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Darker Grotesque Medium"/>
      <p:regular r:id="rId9"/>
      <p:bold r:id="rId10"/>
    </p:embeddedFont>
    <p:embeddedFont>
      <p:font typeface="Montserrat"/>
      <p:regular r:id="rId11"/>
      <p:bold r:id="rId12"/>
      <p:italic r:id="rId13"/>
      <p:boldItalic r:id="rId14"/>
    </p:embeddedFont>
    <p:embeddedFont>
      <p:font typeface="Darker Grotesque"/>
      <p:regular r:id="rId15"/>
      <p:bold r:id="rId16"/>
    </p:embeddedFont>
    <p:embeddedFont>
      <p:font typeface="PT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DarkerGrotesque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Montserrat-regular.fntdata"/><Relationship Id="rId10" Type="http://schemas.openxmlformats.org/officeDocument/2006/relationships/font" Target="fonts/DarkerGrotesqueMedium-bold.fntdata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5" Type="http://schemas.openxmlformats.org/officeDocument/2006/relationships/font" Target="fonts/DarkerGrotesque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PTSans-regular.fntdata"/><Relationship Id="rId16" Type="http://schemas.openxmlformats.org/officeDocument/2006/relationships/font" Target="fonts/DarkerGrotesque-bold.fntdata"/><Relationship Id="rId19" Type="http://schemas.openxmlformats.org/officeDocument/2006/relationships/font" Target="fonts/PTSans-italic.fntdata"/><Relationship Id="rId18" Type="http://schemas.openxmlformats.org/officeDocument/2006/relationships/font" Target="fonts/PT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07b6a7223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07b6a7223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074eb54fd3_1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074eb54fd3_1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713200" y="1701713"/>
            <a:ext cx="3890700" cy="16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3200" y="3546625"/>
            <a:ext cx="38907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4" name="Google Shape;14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 flipH="1" rot="10800000">
            <a:off x="4159199" y="4539099"/>
            <a:ext cx="825589" cy="93999"/>
            <a:chOff x="5718423" y="809024"/>
            <a:chExt cx="830071" cy="94500"/>
          </a:xfrm>
        </p:grpSpPr>
        <p:sp>
          <p:nvSpPr>
            <p:cNvPr id="19" name="Google Shape;19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4" name="Google Shape;24;p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1"/>
          <p:cNvSpPr txBox="1"/>
          <p:nvPr>
            <p:ph hasCustomPrompt="1" type="title"/>
          </p:nvPr>
        </p:nvSpPr>
        <p:spPr>
          <a:xfrm>
            <a:off x="1770313" y="2099725"/>
            <a:ext cx="5813700" cy="9936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0" name="Google Shape;140;p11"/>
          <p:cNvSpPr txBox="1"/>
          <p:nvPr>
            <p:ph idx="1" type="subTitle"/>
          </p:nvPr>
        </p:nvSpPr>
        <p:spPr>
          <a:xfrm>
            <a:off x="2375088" y="3468075"/>
            <a:ext cx="4944600" cy="1974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41" name="Google Shape;141;p11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42" name="Google Shape;142;p1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" name="Google Shape;146;p11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11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48" name="Google Shape;148;p1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Google Shape;151;p11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152" name="Google Shape;152;p1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0" name="Google Shape;160;p13"/>
          <p:cNvSpPr txBox="1"/>
          <p:nvPr>
            <p:ph idx="2" type="title"/>
          </p:nvPr>
        </p:nvSpPr>
        <p:spPr>
          <a:xfrm>
            <a:off x="2159813" y="2517950"/>
            <a:ext cx="23055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1" name="Google Shape;161;p13"/>
          <p:cNvSpPr txBox="1"/>
          <p:nvPr>
            <p:ph idx="1" type="subTitle"/>
          </p:nvPr>
        </p:nvSpPr>
        <p:spPr>
          <a:xfrm>
            <a:off x="2159817" y="2809398"/>
            <a:ext cx="186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3"/>
          <p:cNvSpPr txBox="1"/>
          <p:nvPr>
            <p:ph idx="3" type="title"/>
          </p:nvPr>
        </p:nvSpPr>
        <p:spPr>
          <a:xfrm>
            <a:off x="5767658" y="1480217"/>
            <a:ext cx="2305500" cy="251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3" name="Google Shape;163;p13"/>
          <p:cNvSpPr txBox="1"/>
          <p:nvPr>
            <p:ph idx="4" type="subTitle"/>
          </p:nvPr>
        </p:nvSpPr>
        <p:spPr>
          <a:xfrm>
            <a:off x="5767661" y="1761942"/>
            <a:ext cx="186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3"/>
          <p:cNvSpPr txBox="1"/>
          <p:nvPr>
            <p:ph idx="5" type="title"/>
          </p:nvPr>
        </p:nvSpPr>
        <p:spPr>
          <a:xfrm>
            <a:off x="2159813" y="3555683"/>
            <a:ext cx="23055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5" name="Google Shape;165;p13"/>
          <p:cNvSpPr txBox="1"/>
          <p:nvPr>
            <p:ph idx="6" type="subTitle"/>
          </p:nvPr>
        </p:nvSpPr>
        <p:spPr>
          <a:xfrm>
            <a:off x="2159817" y="3856854"/>
            <a:ext cx="186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3"/>
          <p:cNvSpPr txBox="1"/>
          <p:nvPr>
            <p:ph idx="7" type="title"/>
          </p:nvPr>
        </p:nvSpPr>
        <p:spPr>
          <a:xfrm>
            <a:off x="2159813" y="1480217"/>
            <a:ext cx="2305500" cy="251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7" name="Google Shape;167;p13"/>
          <p:cNvSpPr txBox="1"/>
          <p:nvPr>
            <p:ph idx="8" type="subTitle"/>
          </p:nvPr>
        </p:nvSpPr>
        <p:spPr>
          <a:xfrm>
            <a:off x="2159812" y="1761942"/>
            <a:ext cx="186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3"/>
          <p:cNvSpPr txBox="1"/>
          <p:nvPr>
            <p:ph idx="9" type="title"/>
          </p:nvPr>
        </p:nvSpPr>
        <p:spPr>
          <a:xfrm>
            <a:off x="5767661" y="2517950"/>
            <a:ext cx="23055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9" name="Google Shape;169;p13"/>
          <p:cNvSpPr txBox="1"/>
          <p:nvPr>
            <p:ph idx="13" type="subTitle"/>
          </p:nvPr>
        </p:nvSpPr>
        <p:spPr>
          <a:xfrm>
            <a:off x="5767662" y="2809398"/>
            <a:ext cx="186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3"/>
          <p:cNvSpPr txBox="1"/>
          <p:nvPr>
            <p:ph idx="14" type="title"/>
          </p:nvPr>
        </p:nvSpPr>
        <p:spPr>
          <a:xfrm>
            <a:off x="5767662" y="3555683"/>
            <a:ext cx="23055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1" name="Google Shape;171;p13"/>
          <p:cNvSpPr txBox="1"/>
          <p:nvPr>
            <p:ph idx="15" type="subTitle"/>
          </p:nvPr>
        </p:nvSpPr>
        <p:spPr>
          <a:xfrm>
            <a:off x="5767662" y="3856854"/>
            <a:ext cx="186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3"/>
          <p:cNvSpPr txBox="1"/>
          <p:nvPr>
            <p:ph hasCustomPrompt="1" idx="16" type="title"/>
          </p:nvPr>
        </p:nvSpPr>
        <p:spPr>
          <a:xfrm>
            <a:off x="1070825" y="3555683"/>
            <a:ext cx="8733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3" name="Google Shape;173;p13"/>
          <p:cNvSpPr txBox="1"/>
          <p:nvPr>
            <p:ph hasCustomPrompt="1" idx="17" type="title"/>
          </p:nvPr>
        </p:nvSpPr>
        <p:spPr>
          <a:xfrm>
            <a:off x="4679838" y="3555683"/>
            <a:ext cx="8733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/>
          <p:nvPr>
            <p:ph hasCustomPrompt="1" idx="18" type="title"/>
          </p:nvPr>
        </p:nvSpPr>
        <p:spPr>
          <a:xfrm>
            <a:off x="4679838" y="2517950"/>
            <a:ext cx="8733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5" name="Google Shape;175;p13"/>
          <p:cNvSpPr txBox="1"/>
          <p:nvPr>
            <p:ph hasCustomPrompt="1" idx="19" type="title"/>
          </p:nvPr>
        </p:nvSpPr>
        <p:spPr>
          <a:xfrm>
            <a:off x="4679825" y="1480217"/>
            <a:ext cx="873300" cy="251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6" name="Google Shape;176;p13"/>
          <p:cNvSpPr txBox="1"/>
          <p:nvPr>
            <p:ph hasCustomPrompt="1" idx="20" type="title"/>
          </p:nvPr>
        </p:nvSpPr>
        <p:spPr>
          <a:xfrm>
            <a:off x="1070838" y="2517950"/>
            <a:ext cx="8733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/>
          <p:nvPr>
            <p:ph hasCustomPrompt="1" idx="21" type="title"/>
          </p:nvPr>
        </p:nvSpPr>
        <p:spPr>
          <a:xfrm>
            <a:off x="1070838" y="1480217"/>
            <a:ext cx="873300" cy="251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" name="Google Shape;179;p13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80" name="Google Shape;180;p1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" name="Google Shape;183;p13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84" name="Google Shape;184;p1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" name="Google Shape;188;p13"/>
          <p:cNvGrpSpPr/>
          <p:nvPr/>
        </p:nvGrpSpPr>
        <p:grpSpPr>
          <a:xfrm flipH="1" rot="-5400000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189" name="Google Shape;189;p1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4"/>
          <p:cNvSpPr txBox="1"/>
          <p:nvPr>
            <p:ph type="title"/>
          </p:nvPr>
        </p:nvSpPr>
        <p:spPr>
          <a:xfrm>
            <a:off x="720000" y="1578350"/>
            <a:ext cx="3324900" cy="11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6" name="Google Shape;196;p14"/>
          <p:cNvSpPr txBox="1"/>
          <p:nvPr>
            <p:ph idx="1" type="subTitle"/>
          </p:nvPr>
        </p:nvSpPr>
        <p:spPr>
          <a:xfrm>
            <a:off x="720000" y="2715950"/>
            <a:ext cx="3091500" cy="8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14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" name="Google Shape;198;p14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99" name="Google Shape;199;p1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" name="Google Shape;202;p14"/>
          <p:cNvGrpSpPr/>
          <p:nvPr/>
        </p:nvGrpSpPr>
        <p:grpSpPr>
          <a:xfrm flipH="1" rot="-5400000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203" name="Google Shape;203;p1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5"/>
          <p:cNvSpPr txBox="1"/>
          <p:nvPr>
            <p:ph type="title"/>
          </p:nvPr>
        </p:nvSpPr>
        <p:spPr>
          <a:xfrm>
            <a:off x="5277495" y="3445970"/>
            <a:ext cx="2994600" cy="2541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10" name="Google Shape;210;p15"/>
          <p:cNvSpPr txBox="1"/>
          <p:nvPr>
            <p:ph idx="1" type="subTitle"/>
          </p:nvPr>
        </p:nvSpPr>
        <p:spPr>
          <a:xfrm>
            <a:off x="1833445" y="1819588"/>
            <a:ext cx="5502000" cy="14784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211" name="Google Shape;211;p15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12" name="Google Shape;212;p1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6" name="Google Shape;216;p15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7" name="Google Shape;217;p15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18" name="Google Shape;218;p1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6"/>
          <p:cNvSpPr txBox="1"/>
          <p:nvPr>
            <p:ph type="title"/>
          </p:nvPr>
        </p:nvSpPr>
        <p:spPr>
          <a:xfrm>
            <a:off x="4368900" y="1893300"/>
            <a:ext cx="4053900" cy="12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4" name="Google Shape;224;p16"/>
          <p:cNvSpPr txBox="1"/>
          <p:nvPr>
            <p:ph hasCustomPrompt="1" idx="2" type="title"/>
          </p:nvPr>
        </p:nvSpPr>
        <p:spPr>
          <a:xfrm>
            <a:off x="6945300" y="1101725"/>
            <a:ext cx="1477500" cy="486300"/>
          </a:xfrm>
          <a:prstGeom prst="rect">
            <a:avLst/>
          </a:prstGeom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5" name="Google Shape;225;p16"/>
          <p:cNvSpPr txBox="1"/>
          <p:nvPr>
            <p:ph idx="1" type="subTitle"/>
          </p:nvPr>
        </p:nvSpPr>
        <p:spPr>
          <a:xfrm>
            <a:off x="4368900" y="3441973"/>
            <a:ext cx="4053900" cy="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16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7" name="Google Shape;227;p16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28" name="Google Shape;228;p1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1" name="Google Shape;231;p16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2" name="Google Shape;232;p16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233" name="Google Shape;233;p1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7"/>
          <p:cNvSpPr txBox="1"/>
          <p:nvPr>
            <p:ph type="title"/>
          </p:nvPr>
        </p:nvSpPr>
        <p:spPr>
          <a:xfrm>
            <a:off x="720000" y="1455913"/>
            <a:ext cx="363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9" name="Google Shape;239;p17"/>
          <p:cNvSpPr txBox="1"/>
          <p:nvPr>
            <p:ph idx="1" type="subTitle"/>
          </p:nvPr>
        </p:nvSpPr>
        <p:spPr>
          <a:xfrm>
            <a:off x="720000" y="3103025"/>
            <a:ext cx="3208200" cy="6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17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1" name="Google Shape;241;p17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42" name="Google Shape;242;p1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" name="Google Shape;245;p17"/>
          <p:cNvGrpSpPr/>
          <p:nvPr/>
        </p:nvGrpSpPr>
        <p:grpSpPr>
          <a:xfrm flipH="1">
            <a:off x="6277599" y="4539099"/>
            <a:ext cx="825589" cy="93999"/>
            <a:chOff x="5718423" y="809024"/>
            <a:chExt cx="830071" cy="94500"/>
          </a:xfrm>
        </p:grpSpPr>
        <p:sp>
          <p:nvSpPr>
            <p:cNvPr id="246" name="Google Shape;246;p1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8"/>
          <p:cNvSpPr txBox="1"/>
          <p:nvPr>
            <p:ph type="title"/>
          </p:nvPr>
        </p:nvSpPr>
        <p:spPr>
          <a:xfrm>
            <a:off x="5194800" y="1642350"/>
            <a:ext cx="3228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3" name="Google Shape;253;p18"/>
          <p:cNvSpPr txBox="1"/>
          <p:nvPr>
            <p:ph idx="1" type="subTitle"/>
          </p:nvPr>
        </p:nvSpPr>
        <p:spPr>
          <a:xfrm>
            <a:off x="5194900" y="2215050"/>
            <a:ext cx="3228000" cy="1080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1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5" name="Google Shape;255;p18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56" name="Google Shape;256;p1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" name="Google Shape;259;p18"/>
          <p:cNvGrpSpPr/>
          <p:nvPr/>
        </p:nvGrpSpPr>
        <p:grpSpPr>
          <a:xfrm flipH="1">
            <a:off x="7597199" y="4539099"/>
            <a:ext cx="825589" cy="93999"/>
            <a:chOff x="5718423" y="809024"/>
            <a:chExt cx="830071" cy="94500"/>
          </a:xfrm>
        </p:grpSpPr>
        <p:sp>
          <p:nvSpPr>
            <p:cNvPr id="260" name="Google Shape;260;p1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2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 txBox="1"/>
          <p:nvPr>
            <p:ph type="title"/>
          </p:nvPr>
        </p:nvSpPr>
        <p:spPr>
          <a:xfrm>
            <a:off x="5194800" y="1559725"/>
            <a:ext cx="3228000" cy="11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7" name="Google Shape;267;p19"/>
          <p:cNvSpPr txBox="1"/>
          <p:nvPr>
            <p:ph idx="1" type="subTitle"/>
          </p:nvPr>
        </p:nvSpPr>
        <p:spPr>
          <a:xfrm>
            <a:off x="5194950" y="2669100"/>
            <a:ext cx="3228000" cy="108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19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9" name="Google Shape;269;p19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70" name="Google Shape;270;p1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3" name="Google Shape;273;p19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4" name="Google Shape;274;p19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275" name="Google Shape;275;p1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 txBox="1"/>
          <p:nvPr>
            <p:ph type="title"/>
          </p:nvPr>
        </p:nvSpPr>
        <p:spPr>
          <a:xfrm>
            <a:off x="720000" y="1642350"/>
            <a:ext cx="322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1" name="Google Shape;281;p20"/>
          <p:cNvSpPr txBox="1"/>
          <p:nvPr>
            <p:ph idx="1" type="subTitle"/>
          </p:nvPr>
        </p:nvSpPr>
        <p:spPr>
          <a:xfrm>
            <a:off x="720000" y="2215050"/>
            <a:ext cx="3228000" cy="108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20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3" name="Google Shape;283;p20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84" name="Google Shape;284;p2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" name="Google Shape;287;p20"/>
          <p:cNvGrpSpPr/>
          <p:nvPr/>
        </p:nvGrpSpPr>
        <p:grpSpPr>
          <a:xfrm flipH="1">
            <a:off x="720011" y="4539099"/>
            <a:ext cx="825589" cy="93999"/>
            <a:chOff x="5718423" y="809024"/>
            <a:chExt cx="830071" cy="94500"/>
          </a:xfrm>
        </p:grpSpPr>
        <p:sp>
          <p:nvSpPr>
            <p:cNvPr id="288" name="Google Shape;288;p2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720000" y="2150850"/>
            <a:ext cx="4053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" name="Google Shape;30;p3"/>
          <p:cNvSpPr txBox="1"/>
          <p:nvPr>
            <p:ph hasCustomPrompt="1" idx="2" type="title"/>
          </p:nvPr>
        </p:nvSpPr>
        <p:spPr>
          <a:xfrm>
            <a:off x="720000" y="1185425"/>
            <a:ext cx="1477500" cy="402600"/>
          </a:xfrm>
          <a:prstGeom prst="rect">
            <a:avLst/>
          </a:prstGeom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 txBox="1"/>
          <p:nvPr>
            <p:ph idx="1" type="subTitle"/>
          </p:nvPr>
        </p:nvSpPr>
        <p:spPr>
          <a:xfrm>
            <a:off x="720000" y="3441967"/>
            <a:ext cx="4053900" cy="1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3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4" name="Google Shape;34;p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" name="Google Shape;37;p3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38" name="Google Shape;38;p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1"/>
          <p:cNvSpPr txBox="1"/>
          <p:nvPr>
            <p:ph idx="1" type="subTitle"/>
          </p:nvPr>
        </p:nvSpPr>
        <p:spPr>
          <a:xfrm>
            <a:off x="6240302" y="3209425"/>
            <a:ext cx="21222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95" name="Google Shape;295;p21"/>
          <p:cNvSpPr txBox="1"/>
          <p:nvPr>
            <p:ph idx="2" type="subTitle"/>
          </p:nvPr>
        </p:nvSpPr>
        <p:spPr>
          <a:xfrm>
            <a:off x="774689" y="3209425"/>
            <a:ext cx="21222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96" name="Google Shape;296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rgbClr val="F1F0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7" name="Google Shape;297;p21"/>
          <p:cNvSpPr txBox="1"/>
          <p:nvPr>
            <p:ph idx="3" type="title"/>
          </p:nvPr>
        </p:nvSpPr>
        <p:spPr>
          <a:xfrm>
            <a:off x="1020650" y="2906850"/>
            <a:ext cx="1662000" cy="1965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8" name="Google Shape;298;p21"/>
          <p:cNvSpPr txBox="1"/>
          <p:nvPr>
            <p:ph idx="4" type="title"/>
          </p:nvPr>
        </p:nvSpPr>
        <p:spPr>
          <a:xfrm>
            <a:off x="6470401" y="2906850"/>
            <a:ext cx="1662000" cy="1965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9" name="Google Shape;299;p21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0" name="Google Shape;300;p21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01" name="Google Shape;301;p2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4" name="Google Shape;304;p21"/>
          <p:cNvGrpSpPr/>
          <p:nvPr/>
        </p:nvGrpSpPr>
        <p:grpSpPr>
          <a:xfrm flipH="1">
            <a:off x="4166374" y="4536144"/>
            <a:ext cx="825589" cy="93999"/>
            <a:chOff x="5718423" y="809024"/>
            <a:chExt cx="830071" cy="94500"/>
          </a:xfrm>
        </p:grpSpPr>
        <p:sp>
          <p:nvSpPr>
            <p:cNvPr id="305" name="Google Shape;305;p2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BODY_1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2" name="Google Shape;312;p22"/>
          <p:cNvSpPr txBox="1"/>
          <p:nvPr>
            <p:ph idx="1" type="body"/>
          </p:nvPr>
        </p:nvSpPr>
        <p:spPr>
          <a:xfrm>
            <a:off x="720000" y="1444275"/>
            <a:ext cx="3702300" cy="30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50"/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313" name="Google Shape;313;p22"/>
          <p:cNvSpPr txBox="1"/>
          <p:nvPr>
            <p:ph idx="2" type="body"/>
          </p:nvPr>
        </p:nvSpPr>
        <p:spPr>
          <a:xfrm>
            <a:off x="4579175" y="1444275"/>
            <a:ext cx="3843600" cy="30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50"/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7" name="Google Shape;317;p23"/>
          <p:cNvSpPr txBox="1"/>
          <p:nvPr>
            <p:ph idx="2" type="title"/>
          </p:nvPr>
        </p:nvSpPr>
        <p:spPr>
          <a:xfrm>
            <a:off x="1227350" y="3431500"/>
            <a:ext cx="1596000" cy="1785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8" name="Google Shape;318;p23"/>
          <p:cNvSpPr txBox="1"/>
          <p:nvPr>
            <p:ph idx="1" type="subTitle"/>
          </p:nvPr>
        </p:nvSpPr>
        <p:spPr>
          <a:xfrm>
            <a:off x="937700" y="3644100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23"/>
          <p:cNvSpPr txBox="1"/>
          <p:nvPr>
            <p:ph idx="3" type="title"/>
          </p:nvPr>
        </p:nvSpPr>
        <p:spPr>
          <a:xfrm>
            <a:off x="3774099" y="3431500"/>
            <a:ext cx="1596000" cy="1785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0" name="Google Shape;320;p23"/>
          <p:cNvSpPr txBox="1"/>
          <p:nvPr>
            <p:ph idx="4" type="subTitle"/>
          </p:nvPr>
        </p:nvSpPr>
        <p:spPr>
          <a:xfrm>
            <a:off x="3484421" y="3644100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23"/>
          <p:cNvSpPr txBox="1"/>
          <p:nvPr>
            <p:ph idx="5" type="title"/>
          </p:nvPr>
        </p:nvSpPr>
        <p:spPr>
          <a:xfrm>
            <a:off x="6320804" y="3431500"/>
            <a:ext cx="1596000" cy="1785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2" name="Google Shape;322;p23"/>
          <p:cNvSpPr txBox="1"/>
          <p:nvPr>
            <p:ph idx="6" type="subTitle"/>
          </p:nvPr>
        </p:nvSpPr>
        <p:spPr>
          <a:xfrm>
            <a:off x="6031149" y="3644100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23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4" name="Google Shape;324;p23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25" name="Google Shape;325;p2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" name="Google Shape;328;p23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329" name="Google Shape;329;p2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6" name="Google Shape;336;p24"/>
          <p:cNvSpPr txBox="1"/>
          <p:nvPr>
            <p:ph idx="2" type="title"/>
          </p:nvPr>
        </p:nvSpPr>
        <p:spPr>
          <a:xfrm>
            <a:off x="1055550" y="3275500"/>
            <a:ext cx="1909500" cy="1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7" name="Google Shape;337;p24"/>
          <p:cNvSpPr txBox="1"/>
          <p:nvPr>
            <p:ph idx="1" type="subTitle"/>
          </p:nvPr>
        </p:nvSpPr>
        <p:spPr>
          <a:xfrm>
            <a:off x="937700" y="3568805"/>
            <a:ext cx="21753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24"/>
          <p:cNvSpPr txBox="1"/>
          <p:nvPr>
            <p:ph idx="3" type="title"/>
          </p:nvPr>
        </p:nvSpPr>
        <p:spPr>
          <a:xfrm>
            <a:off x="3617306" y="1801975"/>
            <a:ext cx="1909500" cy="1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9" name="Google Shape;339;p24"/>
          <p:cNvSpPr txBox="1"/>
          <p:nvPr>
            <p:ph idx="4" type="subTitle"/>
          </p:nvPr>
        </p:nvSpPr>
        <p:spPr>
          <a:xfrm>
            <a:off x="3484425" y="2101056"/>
            <a:ext cx="21753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24"/>
          <p:cNvSpPr txBox="1"/>
          <p:nvPr>
            <p:ph idx="5" type="title"/>
          </p:nvPr>
        </p:nvSpPr>
        <p:spPr>
          <a:xfrm>
            <a:off x="6179093" y="3275500"/>
            <a:ext cx="1909500" cy="1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1" name="Google Shape;341;p24"/>
          <p:cNvSpPr txBox="1"/>
          <p:nvPr>
            <p:ph idx="6" type="subTitle"/>
          </p:nvPr>
        </p:nvSpPr>
        <p:spPr>
          <a:xfrm>
            <a:off x="6031150" y="3568805"/>
            <a:ext cx="21753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24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3" name="Google Shape;343;p24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44" name="Google Shape;344;p2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" name="Google Shape;347;p24"/>
          <p:cNvGrpSpPr/>
          <p:nvPr/>
        </p:nvGrpSpPr>
        <p:grpSpPr>
          <a:xfrm flipH="1">
            <a:off x="4166374" y="4536144"/>
            <a:ext cx="825589" cy="93999"/>
            <a:chOff x="5718423" y="809024"/>
            <a:chExt cx="830071" cy="94500"/>
          </a:xfrm>
        </p:grpSpPr>
        <p:sp>
          <p:nvSpPr>
            <p:cNvPr id="348" name="Google Shape;348;p2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_1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5" name="Google Shape;355;p25"/>
          <p:cNvSpPr txBox="1"/>
          <p:nvPr>
            <p:ph idx="1" type="subTitle"/>
          </p:nvPr>
        </p:nvSpPr>
        <p:spPr>
          <a:xfrm>
            <a:off x="1321100" y="2180143"/>
            <a:ext cx="1750800" cy="6393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25"/>
          <p:cNvSpPr txBox="1"/>
          <p:nvPr>
            <p:ph idx="2" type="subTitle"/>
          </p:nvPr>
        </p:nvSpPr>
        <p:spPr>
          <a:xfrm>
            <a:off x="3702600" y="3069467"/>
            <a:ext cx="1750800" cy="6393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25"/>
          <p:cNvSpPr txBox="1"/>
          <p:nvPr>
            <p:ph idx="3" type="subTitle"/>
          </p:nvPr>
        </p:nvSpPr>
        <p:spPr>
          <a:xfrm>
            <a:off x="6072250" y="2180143"/>
            <a:ext cx="1750800" cy="6393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25"/>
          <p:cNvSpPr/>
          <p:nvPr/>
        </p:nvSpPr>
        <p:spPr>
          <a:xfrm flipH="1">
            <a:off x="7839315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9" name="Google Shape;359;p25"/>
          <p:cNvGrpSpPr/>
          <p:nvPr/>
        </p:nvGrpSpPr>
        <p:grpSpPr>
          <a:xfrm rot="10800000">
            <a:off x="8217944" y="419474"/>
            <a:ext cx="429322" cy="93999"/>
            <a:chOff x="5795037" y="809024"/>
            <a:chExt cx="431653" cy="94500"/>
          </a:xfrm>
        </p:grpSpPr>
        <p:sp>
          <p:nvSpPr>
            <p:cNvPr id="360" name="Google Shape;360;p2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3" name="Google Shape;363;p25"/>
          <p:cNvSpPr/>
          <p:nvPr/>
        </p:nvSpPr>
        <p:spPr>
          <a:xfrm>
            <a:off x="429430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4" name="Google Shape;364;p25"/>
          <p:cNvGrpSpPr/>
          <p:nvPr/>
        </p:nvGrpSpPr>
        <p:grpSpPr>
          <a:xfrm flipH="1" rot="10800000">
            <a:off x="494779" y="4466049"/>
            <a:ext cx="429322" cy="93999"/>
            <a:chOff x="5795037" y="809024"/>
            <a:chExt cx="431653" cy="94500"/>
          </a:xfrm>
        </p:grpSpPr>
        <p:sp>
          <p:nvSpPr>
            <p:cNvPr id="365" name="Google Shape;365;p2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_1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71" name="Google Shape;371;p26"/>
          <p:cNvSpPr txBox="1"/>
          <p:nvPr>
            <p:ph idx="2" type="title"/>
          </p:nvPr>
        </p:nvSpPr>
        <p:spPr>
          <a:xfrm>
            <a:off x="976800" y="1629657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2" name="Google Shape;372;p26"/>
          <p:cNvSpPr txBox="1"/>
          <p:nvPr>
            <p:ph idx="1" type="subTitle"/>
          </p:nvPr>
        </p:nvSpPr>
        <p:spPr>
          <a:xfrm>
            <a:off x="877500" y="1892455"/>
            <a:ext cx="16374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26"/>
          <p:cNvSpPr txBox="1"/>
          <p:nvPr>
            <p:ph idx="3" type="title"/>
          </p:nvPr>
        </p:nvSpPr>
        <p:spPr>
          <a:xfrm>
            <a:off x="6727200" y="1629657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4" name="Google Shape;374;p26"/>
          <p:cNvSpPr txBox="1"/>
          <p:nvPr>
            <p:ph idx="4" type="subTitle"/>
          </p:nvPr>
        </p:nvSpPr>
        <p:spPr>
          <a:xfrm>
            <a:off x="6627900" y="1892455"/>
            <a:ext cx="16374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26"/>
          <p:cNvSpPr txBox="1"/>
          <p:nvPr>
            <p:ph idx="5" type="title"/>
          </p:nvPr>
        </p:nvSpPr>
        <p:spPr>
          <a:xfrm>
            <a:off x="976800" y="3723261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6" name="Google Shape;376;p26"/>
          <p:cNvSpPr txBox="1"/>
          <p:nvPr>
            <p:ph idx="6" type="subTitle"/>
          </p:nvPr>
        </p:nvSpPr>
        <p:spPr>
          <a:xfrm>
            <a:off x="877500" y="2990187"/>
            <a:ext cx="16374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7" name="Google Shape;377;p26"/>
          <p:cNvSpPr txBox="1"/>
          <p:nvPr>
            <p:ph idx="7" type="title"/>
          </p:nvPr>
        </p:nvSpPr>
        <p:spPr>
          <a:xfrm>
            <a:off x="6727200" y="3723261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8" name="Google Shape;378;p26"/>
          <p:cNvSpPr txBox="1"/>
          <p:nvPr>
            <p:ph idx="8" type="subTitle"/>
          </p:nvPr>
        </p:nvSpPr>
        <p:spPr>
          <a:xfrm>
            <a:off x="6627900" y="2990186"/>
            <a:ext cx="16374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9" name="Google Shape;379;p26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0" name="Google Shape;380;p26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81" name="Google Shape;381;p2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4" name="Google Shape;384;p26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385" name="Google Shape;385;p2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92" name="Google Shape;392;p27"/>
          <p:cNvSpPr txBox="1"/>
          <p:nvPr>
            <p:ph idx="2" type="title"/>
          </p:nvPr>
        </p:nvSpPr>
        <p:spPr>
          <a:xfrm>
            <a:off x="1030575" y="2017025"/>
            <a:ext cx="1631400" cy="1923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3" name="Google Shape;393;p27"/>
          <p:cNvSpPr txBox="1"/>
          <p:nvPr>
            <p:ph idx="1" type="subTitle"/>
          </p:nvPr>
        </p:nvSpPr>
        <p:spPr>
          <a:xfrm>
            <a:off x="1030575" y="2338606"/>
            <a:ext cx="1631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4" name="Google Shape;394;p27"/>
          <p:cNvSpPr txBox="1"/>
          <p:nvPr>
            <p:ph idx="3" type="title"/>
          </p:nvPr>
        </p:nvSpPr>
        <p:spPr>
          <a:xfrm>
            <a:off x="3740225" y="2017025"/>
            <a:ext cx="1631400" cy="1923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5" name="Google Shape;395;p27"/>
          <p:cNvSpPr txBox="1"/>
          <p:nvPr>
            <p:ph idx="4" type="subTitle"/>
          </p:nvPr>
        </p:nvSpPr>
        <p:spPr>
          <a:xfrm>
            <a:off x="3740225" y="2338606"/>
            <a:ext cx="1631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p27"/>
          <p:cNvSpPr txBox="1"/>
          <p:nvPr>
            <p:ph idx="5" type="title"/>
          </p:nvPr>
        </p:nvSpPr>
        <p:spPr>
          <a:xfrm>
            <a:off x="1030575" y="3457525"/>
            <a:ext cx="1631400" cy="1923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7" name="Google Shape;397;p27"/>
          <p:cNvSpPr txBox="1"/>
          <p:nvPr>
            <p:ph idx="6" type="subTitle"/>
          </p:nvPr>
        </p:nvSpPr>
        <p:spPr>
          <a:xfrm>
            <a:off x="1030575" y="3779106"/>
            <a:ext cx="1631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8" name="Google Shape;398;p27"/>
          <p:cNvSpPr txBox="1"/>
          <p:nvPr>
            <p:ph idx="7" type="title"/>
          </p:nvPr>
        </p:nvSpPr>
        <p:spPr>
          <a:xfrm>
            <a:off x="3740225" y="3457525"/>
            <a:ext cx="1631400" cy="1923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9" name="Google Shape;399;p27"/>
          <p:cNvSpPr txBox="1"/>
          <p:nvPr>
            <p:ph idx="8" type="subTitle"/>
          </p:nvPr>
        </p:nvSpPr>
        <p:spPr>
          <a:xfrm>
            <a:off x="3740225" y="3779106"/>
            <a:ext cx="1631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0" name="Google Shape;400;p27"/>
          <p:cNvSpPr txBox="1"/>
          <p:nvPr>
            <p:ph idx="9" type="title"/>
          </p:nvPr>
        </p:nvSpPr>
        <p:spPr>
          <a:xfrm>
            <a:off x="6449875" y="2017025"/>
            <a:ext cx="1631400" cy="1923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1" name="Google Shape;401;p27"/>
          <p:cNvSpPr txBox="1"/>
          <p:nvPr>
            <p:ph idx="13" type="subTitle"/>
          </p:nvPr>
        </p:nvSpPr>
        <p:spPr>
          <a:xfrm>
            <a:off x="6449875" y="2338606"/>
            <a:ext cx="1631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2" name="Google Shape;402;p27"/>
          <p:cNvSpPr txBox="1"/>
          <p:nvPr>
            <p:ph idx="14" type="title"/>
          </p:nvPr>
        </p:nvSpPr>
        <p:spPr>
          <a:xfrm>
            <a:off x="6458425" y="3457525"/>
            <a:ext cx="1631400" cy="1923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3" name="Google Shape;403;p27"/>
          <p:cNvSpPr txBox="1"/>
          <p:nvPr>
            <p:ph idx="15" type="subTitle"/>
          </p:nvPr>
        </p:nvSpPr>
        <p:spPr>
          <a:xfrm>
            <a:off x="6458425" y="3779106"/>
            <a:ext cx="1631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27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5" name="Google Shape;405;p27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06" name="Google Shape;406;p2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9" name="Google Shape;409;p27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410" name="Google Shape;410;p2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1">
  <p:cSld name="TITLE_ONLY_1_1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17" name="Google Shape;417;p28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8" name="Google Shape;418;p28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19" name="Google Shape;419;p2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28"/>
          <p:cNvGrpSpPr/>
          <p:nvPr/>
        </p:nvGrpSpPr>
        <p:grpSpPr>
          <a:xfrm flipH="1">
            <a:off x="1988847" y="4535409"/>
            <a:ext cx="825589" cy="93999"/>
            <a:chOff x="5718423" y="809024"/>
            <a:chExt cx="830071" cy="94500"/>
          </a:xfrm>
        </p:grpSpPr>
        <p:sp>
          <p:nvSpPr>
            <p:cNvPr id="423" name="Google Shape;423;p2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2">
  <p:cSld name="TITLE_ONLY_1_1_1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0" name="Google Shape;430;p29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1" name="Google Shape;431;p29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32" name="Google Shape;432;p2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5" name="Google Shape;435;p29"/>
          <p:cNvGrpSpPr/>
          <p:nvPr/>
        </p:nvGrpSpPr>
        <p:grpSpPr>
          <a:xfrm flipH="1" rot="-5400000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436" name="Google Shape;436;p2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3">
  <p:cSld name="TITLE_ONLY_2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43" name="Google Shape;443;p30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4" name="Google Shape;444;p30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45" name="Google Shape;445;p3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8" name="Google Shape;448;p30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449" name="Google Shape;449;p3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Google Shape;453;p30"/>
          <p:cNvGrpSpPr/>
          <p:nvPr/>
        </p:nvGrpSpPr>
        <p:grpSpPr>
          <a:xfrm flipH="1" rot="-5400000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454" name="Google Shape;454;p3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4"/>
          <p:cNvSpPr/>
          <p:nvPr/>
        </p:nvSpPr>
        <p:spPr>
          <a:xfrm>
            <a:off x="539400" y="1094350"/>
            <a:ext cx="8065200" cy="3491700"/>
          </a:xfrm>
          <a:prstGeom prst="roundRect">
            <a:avLst>
              <a:gd fmla="val 2775" name="adj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  <a:reflection blurRad="0" dir="5400000" dist="38100" endA="0" endPos="30000" fadeDir="5400012" kx="0" rotWithShape="0" algn="bl" stA="9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" name="Google Shape;45;p4"/>
          <p:cNvGrpSpPr/>
          <p:nvPr/>
        </p:nvGrpSpPr>
        <p:grpSpPr>
          <a:xfrm>
            <a:off x="663300" y="1229325"/>
            <a:ext cx="1990200" cy="146100"/>
            <a:chOff x="663300" y="1229325"/>
            <a:chExt cx="1990200" cy="146100"/>
          </a:xfrm>
        </p:grpSpPr>
        <p:sp>
          <p:nvSpPr>
            <p:cNvPr id="46" name="Google Shape;46;p4"/>
            <p:cNvSpPr/>
            <p:nvPr/>
          </p:nvSpPr>
          <p:spPr>
            <a:xfrm>
              <a:off x="663300" y="1229325"/>
              <a:ext cx="1990200" cy="1461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" name="Google Shape;47;p4"/>
            <p:cNvGrpSpPr/>
            <p:nvPr/>
          </p:nvGrpSpPr>
          <p:grpSpPr>
            <a:xfrm flipH="1" rot="10800000">
              <a:off x="728649" y="1255372"/>
              <a:ext cx="429322" cy="93999"/>
              <a:chOff x="5795037" y="809024"/>
              <a:chExt cx="431653" cy="94500"/>
            </a:xfrm>
          </p:grpSpPr>
          <p:sp>
            <p:nvSpPr>
              <p:cNvPr id="48" name="Google Shape;48;p4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" name="Google Shape;51;p4"/>
          <p:cNvSpPr txBox="1"/>
          <p:nvPr>
            <p:ph idx="1" type="body"/>
          </p:nvPr>
        </p:nvSpPr>
        <p:spPr>
          <a:xfrm>
            <a:off x="720000" y="1444275"/>
            <a:ext cx="7704000" cy="301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15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4">
  <p:cSld name="TITLE_ONLY_2_1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1" name="Google Shape;461;p31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31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63" name="Google Shape;463;p3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6" name="Google Shape;466;p31"/>
          <p:cNvSpPr/>
          <p:nvPr/>
        </p:nvSpPr>
        <p:spPr>
          <a:xfrm flipH="1">
            <a:off x="7841279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7" name="Google Shape;467;p31"/>
          <p:cNvGrpSpPr/>
          <p:nvPr/>
        </p:nvGrpSpPr>
        <p:grpSpPr>
          <a:xfrm rot="10800000">
            <a:off x="8219908" y="419474"/>
            <a:ext cx="429322" cy="93999"/>
            <a:chOff x="5795037" y="809024"/>
            <a:chExt cx="431653" cy="94500"/>
          </a:xfrm>
        </p:grpSpPr>
        <p:sp>
          <p:nvSpPr>
            <p:cNvPr id="468" name="Google Shape;468;p3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2"/>
          <p:cNvSpPr txBox="1"/>
          <p:nvPr>
            <p:ph hasCustomPrompt="1" type="title"/>
          </p:nvPr>
        </p:nvSpPr>
        <p:spPr>
          <a:xfrm>
            <a:off x="713200" y="1123375"/>
            <a:ext cx="39603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74" name="Google Shape;474;p32"/>
          <p:cNvSpPr txBox="1"/>
          <p:nvPr>
            <p:ph idx="1" type="subTitle"/>
          </p:nvPr>
        </p:nvSpPr>
        <p:spPr>
          <a:xfrm>
            <a:off x="713200" y="1706776"/>
            <a:ext cx="3960300" cy="3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75" name="Google Shape;475;p32"/>
          <p:cNvSpPr txBox="1"/>
          <p:nvPr>
            <p:ph hasCustomPrompt="1" idx="2" type="title"/>
          </p:nvPr>
        </p:nvSpPr>
        <p:spPr>
          <a:xfrm>
            <a:off x="713200" y="2255071"/>
            <a:ext cx="39603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76" name="Google Shape;476;p32"/>
          <p:cNvSpPr txBox="1"/>
          <p:nvPr>
            <p:ph idx="3" type="subTitle"/>
          </p:nvPr>
        </p:nvSpPr>
        <p:spPr>
          <a:xfrm>
            <a:off x="713200" y="2855401"/>
            <a:ext cx="3960300" cy="3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77" name="Google Shape;477;p32"/>
          <p:cNvSpPr txBox="1"/>
          <p:nvPr>
            <p:ph hasCustomPrompt="1" idx="4" type="title"/>
          </p:nvPr>
        </p:nvSpPr>
        <p:spPr>
          <a:xfrm>
            <a:off x="713200" y="3413999"/>
            <a:ext cx="39603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78" name="Google Shape;478;p32"/>
          <p:cNvSpPr txBox="1"/>
          <p:nvPr>
            <p:ph idx="5" type="subTitle"/>
          </p:nvPr>
        </p:nvSpPr>
        <p:spPr>
          <a:xfrm>
            <a:off x="713200" y="4022825"/>
            <a:ext cx="3960300" cy="3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79" name="Google Shape;479;p32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0" name="Google Shape;480;p32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81" name="Google Shape;481;p3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4" name="Google Shape;484;p32"/>
          <p:cNvGrpSpPr/>
          <p:nvPr/>
        </p:nvGrpSpPr>
        <p:grpSpPr>
          <a:xfrm flipH="1" rot="-5400000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485" name="Google Shape;485;p3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33"/>
          <p:cNvSpPr txBox="1"/>
          <p:nvPr>
            <p:ph hasCustomPrompt="1" type="title"/>
          </p:nvPr>
        </p:nvSpPr>
        <p:spPr>
          <a:xfrm>
            <a:off x="6520500" y="3294576"/>
            <a:ext cx="1873200" cy="1947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92" name="Google Shape;492;p33"/>
          <p:cNvSpPr txBox="1"/>
          <p:nvPr>
            <p:ph idx="1" type="subTitle"/>
          </p:nvPr>
        </p:nvSpPr>
        <p:spPr>
          <a:xfrm>
            <a:off x="6491400" y="3828600"/>
            <a:ext cx="1931400" cy="3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93" name="Google Shape;493;p33"/>
          <p:cNvSpPr txBox="1"/>
          <p:nvPr>
            <p:ph hasCustomPrompt="1" idx="2" type="title"/>
          </p:nvPr>
        </p:nvSpPr>
        <p:spPr>
          <a:xfrm>
            <a:off x="3635400" y="3294576"/>
            <a:ext cx="1873200" cy="1947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94" name="Google Shape;494;p33"/>
          <p:cNvSpPr txBox="1"/>
          <p:nvPr>
            <p:ph idx="3" type="subTitle"/>
          </p:nvPr>
        </p:nvSpPr>
        <p:spPr>
          <a:xfrm>
            <a:off x="3606300" y="3828600"/>
            <a:ext cx="1931400" cy="3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95" name="Google Shape;495;p33"/>
          <p:cNvSpPr txBox="1"/>
          <p:nvPr>
            <p:ph hasCustomPrompt="1" idx="4" type="title"/>
          </p:nvPr>
        </p:nvSpPr>
        <p:spPr>
          <a:xfrm>
            <a:off x="742300" y="3294576"/>
            <a:ext cx="1873200" cy="1947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96" name="Google Shape;496;p33"/>
          <p:cNvSpPr txBox="1"/>
          <p:nvPr>
            <p:ph idx="5" type="subTitle"/>
          </p:nvPr>
        </p:nvSpPr>
        <p:spPr>
          <a:xfrm>
            <a:off x="713200" y="3828600"/>
            <a:ext cx="1931400" cy="3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97" name="Google Shape;497;p33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98" name="Google Shape;498;p33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9" name="Google Shape;499;p33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00" name="Google Shape;500;p3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3" name="Google Shape;503;p33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504" name="Google Shape;504;p3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4"/>
          <p:cNvSpPr txBox="1"/>
          <p:nvPr>
            <p:ph type="title"/>
          </p:nvPr>
        </p:nvSpPr>
        <p:spPr>
          <a:xfrm>
            <a:off x="713200" y="375275"/>
            <a:ext cx="55263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11" name="Google Shape;511;p34"/>
          <p:cNvSpPr txBox="1"/>
          <p:nvPr>
            <p:ph idx="1" type="subTitle"/>
          </p:nvPr>
        </p:nvSpPr>
        <p:spPr>
          <a:xfrm>
            <a:off x="713200" y="1684300"/>
            <a:ext cx="3434700" cy="11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2" name="Google Shape;512;p34"/>
          <p:cNvSpPr/>
          <p:nvPr/>
        </p:nvSpPr>
        <p:spPr>
          <a:xfrm flipH="1">
            <a:off x="5950679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3" name="Google Shape;513;p34"/>
          <p:cNvGrpSpPr/>
          <p:nvPr/>
        </p:nvGrpSpPr>
        <p:grpSpPr>
          <a:xfrm rot="10800000">
            <a:off x="8219908" y="419474"/>
            <a:ext cx="429322" cy="93999"/>
            <a:chOff x="5795037" y="809024"/>
            <a:chExt cx="431653" cy="94500"/>
          </a:xfrm>
        </p:grpSpPr>
        <p:sp>
          <p:nvSpPr>
            <p:cNvPr id="514" name="Google Shape;514;p3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7" name="Google Shape;517;p34"/>
          <p:cNvGrpSpPr/>
          <p:nvPr/>
        </p:nvGrpSpPr>
        <p:grpSpPr>
          <a:xfrm flipH="1">
            <a:off x="6676322" y="4535409"/>
            <a:ext cx="825589" cy="93999"/>
            <a:chOff x="5718423" y="809024"/>
            <a:chExt cx="830071" cy="94500"/>
          </a:xfrm>
        </p:grpSpPr>
        <p:sp>
          <p:nvSpPr>
            <p:cNvPr id="518" name="Google Shape;518;p3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2" name="Google Shape;522;p34"/>
          <p:cNvSpPr txBox="1"/>
          <p:nvPr/>
        </p:nvSpPr>
        <p:spPr>
          <a:xfrm>
            <a:off x="713200" y="3476625"/>
            <a:ext cx="378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CREDITS: This presentation template was created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including icons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infographics &amp; images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35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6" name="Google Shape;526;p35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27" name="Google Shape;527;p3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0" name="Google Shape;530;p35"/>
          <p:cNvGrpSpPr/>
          <p:nvPr/>
        </p:nvGrpSpPr>
        <p:grpSpPr>
          <a:xfrm flipH="1" rot="-5400000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531" name="Google Shape;531;p3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6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8" name="Google Shape;538;p36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39" name="Google Shape;539;p3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2" name="Google Shape;542;p36"/>
          <p:cNvGrpSpPr/>
          <p:nvPr/>
        </p:nvGrpSpPr>
        <p:grpSpPr>
          <a:xfrm flipH="1" rot="-5400000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543" name="Google Shape;543;p3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1_1"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37"/>
          <p:cNvSpPr/>
          <p:nvPr/>
        </p:nvSpPr>
        <p:spPr>
          <a:xfrm flipH="1">
            <a:off x="7839315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0" name="Google Shape;550;p37"/>
          <p:cNvGrpSpPr/>
          <p:nvPr/>
        </p:nvGrpSpPr>
        <p:grpSpPr>
          <a:xfrm rot="10800000">
            <a:off x="8217944" y="419474"/>
            <a:ext cx="429322" cy="93999"/>
            <a:chOff x="5795037" y="809024"/>
            <a:chExt cx="431653" cy="94500"/>
          </a:xfrm>
        </p:grpSpPr>
        <p:sp>
          <p:nvSpPr>
            <p:cNvPr id="551" name="Google Shape;551;p3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4" name="Google Shape;554;p37"/>
          <p:cNvSpPr/>
          <p:nvPr/>
        </p:nvSpPr>
        <p:spPr>
          <a:xfrm>
            <a:off x="429430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5" name="Google Shape;555;p37"/>
          <p:cNvGrpSpPr/>
          <p:nvPr/>
        </p:nvGrpSpPr>
        <p:grpSpPr>
          <a:xfrm flipH="1" rot="10800000">
            <a:off x="494779" y="4466049"/>
            <a:ext cx="429322" cy="93999"/>
            <a:chOff x="5795037" y="809024"/>
            <a:chExt cx="431653" cy="94500"/>
          </a:xfrm>
        </p:grpSpPr>
        <p:sp>
          <p:nvSpPr>
            <p:cNvPr id="556" name="Google Shape;556;p3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9_1_1_1"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1" name="Google Shape;561;p38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562" name="Google Shape;562;p3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6" name="Google Shape;566;p3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7" name="Google Shape;567;p38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68" name="Google Shape;568;p3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rgbClr val="F1F0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2" type="title"/>
          </p:nvPr>
        </p:nvSpPr>
        <p:spPr>
          <a:xfrm>
            <a:off x="2123450" y="2841909"/>
            <a:ext cx="1596600" cy="1965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3" type="title"/>
          </p:nvPr>
        </p:nvSpPr>
        <p:spPr>
          <a:xfrm>
            <a:off x="5423338" y="2841909"/>
            <a:ext cx="1596600" cy="1965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1" type="subTitle"/>
          </p:nvPr>
        </p:nvSpPr>
        <p:spPr>
          <a:xfrm>
            <a:off x="5160527" y="3209425"/>
            <a:ext cx="2122200" cy="10107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9" name="Google Shape;59;p5"/>
          <p:cNvSpPr txBox="1"/>
          <p:nvPr>
            <p:ph idx="4" type="subTitle"/>
          </p:nvPr>
        </p:nvSpPr>
        <p:spPr>
          <a:xfrm>
            <a:off x="1860602" y="3209425"/>
            <a:ext cx="2122200" cy="10107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" name="Google Shape;60;p5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5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62" name="Google Shape;62;p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" name="Google Shape;65;p5"/>
          <p:cNvGrpSpPr/>
          <p:nvPr/>
        </p:nvGrpSpPr>
        <p:grpSpPr>
          <a:xfrm flipH="1" rot="-5400000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66" name="Google Shape;66;p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3" name="Google Shape;73;p6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" name="Google Shape;74;p6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75" name="Google Shape;75;p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" name="Google Shape;78;p6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79" name="Google Shape;79;p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7"/>
          <p:cNvSpPr txBox="1"/>
          <p:nvPr>
            <p:ph type="title"/>
          </p:nvPr>
        </p:nvSpPr>
        <p:spPr>
          <a:xfrm>
            <a:off x="720000" y="996898"/>
            <a:ext cx="38520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6" name="Google Shape;86;p7"/>
          <p:cNvSpPr txBox="1"/>
          <p:nvPr>
            <p:ph idx="1" type="subTitle"/>
          </p:nvPr>
        </p:nvSpPr>
        <p:spPr>
          <a:xfrm>
            <a:off x="720000" y="1755800"/>
            <a:ext cx="3705300" cy="22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87" name="Google Shape;87;p7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7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89" name="Google Shape;89;p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7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" name="Google Shape;93;p7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94" name="Google Shape;94;p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" name="Google Shape;97;p7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98" name="Google Shape;98;p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" name="Google Shape;105;p8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06" name="Google Shape;106;p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8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110" name="Google Shape;110;p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8"/>
          <p:cNvSpPr/>
          <p:nvPr/>
        </p:nvSpPr>
        <p:spPr>
          <a:xfrm>
            <a:off x="714600" y="1167575"/>
            <a:ext cx="7709700" cy="2808300"/>
          </a:xfrm>
          <a:prstGeom prst="roundRect">
            <a:avLst>
              <a:gd fmla="val 2501" name="adj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  <a:reflection blurRad="0" dir="5400000" dist="38100" endA="0" endPos="30000" fadeDir="5400012" kx="0" rotWithShape="0" algn="bl" stA="9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8"/>
          <p:cNvSpPr txBox="1"/>
          <p:nvPr>
            <p:ph type="title"/>
          </p:nvPr>
        </p:nvSpPr>
        <p:spPr>
          <a:xfrm>
            <a:off x="1502800" y="1370700"/>
            <a:ext cx="61305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 txBox="1"/>
          <p:nvPr>
            <p:ph idx="1" type="subTitle"/>
          </p:nvPr>
        </p:nvSpPr>
        <p:spPr>
          <a:xfrm>
            <a:off x="5112600" y="2107125"/>
            <a:ext cx="3311400" cy="12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9"/>
          <p:cNvSpPr txBox="1"/>
          <p:nvPr>
            <p:ph type="title"/>
          </p:nvPr>
        </p:nvSpPr>
        <p:spPr>
          <a:xfrm>
            <a:off x="5011800" y="1359000"/>
            <a:ext cx="341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0" name="Google Shape;120;p9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" name="Google Shape;121;p9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22" name="Google Shape;122;p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9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9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127" name="Google Shape;127;p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" name="Google Shape;130;p9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31" name="Google Shape;131;p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/>
          <p:nvPr>
            <p:ph type="title"/>
          </p:nvPr>
        </p:nvSpPr>
        <p:spPr>
          <a:xfrm>
            <a:off x="720000" y="3469654"/>
            <a:ext cx="40311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38" Type="http://schemas.openxmlformats.org/officeDocument/2006/relationships/theme" Target="../theme/theme1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D2D6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9"/>
          <p:cNvSpPr txBox="1"/>
          <p:nvPr>
            <p:ph type="ctrTitle"/>
          </p:nvPr>
        </p:nvSpPr>
        <p:spPr>
          <a:xfrm>
            <a:off x="290750" y="1736100"/>
            <a:ext cx="8430000" cy="16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SITE SCRIPTING ATTACKS </a:t>
            </a:r>
            <a:endParaRPr/>
          </a:p>
        </p:txBody>
      </p:sp>
      <p:sp>
        <p:nvSpPr>
          <p:cNvPr id="576" name="Google Shape;576;p39"/>
          <p:cNvSpPr txBox="1"/>
          <p:nvPr>
            <p:ph idx="1" type="subTitle"/>
          </p:nvPr>
        </p:nvSpPr>
        <p:spPr>
          <a:xfrm>
            <a:off x="3980150" y="3624400"/>
            <a:ext cx="16098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Kirsten and Lillian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0"/>
          <p:cNvSpPr txBox="1"/>
          <p:nvPr>
            <p:ph type="title"/>
          </p:nvPr>
        </p:nvSpPr>
        <p:spPr>
          <a:xfrm>
            <a:off x="713200" y="1123375"/>
            <a:ext cx="39603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82" name="Google Shape;582;p40"/>
          <p:cNvSpPr txBox="1"/>
          <p:nvPr>
            <p:ph idx="1" type="subTitle"/>
          </p:nvPr>
        </p:nvSpPr>
        <p:spPr>
          <a:xfrm>
            <a:off x="713200" y="1687976"/>
            <a:ext cx="3960300" cy="3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XSS attack?</a:t>
            </a:r>
            <a:endParaRPr/>
          </a:p>
        </p:txBody>
      </p:sp>
      <p:sp>
        <p:nvSpPr>
          <p:cNvPr id="583" name="Google Shape;583;p40"/>
          <p:cNvSpPr txBox="1"/>
          <p:nvPr>
            <p:ph idx="2" type="title"/>
          </p:nvPr>
        </p:nvSpPr>
        <p:spPr>
          <a:xfrm>
            <a:off x="713200" y="2255071"/>
            <a:ext cx="39603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84" name="Google Shape;584;p40"/>
          <p:cNvSpPr txBox="1"/>
          <p:nvPr>
            <p:ph idx="3" type="subTitle"/>
          </p:nvPr>
        </p:nvSpPr>
        <p:spPr>
          <a:xfrm>
            <a:off x="713200" y="2855401"/>
            <a:ext cx="3960300" cy="3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and Development </a:t>
            </a:r>
            <a:endParaRPr/>
          </a:p>
        </p:txBody>
      </p:sp>
      <p:sp>
        <p:nvSpPr>
          <p:cNvPr id="585" name="Google Shape;585;p40"/>
          <p:cNvSpPr txBox="1"/>
          <p:nvPr>
            <p:ph idx="4" type="title"/>
          </p:nvPr>
        </p:nvSpPr>
        <p:spPr>
          <a:xfrm>
            <a:off x="713200" y="3413999"/>
            <a:ext cx="39603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586" name="Google Shape;586;p40"/>
          <p:cNvSpPr txBox="1"/>
          <p:nvPr>
            <p:ph idx="5" type="subTitle"/>
          </p:nvPr>
        </p:nvSpPr>
        <p:spPr>
          <a:xfrm>
            <a:off x="713200" y="4022825"/>
            <a:ext cx="3960300" cy="3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</a:t>
            </a:r>
            <a:endParaRPr/>
          </a:p>
        </p:txBody>
      </p:sp>
      <p:sp>
        <p:nvSpPr>
          <p:cNvPr id="587" name="Google Shape;587;p40"/>
          <p:cNvSpPr txBox="1"/>
          <p:nvPr/>
        </p:nvSpPr>
        <p:spPr>
          <a:xfrm>
            <a:off x="4305525" y="903475"/>
            <a:ext cx="3000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/>
          </a:p>
        </p:txBody>
      </p:sp>
      <p:sp>
        <p:nvSpPr>
          <p:cNvPr id="588" name="Google Shape;588;p40"/>
          <p:cNvSpPr txBox="1"/>
          <p:nvPr/>
        </p:nvSpPr>
        <p:spPr>
          <a:xfrm>
            <a:off x="4305525" y="166105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Demo</a:t>
            </a:r>
            <a:endParaRPr/>
          </a:p>
        </p:txBody>
      </p:sp>
      <p:sp>
        <p:nvSpPr>
          <p:cNvPr id="589" name="Google Shape;589;p40"/>
          <p:cNvSpPr txBox="1"/>
          <p:nvPr>
            <p:ph idx="2" type="title"/>
          </p:nvPr>
        </p:nvSpPr>
        <p:spPr>
          <a:xfrm>
            <a:off x="4357400" y="2378646"/>
            <a:ext cx="39603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590" name="Google Shape;590;p40"/>
          <p:cNvSpPr txBox="1"/>
          <p:nvPr/>
        </p:nvSpPr>
        <p:spPr>
          <a:xfrm>
            <a:off x="4305525" y="27909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Prevention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1"/>
          <p:cNvSpPr txBox="1"/>
          <p:nvPr>
            <p:ph idx="1" type="body"/>
          </p:nvPr>
        </p:nvSpPr>
        <p:spPr>
          <a:xfrm>
            <a:off x="720000" y="1444275"/>
            <a:ext cx="7704000" cy="301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XSS ATTACK?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ulti-Business Company Website by Slidesgo">
  <a:themeElements>
    <a:clrScheme name="Simple Light">
      <a:dk1>
        <a:srgbClr val="5352EE"/>
      </a:dk1>
      <a:lt1>
        <a:srgbClr val="F1F0FF"/>
      </a:lt1>
      <a:dk2>
        <a:srgbClr val="9EA6FF"/>
      </a:dk2>
      <a:lt2>
        <a:srgbClr val="7882F3"/>
      </a:lt2>
      <a:accent1>
        <a:srgbClr val="D2D6FF"/>
      </a:accent1>
      <a:accent2>
        <a:srgbClr val="A1C3FF"/>
      </a:accent2>
      <a:accent3>
        <a:srgbClr val="FFC3D0"/>
      </a:accent3>
      <a:accent4>
        <a:srgbClr val="81EEEB"/>
      </a:accent4>
      <a:accent5>
        <a:srgbClr val="3AE4DF"/>
      </a:accent5>
      <a:accent6>
        <a:srgbClr val="FFFFFF"/>
      </a:accent6>
      <a:hlink>
        <a:srgbClr val="F1F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