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Darker Grotesque Medium"/>
      <p:regular r:id="rId18"/>
      <p:bold r:id="rId19"/>
    </p:embeddedFont>
    <p:embeddedFont>
      <p:font typeface="Montserrat"/>
      <p:regular r:id="rId20"/>
      <p:bold r:id="rId21"/>
      <p:italic r:id="rId22"/>
      <p:boldItalic r:id="rId23"/>
    </p:embeddedFont>
    <p:embeddedFont>
      <p:font typeface="Darker Grotesque"/>
      <p:regular r:id="rId24"/>
      <p:bold r:id="rId25"/>
    </p:embeddedFont>
    <p:embeddedFont>
      <p:font typeface="PT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DarkerGrotesque-regular.fntdata"/><Relationship Id="rId23" Type="http://schemas.openxmlformats.org/officeDocument/2006/relationships/font" Target="fonts/Montserrat-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TSans-regular.fntdata"/><Relationship Id="rId25" Type="http://schemas.openxmlformats.org/officeDocument/2006/relationships/font" Target="fonts/DarkerGrotesque-bold.fntdata"/><Relationship Id="rId28" Type="http://schemas.openxmlformats.org/officeDocument/2006/relationships/font" Target="fonts/PTSans-italic.fntdata"/><Relationship Id="rId27" Type="http://schemas.openxmlformats.org/officeDocument/2006/relationships/font" Target="fonts/PT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T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arkerGrotesqueMedium-bold.fntdata"/><Relationship Id="rId18" Type="http://schemas.openxmlformats.org/officeDocument/2006/relationships/font" Target="fonts/DarkerGrotesque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wasp.org/www-community/Types_of_Cross-Site_Scripting" TargetMode="External"/><Relationship Id="rId3" Type="http://schemas.openxmlformats.org/officeDocument/2006/relationships/hyperlink" Target="https://www.acunetix.com/websitesecurity/xs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109702a45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109702a45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109702a45d5_1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109702a45d5_1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07b6a7223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07b6a7223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074eb54fd3_1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074eb54fd3_1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feb1aba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feb1aba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cfeb1aba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cfeb1aba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cfeb1aba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cfeb1aba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https://owasp.org/www-community/Types_of_Cross-Site_Scripting</a:t>
            </a:r>
            <a:endParaRPr/>
          </a:p>
          <a:p>
            <a:pPr indent="0" lvl="0" marL="0" rtl="0" algn="l">
              <a:spcBef>
                <a:spcPts val="0"/>
              </a:spcBef>
              <a:spcAft>
                <a:spcPts val="0"/>
              </a:spcAft>
              <a:buNone/>
            </a:pPr>
            <a:r>
              <a:rPr lang="en" u="sng">
                <a:solidFill>
                  <a:schemeClr val="hlink"/>
                </a:solidFill>
                <a:hlinkClick r:id="rId3"/>
              </a:rPr>
              <a:t>https://www.acunetix.com/websitesecurity/xss/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09624b55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09624b55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109702a45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109702a45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09702a45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09702a45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5400000">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flipH="1" rot="10800000">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flipH="1" rot="10800000">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7"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41" name="Google Shape;141;p11"/>
          <p:cNvGrpSpPr/>
          <p:nvPr/>
        </p:nvGrpSpPr>
        <p:grpSpPr>
          <a:xfrm flipH="1" rot="-5400000">
            <a:off x="8191799" y="905324"/>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1"/>
          <p:cNvGrpSpPr/>
          <p:nvPr/>
        </p:nvGrpSpPr>
        <p:grpSpPr>
          <a:xfrm flipH="1" rot="10800000">
            <a:off x="498549" y="419474"/>
            <a:ext cx="429322"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flipH="1">
            <a:off x="4158122" y="4535409"/>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7"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3"/>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3"/>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13"/>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3"/>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3"/>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3"/>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13"/>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3"/>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13"/>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3"/>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13"/>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13"/>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13"/>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3" name="Google Shape;173;p13"/>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4" name="Google Shape;174;p13"/>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5" name="Google Shape;175;p13"/>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6" name="Google Shape;176;p13"/>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7" name="Google Shape;177;p13"/>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3"/>
          <p:cNvGrpSpPr/>
          <p:nvPr/>
        </p:nvGrpSpPr>
        <p:grpSpPr>
          <a:xfrm flipH="1" rot="10800000">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3"/>
          <p:cNvGrpSpPr/>
          <p:nvPr/>
        </p:nvGrpSpPr>
        <p:grpSpPr>
          <a:xfrm flipH="1" rot="-5400000">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3"/>
          <p:cNvGrpSpPr/>
          <p:nvPr/>
        </p:nvGrpSpPr>
        <p:grpSpPr>
          <a:xfrm flipH="1" rot="-5400000">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93"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6" name="Google Shape;196;p14"/>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1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4"/>
          <p:cNvGrpSpPr/>
          <p:nvPr/>
        </p:nvGrpSpPr>
        <p:grpSpPr>
          <a:xfrm flipH="1" rot="10800000">
            <a:off x="498549" y="419474"/>
            <a:ext cx="429322"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4"/>
          <p:cNvGrpSpPr/>
          <p:nvPr/>
        </p:nvGrpSpPr>
        <p:grpSpPr>
          <a:xfrm flipH="1" rot="-5400000">
            <a:off x="131141"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7" name="Shape 207"/>
        <p:cNvGrpSpPr/>
        <p:nvPr/>
      </p:nvGrpSpPr>
      <p:grpSpPr>
        <a:xfrm>
          <a:off x="0" y="0"/>
          <a:ext cx="0" cy="0"/>
          <a:chOff x="0" y="0"/>
          <a:chExt cx="0" cy="0"/>
        </a:xfrm>
      </p:grpSpPr>
      <p:sp>
        <p:nvSpPr>
          <p:cNvPr id="208" name="Google Shape;208;p1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0" name="Google Shape;210;p15"/>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11" name="Google Shape;211;p15"/>
          <p:cNvGrpSpPr/>
          <p:nvPr/>
        </p:nvGrpSpPr>
        <p:grpSpPr>
          <a:xfrm flipH="1" rot="-5400000">
            <a:off x="8191799" y="905324"/>
            <a:ext cx="825589" cy="93999"/>
            <a:chOff x="5718423" y="809024"/>
            <a:chExt cx="830071" cy="94500"/>
          </a:xfrm>
        </p:grpSpPr>
        <p:sp>
          <p:nvSpPr>
            <p:cNvPr id="212" name="Google Shape;212;p1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5"/>
          <p:cNvGrpSpPr/>
          <p:nvPr/>
        </p:nvGrpSpPr>
        <p:grpSpPr>
          <a:xfrm flipH="1" rot="10800000">
            <a:off x="498549" y="419474"/>
            <a:ext cx="429322" cy="93999"/>
            <a:chOff x="5795037" y="809024"/>
            <a:chExt cx="431653" cy="94500"/>
          </a:xfrm>
        </p:grpSpPr>
        <p:sp>
          <p:nvSpPr>
            <p:cNvPr id="218" name="Google Shape;218;p1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21" name="Shape 221"/>
        <p:cNvGrpSpPr/>
        <p:nvPr/>
      </p:nvGrpSpPr>
      <p:grpSpPr>
        <a:xfrm>
          <a:off x="0" y="0"/>
          <a:ext cx="0" cy="0"/>
          <a:chOff x="0" y="0"/>
          <a:chExt cx="0" cy="0"/>
        </a:xfrm>
      </p:grpSpPr>
      <p:sp>
        <p:nvSpPr>
          <p:cNvPr id="222" name="Google Shape;222;p1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4" name="Google Shape;224;p16"/>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16"/>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1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6"/>
          <p:cNvGrpSpPr/>
          <p:nvPr/>
        </p:nvGrpSpPr>
        <p:grpSpPr>
          <a:xfrm flipH="1" rot="10800000">
            <a:off x="498549" y="419474"/>
            <a:ext cx="429322" cy="93999"/>
            <a:chOff x="5795037" y="809024"/>
            <a:chExt cx="431653" cy="94500"/>
          </a:xfrm>
        </p:grpSpPr>
        <p:sp>
          <p:nvSpPr>
            <p:cNvPr id="228" name="Google Shape;228;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6"/>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6"/>
          <p:cNvGrpSpPr/>
          <p:nvPr/>
        </p:nvGrpSpPr>
        <p:grpSpPr>
          <a:xfrm rot="10800000">
            <a:off x="8230513" y="4466049"/>
            <a:ext cx="429322" cy="93999"/>
            <a:chOff x="5795037" y="809024"/>
            <a:chExt cx="431653" cy="94500"/>
          </a:xfrm>
        </p:grpSpPr>
        <p:sp>
          <p:nvSpPr>
            <p:cNvPr id="233" name="Google Shape;233;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36" name="Shape 236"/>
        <p:cNvGrpSpPr/>
        <p:nvPr/>
      </p:nvGrpSpPr>
      <p:grpSpPr>
        <a:xfrm>
          <a:off x="0" y="0"/>
          <a:ext cx="0" cy="0"/>
          <a:chOff x="0" y="0"/>
          <a:chExt cx="0" cy="0"/>
        </a:xfrm>
      </p:grpSpPr>
      <p:sp>
        <p:nvSpPr>
          <p:cNvPr id="237" name="Google Shape;237;p1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7"/>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1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7"/>
          <p:cNvGrpSpPr/>
          <p:nvPr/>
        </p:nvGrpSpPr>
        <p:grpSpPr>
          <a:xfrm flipH="1" rot="10800000">
            <a:off x="498549" y="419474"/>
            <a:ext cx="429322" cy="93999"/>
            <a:chOff x="5795037" y="809024"/>
            <a:chExt cx="431653" cy="94500"/>
          </a:xfrm>
        </p:grpSpPr>
        <p:sp>
          <p:nvSpPr>
            <p:cNvPr id="242" name="Google Shape;242;p1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7"/>
          <p:cNvGrpSpPr/>
          <p:nvPr/>
        </p:nvGrpSpPr>
        <p:grpSpPr>
          <a:xfrm flipH="1">
            <a:off x="6277599" y="4539099"/>
            <a:ext cx="825589" cy="93999"/>
            <a:chOff x="5718423" y="809024"/>
            <a:chExt cx="830071" cy="94500"/>
          </a:xfrm>
        </p:grpSpPr>
        <p:sp>
          <p:nvSpPr>
            <p:cNvPr id="246" name="Google Shape;246;p1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50" name="Shape 250"/>
        <p:cNvGrpSpPr/>
        <p:nvPr/>
      </p:nvGrpSpPr>
      <p:grpSpPr>
        <a:xfrm>
          <a:off x="0" y="0"/>
          <a:ext cx="0" cy="0"/>
          <a:chOff x="0" y="0"/>
          <a:chExt cx="0" cy="0"/>
        </a:xfrm>
      </p:grpSpPr>
      <p:sp>
        <p:nvSpPr>
          <p:cNvPr id="251" name="Google Shape;251;p1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8"/>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1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8"/>
          <p:cNvGrpSpPr/>
          <p:nvPr/>
        </p:nvGrpSpPr>
        <p:grpSpPr>
          <a:xfrm flipH="1" rot="10800000">
            <a:off x="498549" y="419474"/>
            <a:ext cx="429322" cy="93999"/>
            <a:chOff x="5795037" y="809024"/>
            <a:chExt cx="431653" cy="94500"/>
          </a:xfrm>
        </p:grpSpPr>
        <p:sp>
          <p:nvSpPr>
            <p:cNvPr id="256" name="Google Shape;256;p1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8"/>
          <p:cNvGrpSpPr/>
          <p:nvPr/>
        </p:nvGrpSpPr>
        <p:grpSpPr>
          <a:xfrm flipH="1">
            <a:off x="7597199" y="4539099"/>
            <a:ext cx="825589" cy="93999"/>
            <a:chOff x="5718423" y="809024"/>
            <a:chExt cx="830071" cy="94500"/>
          </a:xfrm>
        </p:grpSpPr>
        <p:sp>
          <p:nvSpPr>
            <p:cNvPr id="260" name="Google Shape;260;p1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64" name="Shape 264"/>
        <p:cNvGrpSpPr/>
        <p:nvPr/>
      </p:nvGrpSpPr>
      <p:grpSpPr>
        <a:xfrm>
          <a:off x="0" y="0"/>
          <a:ext cx="0" cy="0"/>
          <a:chOff x="0" y="0"/>
          <a:chExt cx="0" cy="0"/>
        </a:xfrm>
      </p:grpSpPr>
      <p:sp>
        <p:nvSpPr>
          <p:cNvPr id="265" name="Google Shape;265;p1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7" name="Google Shape;267;p19"/>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8" name="Google Shape;268;p1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9"/>
          <p:cNvGrpSpPr/>
          <p:nvPr/>
        </p:nvGrpSpPr>
        <p:grpSpPr>
          <a:xfrm flipH="1" rot="10800000">
            <a:off x="498549" y="419474"/>
            <a:ext cx="429322" cy="93999"/>
            <a:chOff x="5795037" y="809024"/>
            <a:chExt cx="431653" cy="94500"/>
          </a:xfrm>
        </p:grpSpPr>
        <p:sp>
          <p:nvSpPr>
            <p:cNvPr id="270" name="Google Shape;270;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19"/>
          <p:cNvGrpSpPr/>
          <p:nvPr/>
        </p:nvGrpSpPr>
        <p:grpSpPr>
          <a:xfrm rot="10800000">
            <a:off x="8230513" y="4466049"/>
            <a:ext cx="429322" cy="93999"/>
            <a:chOff x="5795037" y="809024"/>
            <a:chExt cx="431653" cy="94500"/>
          </a:xfrm>
        </p:grpSpPr>
        <p:sp>
          <p:nvSpPr>
            <p:cNvPr id="275" name="Google Shape;275;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278" name="Shape 278"/>
        <p:cNvGrpSpPr/>
        <p:nvPr/>
      </p:nvGrpSpPr>
      <p:grpSpPr>
        <a:xfrm>
          <a:off x="0" y="0"/>
          <a:ext cx="0" cy="0"/>
          <a:chOff x="0" y="0"/>
          <a:chExt cx="0" cy="0"/>
        </a:xfrm>
      </p:grpSpPr>
      <p:sp>
        <p:nvSpPr>
          <p:cNvPr id="279" name="Google Shape;279;p2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0"/>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2" name="Google Shape;282;p2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0"/>
          <p:cNvGrpSpPr/>
          <p:nvPr/>
        </p:nvGrpSpPr>
        <p:grpSpPr>
          <a:xfrm flipH="1" rot="10800000">
            <a:off x="498549" y="419474"/>
            <a:ext cx="429322" cy="93999"/>
            <a:chOff x="5795037" y="809024"/>
            <a:chExt cx="431653" cy="94500"/>
          </a:xfrm>
        </p:grpSpPr>
        <p:sp>
          <p:nvSpPr>
            <p:cNvPr id="284" name="Google Shape;284;p2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0"/>
          <p:cNvGrpSpPr/>
          <p:nvPr/>
        </p:nvGrpSpPr>
        <p:grpSpPr>
          <a:xfrm flipH="1">
            <a:off x="720011" y="4539099"/>
            <a:ext cx="825589" cy="93999"/>
            <a:chOff x="5718423" y="809024"/>
            <a:chExt cx="830071" cy="94500"/>
          </a:xfrm>
        </p:grpSpPr>
        <p:sp>
          <p:nvSpPr>
            <p:cNvPr id="288" name="Google Shape;288;p2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 name="Google Shape;32;p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10800000">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flipH="1" rot="-5400000">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2" name="Shape 292"/>
        <p:cNvGrpSpPr/>
        <p:nvPr/>
      </p:nvGrpSpPr>
      <p:grpSpPr>
        <a:xfrm>
          <a:off x="0" y="0"/>
          <a:ext cx="0" cy="0"/>
          <a:chOff x="0" y="0"/>
          <a:chExt cx="0" cy="0"/>
        </a:xfrm>
      </p:grpSpPr>
      <p:sp>
        <p:nvSpPr>
          <p:cNvPr id="293" name="Google Shape;293;p2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5" name="Google Shape;295;p21"/>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6" name="Google Shape;29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21"/>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8" name="Google Shape;298;p21"/>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2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1"/>
          <p:cNvGrpSpPr/>
          <p:nvPr/>
        </p:nvGrpSpPr>
        <p:grpSpPr>
          <a:xfrm flipH="1" rot="10800000">
            <a:off x="498549" y="419474"/>
            <a:ext cx="429322" cy="93999"/>
            <a:chOff x="5795037" y="809024"/>
            <a:chExt cx="431653" cy="94500"/>
          </a:xfrm>
        </p:grpSpPr>
        <p:sp>
          <p:nvSpPr>
            <p:cNvPr id="301" name="Google Shape;301;p2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1"/>
          <p:cNvGrpSpPr/>
          <p:nvPr/>
        </p:nvGrpSpPr>
        <p:grpSpPr>
          <a:xfrm flipH="1">
            <a:off x="4166374" y="4536144"/>
            <a:ext cx="825589" cy="93999"/>
            <a:chOff x="5718423" y="809024"/>
            <a:chExt cx="830071" cy="94500"/>
          </a:xfrm>
        </p:grpSpPr>
        <p:sp>
          <p:nvSpPr>
            <p:cNvPr id="305" name="Google Shape;305;p2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309" name="Shape 309"/>
        <p:cNvGrpSpPr/>
        <p:nvPr/>
      </p:nvGrpSpPr>
      <p:grpSpPr>
        <a:xfrm>
          <a:off x="0" y="0"/>
          <a:ext cx="0" cy="0"/>
          <a:chOff x="0" y="0"/>
          <a:chExt cx="0" cy="0"/>
        </a:xfrm>
      </p:grpSpPr>
      <p:sp>
        <p:nvSpPr>
          <p:cNvPr id="310" name="Google Shape;310;p2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22"/>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13" name="Google Shape;313;p22"/>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14" name="Shape 314"/>
        <p:cNvGrpSpPr/>
        <p:nvPr/>
      </p:nvGrpSpPr>
      <p:grpSpPr>
        <a:xfrm>
          <a:off x="0" y="0"/>
          <a:ext cx="0" cy="0"/>
          <a:chOff x="0" y="0"/>
          <a:chExt cx="0" cy="0"/>
        </a:xfrm>
      </p:grpSpPr>
      <p:sp>
        <p:nvSpPr>
          <p:cNvPr id="315" name="Google Shape;315;p2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7" name="Google Shape;317;p23"/>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23"/>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 name="Google Shape;319;p23"/>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23"/>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23"/>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23"/>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3" name="Google Shape;323;p2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3"/>
          <p:cNvGrpSpPr/>
          <p:nvPr/>
        </p:nvGrpSpPr>
        <p:grpSpPr>
          <a:xfrm flipH="1" rot="10800000">
            <a:off x="498549" y="419474"/>
            <a:ext cx="429322" cy="93999"/>
            <a:chOff x="5795037" y="809024"/>
            <a:chExt cx="431653" cy="94500"/>
          </a:xfrm>
        </p:grpSpPr>
        <p:sp>
          <p:nvSpPr>
            <p:cNvPr id="325" name="Google Shape;325;p2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3"/>
          <p:cNvGrpSpPr/>
          <p:nvPr/>
        </p:nvGrpSpPr>
        <p:grpSpPr>
          <a:xfrm flipH="1" rot="-5400000">
            <a:off x="8191799" y="905324"/>
            <a:ext cx="825589" cy="93999"/>
            <a:chOff x="5718423" y="809024"/>
            <a:chExt cx="830071" cy="94500"/>
          </a:xfrm>
        </p:grpSpPr>
        <p:sp>
          <p:nvSpPr>
            <p:cNvPr id="329" name="Google Shape;329;p2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3" name="Shape 333"/>
        <p:cNvGrpSpPr/>
        <p:nvPr/>
      </p:nvGrpSpPr>
      <p:grpSpPr>
        <a:xfrm>
          <a:off x="0" y="0"/>
          <a:ext cx="0" cy="0"/>
          <a:chOff x="0" y="0"/>
          <a:chExt cx="0" cy="0"/>
        </a:xfrm>
      </p:grpSpPr>
      <p:sp>
        <p:nvSpPr>
          <p:cNvPr id="334" name="Google Shape;334;p2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24"/>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24"/>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8" name="Google Shape;338;p24"/>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24"/>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0" name="Google Shape;340;p24"/>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24"/>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2" name="Google Shape;342;p2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4"/>
          <p:cNvGrpSpPr/>
          <p:nvPr/>
        </p:nvGrpSpPr>
        <p:grpSpPr>
          <a:xfrm flipH="1" rot="10800000">
            <a:off x="498549" y="419474"/>
            <a:ext cx="429322" cy="93999"/>
            <a:chOff x="5795037" y="809024"/>
            <a:chExt cx="431653" cy="94500"/>
          </a:xfrm>
        </p:grpSpPr>
        <p:sp>
          <p:nvSpPr>
            <p:cNvPr id="344" name="Google Shape;344;p2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4"/>
          <p:cNvGrpSpPr/>
          <p:nvPr/>
        </p:nvGrpSpPr>
        <p:grpSpPr>
          <a:xfrm flipH="1">
            <a:off x="4166374" y="4536144"/>
            <a:ext cx="825589" cy="93999"/>
            <a:chOff x="5718423" y="809024"/>
            <a:chExt cx="830071" cy="94500"/>
          </a:xfrm>
        </p:grpSpPr>
        <p:sp>
          <p:nvSpPr>
            <p:cNvPr id="348" name="Google Shape;348;p2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352" name="Shape 352"/>
        <p:cNvGrpSpPr/>
        <p:nvPr/>
      </p:nvGrpSpPr>
      <p:grpSpPr>
        <a:xfrm>
          <a:off x="0" y="0"/>
          <a:ext cx="0" cy="0"/>
          <a:chOff x="0" y="0"/>
          <a:chExt cx="0" cy="0"/>
        </a:xfrm>
      </p:grpSpPr>
      <p:sp>
        <p:nvSpPr>
          <p:cNvPr id="353" name="Google Shape;353;p2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5" name="Google Shape;355;p25"/>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25"/>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25"/>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2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5"/>
          <p:cNvGrpSpPr/>
          <p:nvPr/>
        </p:nvGrpSpPr>
        <p:grpSpPr>
          <a:xfrm rot="10800000">
            <a:off x="8217944" y="419474"/>
            <a:ext cx="429322" cy="93999"/>
            <a:chOff x="5795037" y="809024"/>
            <a:chExt cx="431653" cy="94500"/>
          </a:xfrm>
        </p:grpSpPr>
        <p:sp>
          <p:nvSpPr>
            <p:cNvPr id="360" name="Google Shape;360;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5"/>
          <p:cNvGrpSpPr/>
          <p:nvPr/>
        </p:nvGrpSpPr>
        <p:grpSpPr>
          <a:xfrm flipH="1" rot="10800000">
            <a:off x="494779" y="4466049"/>
            <a:ext cx="429322" cy="93999"/>
            <a:chOff x="5795037" y="809024"/>
            <a:chExt cx="431653" cy="94500"/>
          </a:xfrm>
        </p:grpSpPr>
        <p:sp>
          <p:nvSpPr>
            <p:cNvPr id="365" name="Google Shape;365;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368" name="Shape 368"/>
        <p:cNvGrpSpPr/>
        <p:nvPr/>
      </p:nvGrpSpPr>
      <p:grpSpPr>
        <a:xfrm>
          <a:off x="0" y="0"/>
          <a:ext cx="0" cy="0"/>
          <a:chOff x="0" y="0"/>
          <a:chExt cx="0" cy="0"/>
        </a:xfrm>
      </p:grpSpPr>
      <p:sp>
        <p:nvSpPr>
          <p:cNvPr id="369" name="Google Shape;369;p2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1" name="Google Shape;371;p26"/>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2" name="Google Shape;372;p26"/>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26"/>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4" name="Google Shape;374;p26"/>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26"/>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26"/>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7" name="Google Shape;377;p26"/>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 name="Google Shape;378;p26"/>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6"/>
          <p:cNvGrpSpPr/>
          <p:nvPr/>
        </p:nvGrpSpPr>
        <p:grpSpPr>
          <a:xfrm flipH="1" rot="10800000">
            <a:off x="498549" y="419474"/>
            <a:ext cx="429322" cy="93999"/>
            <a:chOff x="5795037" y="809024"/>
            <a:chExt cx="431653" cy="94500"/>
          </a:xfrm>
        </p:grpSpPr>
        <p:sp>
          <p:nvSpPr>
            <p:cNvPr id="381" name="Google Shape;381;p2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6"/>
          <p:cNvGrpSpPr/>
          <p:nvPr/>
        </p:nvGrpSpPr>
        <p:grpSpPr>
          <a:xfrm flipH="1">
            <a:off x="4158122" y="4535409"/>
            <a:ext cx="825589" cy="93999"/>
            <a:chOff x="5718423" y="809024"/>
            <a:chExt cx="830071" cy="94500"/>
          </a:xfrm>
        </p:grpSpPr>
        <p:sp>
          <p:nvSpPr>
            <p:cNvPr id="385" name="Google Shape;385;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89" name="Shape 389"/>
        <p:cNvGrpSpPr/>
        <p:nvPr/>
      </p:nvGrpSpPr>
      <p:grpSpPr>
        <a:xfrm>
          <a:off x="0" y="0"/>
          <a:ext cx="0" cy="0"/>
          <a:chOff x="0" y="0"/>
          <a:chExt cx="0" cy="0"/>
        </a:xfrm>
      </p:grpSpPr>
      <p:sp>
        <p:nvSpPr>
          <p:cNvPr id="390" name="Google Shape;390;p2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27"/>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3" name="Google Shape;393;p27"/>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27"/>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5" name="Google Shape;395;p27"/>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27"/>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7" name="Google Shape;397;p27"/>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8" name="Google Shape;398;p27"/>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27"/>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 name="Google Shape;400;p27"/>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27"/>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2" name="Google Shape;402;p27"/>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27"/>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4" name="Google Shape;404;p2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7"/>
          <p:cNvGrpSpPr/>
          <p:nvPr/>
        </p:nvGrpSpPr>
        <p:grpSpPr>
          <a:xfrm flipH="1" rot="10800000">
            <a:off x="498549" y="419474"/>
            <a:ext cx="429322" cy="93999"/>
            <a:chOff x="5795037" y="809024"/>
            <a:chExt cx="431653" cy="94500"/>
          </a:xfrm>
        </p:grpSpPr>
        <p:sp>
          <p:nvSpPr>
            <p:cNvPr id="406" name="Google Shape;406;p2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7"/>
          <p:cNvGrpSpPr/>
          <p:nvPr/>
        </p:nvGrpSpPr>
        <p:grpSpPr>
          <a:xfrm flipH="1" rot="-5400000">
            <a:off x="8191799" y="905324"/>
            <a:ext cx="825589" cy="93999"/>
            <a:chOff x="5718423" y="809024"/>
            <a:chExt cx="830071" cy="94500"/>
          </a:xfrm>
        </p:grpSpPr>
        <p:sp>
          <p:nvSpPr>
            <p:cNvPr id="410" name="Google Shape;410;p2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414" name="Shape 414"/>
        <p:cNvGrpSpPr/>
        <p:nvPr/>
      </p:nvGrpSpPr>
      <p:grpSpPr>
        <a:xfrm>
          <a:off x="0" y="0"/>
          <a:ext cx="0" cy="0"/>
          <a:chOff x="0" y="0"/>
          <a:chExt cx="0" cy="0"/>
        </a:xfrm>
      </p:grpSpPr>
      <p:sp>
        <p:nvSpPr>
          <p:cNvPr id="415" name="Google Shape;415;p2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7" name="Google Shape;417;p2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8"/>
          <p:cNvGrpSpPr/>
          <p:nvPr/>
        </p:nvGrpSpPr>
        <p:grpSpPr>
          <a:xfrm flipH="1" rot="10800000">
            <a:off x="498549" y="419474"/>
            <a:ext cx="429322" cy="93999"/>
            <a:chOff x="5795037" y="809024"/>
            <a:chExt cx="431653" cy="94500"/>
          </a:xfrm>
        </p:grpSpPr>
        <p:sp>
          <p:nvSpPr>
            <p:cNvPr id="419" name="Google Shape;419;p2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8"/>
          <p:cNvGrpSpPr/>
          <p:nvPr/>
        </p:nvGrpSpPr>
        <p:grpSpPr>
          <a:xfrm flipH="1">
            <a:off x="1988847" y="4535409"/>
            <a:ext cx="825589" cy="93999"/>
            <a:chOff x="5718423" y="809024"/>
            <a:chExt cx="830071" cy="94500"/>
          </a:xfrm>
        </p:grpSpPr>
        <p:sp>
          <p:nvSpPr>
            <p:cNvPr id="423" name="Google Shape;423;p2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427" name="Shape 427"/>
        <p:cNvGrpSpPr/>
        <p:nvPr/>
      </p:nvGrpSpPr>
      <p:grpSpPr>
        <a:xfrm>
          <a:off x="0" y="0"/>
          <a:ext cx="0" cy="0"/>
          <a:chOff x="0" y="0"/>
          <a:chExt cx="0" cy="0"/>
        </a:xfrm>
      </p:grpSpPr>
      <p:sp>
        <p:nvSpPr>
          <p:cNvPr id="428" name="Google Shape;428;p2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9"/>
          <p:cNvGrpSpPr/>
          <p:nvPr/>
        </p:nvGrpSpPr>
        <p:grpSpPr>
          <a:xfrm flipH="1" rot="10800000">
            <a:off x="498549" y="419474"/>
            <a:ext cx="429322" cy="93999"/>
            <a:chOff x="5795037" y="809024"/>
            <a:chExt cx="431653" cy="94500"/>
          </a:xfrm>
        </p:grpSpPr>
        <p:sp>
          <p:nvSpPr>
            <p:cNvPr id="432" name="Google Shape;432;p2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9"/>
          <p:cNvGrpSpPr/>
          <p:nvPr/>
        </p:nvGrpSpPr>
        <p:grpSpPr>
          <a:xfrm flipH="1" rot="-5400000">
            <a:off x="131141" y="4126299"/>
            <a:ext cx="825589" cy="93999"/>
            <a:chOff x="5718423" y="809024"/>
            <a:chExt cx="830071" cy="94500"/>
          </a:xfrm>
        </p:grpSpPr>
        <p:sp>
          <p:nvSpPr>
            <p:cNvPr id="436" name="Google Shape;436;p2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440" name="Shape 440"/>
        <p:cNvGrpSpPr/>
        <p:nvPr/>
      </p:nvGrpSpPr>
      <p:grpSpPr>
        <a:xfrm>
          <a:off x="0" y="0"/>
          <a:ext cx="0" cy="0"/>
          <a:chOff x="0" y="0"/>
          <a:chExt cx="0" cy="0"/>
        </a:xfrm>
      </p:grpSpPr>
      <p:sp>
        <p:nvSpPr>
          <p:cNvPr id="441" name="Google Shape;441;p3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3" name="Google Shape;443;p30"/>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0"/>
          <p:cNvGrpSpPr/>
          <p:nvPr/>
        </p:nvGrpSpPr>
        <p:grpSpPr>
          <a:xfrm flipH="1" rot="10800000">
            <a:off x="498549" y="419474"/>
            <a:ext cx="429322" cy="93999"/>
            <a:chOff x="5795037" y="809024"/>
            <a:chExt cx="431653" cy="94500"/>
          </a:xfrm>
        </p:grpSpPr>
        <p:sp>
          <p:nvSpPr>
            <p:cNvPr id="445" name="Google Shape;445;p3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0"/>
          <p:cNvGrpSpPr/>
          <p:nvPr/>
        </p:nvGrpSpPr>
        <p:grpSpPr>
          <a:xfrm flipH="1" rot="-5400000">
            <a:off x="8191799" y="905324"/>
            <a:ext cx="825589" cy="93999"/>
            <a:chOff x="5718423" y="809024"/>
            <a:chExt cx="830071" cy="94500"/>
          </a:xfrm>
        </p:grpSpPr>
        <p:sp>
          <p:nvSpPr>
            <p:cNvPr id="449" name="Google Shape;449;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0"/>
          <p:cNvGrpSpPr/>
          <p:nvPr/>
        </p:nvGrpSpPr>
        <p:grpSpPr>
          <a:xfrm flipH="1" rot="-5400000">
            <a:off x="131141" y="4126299"/>
            <a:ext cx="825589" cy="93999"/>
            <a:chOff x="5718423" y="809024"/>
            <a:chExt cx="830071" cy="94500"/>
          </a:xfrm>
        </p:grpSpPr>
        <p:sp>
          <p:nvSpPr>
            <p:cNvPr id="454" name="Google Shape;454;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flipH="1" rot="10800000">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52" name="Google Shape;5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458" name="Shape 458"/>
        <p:cNvGrpSpPr/>
        <p:nvPr/>
      </p:nvGrpSpPr>
      <p:grpSpPr>
        <a:xfrm>
          <a:off x="0" y="0"/>
          <a:ext cx="0" cy="0"/>
          <a:chOff x="0" y="0"/>
          <a:chExt cx="0" cy="0"/>
        </a:xfrm>
      </p:grpSpPr>
      <p:sp>
        <p:nvSpPr>
          <p:cNvPr id="459" name="Google Shape;459;p3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3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31"/>
          <p:cNvGrpSpPr/>
          <p:nvPr/>
        </p:nvGrpSpPr>
        <p:grpSpPr>
          <a:xfrm flipH="1" rot="10800000">
            <a:off x="498549" y="419474"/>
            <a:ext cx="429322" cy="93999"/>
            <a:chOff x="5795037" y="809024"/>
            <a:chExt cx="431653" cy="94500"/>
          </a:xfrm>
        </p:grpSpPr>
        <p:sp>
          <p:nvSpPr>
            <p:cNvPr id="463" name="Google Shape;463;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1"/>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31"/>
          <p:cNvGrpSpPr/>
          <p:nvPr/>
        </p:nvGrpSpPr>
        <p:grpSpPr>
          <a:xfrm rot="10800000">
            <a:off x="8219908" y="419474"/>
            <a:ext cx="429322" cy="93999"/>
            <a:chOff x="5795037" y="809024"/>
            <a:chExt cx="431653" cy="94500"/>
          </a:xfrm>
        </p:grpSpPr>
        <p:sp>
          <p:nvSpPr>
            <p:cNvPr id="468" name="Google Shape;468;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71" name="Shape 471"/>
        <p:cNvGrpSpPr/>
        <p:nvPr/>
      </p:nvGrpSpPr>
      <p:grpSpPr>
        <a:xfrm>
          <a:off x="0" y="0"/>
          <a:ext cx="0" cy="0"/>
          <a:chOff x="0" y="0"/>
          <a:chExt cx="0" cy="0"/>
        </a:xfrm>
      </p:grpSpPr>
      <p:sp>
        <p:nvSpPr>
          <p:cNvPr id="472" name="Google Shape;472;p3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4" name="Google Shape;474;p32"/>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5" name="Google Shape;475;p32"/>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6" name="Google Shape;476;p32"/>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7" name="Google Shape;477;p32"/>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8" name="Google Shape;478;p32"/>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9" name="Google Shape;479;p3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2"/>
          <p:cNvGrpSpPr/>
          <p:nvPr/>
        </p:nvGrpSpPr>
        <p:grpSpPr>
          <a:xfrm flipH="1" rot="10800000">
            <a:off x="498549" y="419474"/>
            <a:ext cx="429322" cy="93999"/>
            <a:chOff x="5795037" y="809024"/>
            <a:chExt cx="431653" cy="94500"/>
          </a:xfrm>
        </p:grpSpPr>
        <p:sp>
          <p:nvSpPr>
            <p:cNvPr id="481" name="Google Shape;481;p3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2"/>
          <p:cNvGrpSpPr/>
          <p:nvPr/>
        </p:nvGrpSpPr>
        <p:grpSpPr>
          <a:xfrm flipH="1" rot="-5400000">
            <a:off x="8191799" y="4126299"/>
            <a:ext cx="825589" cy="93999"/>
            <a:chOff x="5718423" y="809024"/>
            <a:chExt cx="830071" cy="94500"/>
          </a:xfrm>
        </p:grpSpPr>
        <p:sp>
          <p:nvSpPr>
            <p:cNvPr id="485" name="Google Shape;485;p3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89" name="Shape 489"/>
        <p:cNvGrpSpPr/>
        <p:nvPr/>
      </p:nvGrpSpPr>
      <p:grpSpPr>
        <a:xfrm>
          <a:off x="0" y="0"/>
          <a:ext cx="0" cy="0"/>
          <a:chOff x="0" y="0"/>
          <a:chExt cx="0" cy="0"/>
        </a:xfrm>
      </p:grpSpPr>
      <p:sp>
        <p:nvSpPr>
          <p:cNvPr id="490" name="Google Shape;490;p3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2" name="Google Shape;492;p33"/>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3" name="Google Shape;493;p33"/>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4" name="Google Shape;494;p33"/>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5" name="Google Shape;495;p33"/>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6" name="Google Shape;496;p33"/>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7" name="Google Shape;497;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3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33"/>
          <p:cNvGrpSpPr/>
          <p:nvPr/>
        </p:nvGrpSpPr>
        <p:grpSpPr>
          <a:xfrm flipH="1" rot="10800000">
            <a:off x="498549" y="419474"/>
            <a:ext cx="429322" cy="93999"/>
            <a:chOff x="5795037" y="809024"/>
            <a:chExt cx="431653" cy="94500"/>
          </a:xfrm>
        </p:grpSpPr>
        <p:sp>
          <p:nvSpPr>
            <p:cNvPr id="500" name="Google Shape;500;p3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3"/>
          <p:cNvGrpSpPr/>
          <p:nvPr/>
        </p:nvGrpSpPr>
        <p:grpSpPr>
          <a:xfrm flipH="1" rot="-5400000">
            <a:off x="8191799" y="905324"/>
            <a:ext cx="825589" cy="93999"/>
            <a:chOff x="5718423" y="809024"/>
            <a:chExt cx="830071" cy="94500"/>
          </a:xfrm>
        </p:grpSpPr>
        <p:sp>
          <p:nvSpPr>
            <p:cNvPr id="504" name="Google Shape;504;p3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08" name="Shape 508"/>
        <p:cNvGrpSpPr/>
        <p:nvPr/>
      </p:nvGrpSpPr>
      <p:grpSpPr>
        <a:xfrm>
          <a:off x="0" y="0"/>
          <a:ext cx="0" cy="0"/>
          <a:chOff x="0" y="0"/>
          <a:chExt cx="0" cy="0"/>
        </a:xfrm>
      </p:grpSpPr>
      <p:sp>
        <p:nvSpPr>
          <p:cNvPr id="509" name="Google Shape;509;p3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1" name="Google Shape;511;p34"/>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34"/>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4"/>
          <p:cNvGrpSpPr/>
          <p:nvPr/>
        </p:nvGrpSpPr>
        <p:grpSpPr>
          <a:xfrm rot="10800000">
            <a:off x="8219908" y="419474"/>
            <a:ext cx="429322" cy="93999"/>
            <a:chOff x="5795037" y="809024"/>
            <a:chExt cx="431653" cy="94500"/>
          </a:xfrm>
        </p:grpSpPr>
        <p:sp>
          <p:nvSpPr>
            <p:cNvPr id="514" name="Google Shape;514;p3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4"/>
          <p:cNvGrpSpPr/>
          <p:nvPr/>
        </p:nvGrpSpPr>
        <p:grpSpPr>
          <a:xfrm flipH="1">
            <a:off x="6676322" y="4535409"/>
            <a:ext cx="825589" cy="93999"/>
            <a:chOff x="5718423" y="809024"/>
            <a:chExt cx="830071" cy="94500"/>
          </a:xfrm>
        </p:grpSpPr>
        <p:sp>
          <p:nvSpPr>
            <p:cNvPr id="518" name="Google Shape;518;p3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34"/>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23"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5"/>
          <p:cNvGrpSpPr/>
          <p:nvPr/>
        </p:nvGrpSpPr>
        <p:grpSpPr>
          <a:xfrm flipH="1" rot="10800000">
            <a:off x="498549" y="419474"/>
            <a:ext cx="429322"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5"/>
          <p:cNvGrpSpPr/>
          <p:nvPr/>
        </p:nvGrpSpPr>
        <p:grpSpPr>
          <a:xfrm flipH="1" rot="-5400000">
            <a:off x="8191799"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5"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6"/>
          <p:cNvGrpSpPr/>
          <p:nvPr/>
        </p:nvGrpSpPr>
        <p:grpSpPr>
          <a:xfrm flipH="1" rot="10800000">
            <a:off x="498549" y="419474"/>
            <a:ext cx="429322"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6"/>
          <p:cNvGrpSpPr/>
          <p:nvPr/>
        </p:nvGrpSpPr>
        <p:grpSpPr>
          <a:xfrm flipH="1" rot="-5400000">
            <a:off x="8191799"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547"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7"/>
          <p:cNvGrpSpPr/>
          <p:nvPr/>
        </p:nvGrpSpPr>
        <p:grpSpPr>
          <a:xfrm rot="10800000">
            <a:off x="8217944" y="419474"/>
            <a:ext cx="429322"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37"/>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7"/>
          <p:cNvGrpSpPr/>
          <p:nvPr/>
        </p:nvGrpSpPr>
        <p:grpSpPr>
          <a:xfrm flipH="1" rot="10800000">
            <a:off x="494779" y="4466049"/>
            <a:ext cx="429322"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559"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38"/>
          <p:cNvGrpSpPr/>
          <p:nvPr/>
        </p:nvGrpSpPr>
        <p:grpSpPr>
          <a:xfrm flipH="1" rot="-5400000">
            <a:off x="8191799" y="905324"/>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38"/>
          <p:cNvGrpSpPr/>
          <p:nvPr/>
        </p:nvGrpSpPr>
        <p:grpSpPr>
          <a:xfrm flipH="1" rot="10800000">
            <a:off x="498549" y="419474"/>
            <a:ext cx="429322"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4" name="Shape 574"/>
        <p:cNvGrpSpPr/>
        <p:nvPr/>
      </p:nvGrpSpPr>
      <p:grpSpPr>
        <a:xfrm>
          <a:off x="0" y="0"/>
          <a:ext cx="0" cy="0"/>
          <a:chOff x="0" y="0"/>
          <a:chExt cx="0" cy="0"/>
        </a:xfrm>
      </p:grpSpPr>
      <p:sp>
        <p:nvSpPr>
          <p:cNvPr id="575" name="Google Shape;575;p4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5200"/>
              <a:buNone/>
              <a:defRPr sz="3600">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7" name="Google Shape;577;p40"/>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78" name="Google Shape;578;p4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40"/>
          <p:cNvGrpSpPr/>
          <p:nvPr/>
        </p:nvGrpSpPr>
        <p:grpSpPr>
          <a:xfrm flipH="1" rot="-5400000">
            <a:off x="8191799" y="905324"/>
            <a:ext cx="825589" cy="93999"/>
            <a:chOff x="5718423" y="809024"/>
            <a:chExt cx="830071" cy="94500"/>
          </a:xfrm>
        </p:grpSpPr>
        <p:sp>
          <p:nvSpPr>
            <p:cNvPr id="580" name="Google Shape;580;p4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40"/>
          <p:cNvGrpSpPr/>
          <p:nvPr/>
        </p:nvGrpSpPr>
        <p:grpSpPr>
          <a:xfrm flipH="1" rot="10800000">
            <a:off x="4159199" y="4539099"/>
            <a:ext cx="825589" cy="93999"/>
            <a:chOff x="5718423" y="809024"/>
            <a:chExt cx="830071" cy="94500"/>
          </a:xfrm>
        </p:grpSpPr>
        <p:sp>
          <p:nvSpPr>
            <p:cNvPr id="585" name="Google Shape;585;p4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40"/>
          <p:cNvGrpSpPr/>
          <p:nvPr/>
        </p:nvGrpSpPr>
        <p:grpSpPr>
          <a:xfrm flipH="1" rot="10800000">
            <a:off x="498549" y="419474"/>
            <a:ext cx="429322" cy="93999"/>
            <a:chOff x="5795037" y="809024"/>
            <a:chExt cx="431653" cy="94500"/>
          </a:xfrm>
        </p:grpSpPr>
        <p:sp>
          <p:nvSpPr>
            <p:cNvPr id="590" name="Google Shape;590;p4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3" name="Shape 593"/>
        <p:cNvGrpSpPr/>
        <p:nvPr/>
      </p:nvGrpSpPr>
      <p:grpSpPr>
        <a:xfrm>
          <a:off x="0" y="0"/>
          <a:ext cx="0" cy="0"/>
          <a:chOff x="0" y="0"/>
          <a:chExt cx="0" cy="0"/>
        </a:xfrm>
      </p:grpSpPr>
      <p:sp>
        <p:nvSpPr>
          <p:cNvPr id="594" name="Google Shape;594;p4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6" name="Google Shape;596;p41"/>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7" name="Google Shape;597;p41"/>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8" name="Google Shape;598;p4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41"/>
          <p:cNvGrpSpPr/>
          <p:nvPr/>
        </p:nvGrpSpPr>
        <p:grpSpPr>
          <a:xfrm flipH="1" rot="10800000">
            <a:off x="498549" y="419474"/>
            <a:ext cx="429322" cy="93999"/>
            <a:chOff x="5795037" y="809024"/>
            <a:chExt cx="431653" cy="94500"/>
          </a:xfrm>
        </p:grpSpPr>
        <p:sp>
          <p:nvSpPr>
            <p:cNvPr id="600" name="Google Shape;600;p4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41"/>
          <p:cNvGrpSpPr/>
          <p:nvPr/>
        </p:nvGrpSpPr>
        <p:grpSpPr>
          <a:xfrm flipH="1" rot="-5400000">
            <a:off x="8191799" y="905324"/>
            <a:ext cx="825589" cy="93999"/>
            <a:chOff x="5718423" y="809024"/>
            <a:chExt cx="830071" cy="94500"/>
          </a:xfrm>
        </p:grpSpPr>
        <p:sp>
          <p:nvSpPr>
            <p:cNvPr id="604" name="Google Shape;604;p4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5"/>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5"/>
          <p:cNvGrpSpPr/>
          <p:nvPr/>
        </p:nvGrpSpPr>
        <p:grpSpPr>
          <a:xfrm flipH="1" rot="10800000">
            <a:off x="498549" y="419474"/>
            <a:ext cx="429322" cy="93999"/>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5"/>
          <p:cNvGrpSpPr/>
          <p:nvPr/>
        </p:nvGrpSpPr>
        <p:grpSpPr>
          <a:xfrm flipH="1" rot="-5400000">
            <a:off x="8191799" y="4126299"/>
            <a:ext cx="825589" cy="93999"/>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8" name="Shape 608"/>
        <p:cNvGrpSpPr/>
        <p:nvPr/>
      </p:nvGrpSpPr>
      <p:grpSpPr>
        <a:xfrm>
          <a:off x="0" y="0"/>
          <a:ext cx="0" cy="0"/>
          <a:chOff x="0" y="0"/>
          <a:chExt cx="0" cy="0"/>
        </a:xfrm>
      </p:grpSpPr>
      <p:sp>
        <p:nvSpPr>
          <p:cNvPr id="609" name="Google Shape;609;p4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42"/>
          <p:cNvGrpSpPr/>
          <p:nvPr/>
        </p:nvGrpSpPr>
        <p:grpSpPr>
          <a:xfrm>
            <a:off x="663300" y="1229325"/>
            <a:ext cx="1990200" cy="146100"/>
            <a:chOff x="663300" y="1229325"/>
            <a:chExt cx="1990200" cy="146100"/>
          </a:xfrm>
        </p:grpSpPr>
        <p:sp>
          <p:nvSpPr>
            <p:cNvPr id="612" name="Google Shape;612;p42"/>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42"/>
            <p:cNvGrpSpPr/>
            <p:nvPr/>
          </p:nvGrpSpPr>
          <p:grpSpPr>
            <a:xfrm flipH="1" rot="10800000">
              <a:off x="728649" y="1255372"/>
              <a:ext cx="429322" cy="93999"/>
              <a:chOff x="5795037" y="809024"/>
              <a:chExt cx="431653" cy="94500"/>
            </a:xfrm>
          </p:grpSpPr>
          <p:sp>
            <p:nvSpPr>
              <p:cNvPr id="614" name="Google Shape;614;p4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7" name="Google Shape;617;p42"/>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618" name="Google Shape;61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9" name="Shape 619"/>
        <p:cNvGrpSpPr/>
        <p:nvPr/>
      </p:nvGrpSpPr>
      <p:grpSpPr>
        <a:xfrm>
          <a:off x="0" y="0"/>
          <a:ext cx="0" cy="0"/>
          <a:chOff x="0" y="0"/>
          <a:chExt cx="0" cy="0"/>
        </a:xfrm>
      </p:grpSpPr>
      <p:sp>
        <p:nvSpPr>
          <p:cNvPr id="620" name="Google Shape;620;p4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2" name="Google Shape;622;p43"/>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3" name="Google Shape;623;p43"/>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4" name="Google Shape;624;p43"/>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5" name="Google Shape;625;p43"/>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4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43"/>
          <p:cNvGrpSpPr/>
          <p:nvPr/>
        </p:nvGrpSpPr>
        <p:grpSpPr>
          <a:xfrm flipH="1" rot="10800000">
            <a:off x="498549" y="419474"/>
            <a:ext cx="429322" cy="93999"/>
            <a:chOff x="5795037" y="809024"/>
            <a:chExt cx="431653" cy="94500"/>
          </a:xfrm>
        </p:grpSpPr>
        <p:sp>
          <p:nvSpPr>
            <p:cNvPr id="628" name="Google Shape;628;p4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43"/>
          <p:cNvGrpSpPr/>
          <p:nvPr/>
        </p:nvGrpSpPr>
        <p:grpSpPr>
          <a:xfrm flipH="1" rot="-5400000">
            <a:off x="8191799" y="4126299"/>
            <a:ext cx="825589" cy="93999"/>
            <a:chOff x="5718423" y="809024"/>
            <a:chExt cx="830071" cy="94500"/>
          </a:xfrm>
        </p:grpSpPr>
        <p:sp>
          <p:nvSpPr>
            <p:cNvPr id="632" name="Google Shape;632;p4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6" name="Shape 636"/>
        <p:cNvGrpSpPr/>
        <p:nvPr/>
      </p:nvGrpSpPr>
      <p:grpSpPr>
        <a:xfrm>
          <a:off x="0" y="0"/>
          <a:ext cx="0" cy="0"/>
          <a:chOff x="0" y="0"/>
          <a:chExt cx="0" cy="0"/>
        </a:xfrm>
      </p:grpSpPr>
      <p:sp>
        <p:nvSpPr>
          <p:cNvPr id="637" name="Google Shape;637;p4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9" name="Google Shape;639;p4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44"/>
          <p:cNvGrpSpPr/>
          <p:nvPr/>
        </p:nvGrpSpPr>
        <p:grpSpPr>
          <a:xfrm flipH="1" rot="10800000">
            <a:off x="498549" y="419474"/>
            <a:ext cx="429322" cy="93999"/>
            <a:chOff x="5795037" y="809024"/>
            <a:chExt cx="431653" cy="94500"/>
          </a:xfrm>
        </p:grpSpPr>
        <p:sp>
          <p:nvSpPr>
            <p:cNvPr id="641" name="Google Shape;641;p4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44"/>
          <p:cNvGrpSpPr/>
          <p:nvPr/>
        </p:nvGrpSpPr>
        <p:grpSpPr>
          <a:xfrm flipH="1" rot="-5400000">
            <a:off x="8191799" y="905324"/>
            <a:ext cx="825589" cy="93999"/>
            <a:chOff x="5718423" y="809024"/>
            <a:chExt cx="830071" cy="94500"/>
          </a:xfrm>
        </p:grpSpPr>
        <p:sp>
          <p:nvSpPr>
            <p:cNvPr id="645" name="Google Shape;645;p4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9" name="Shape 649"/>
        <p:cNvGrpSpPr/>
        <p:nvPr/>
      </p:nvGrpSpPr>
      <p:grpSpPr>
        <a:xfrm>
          <a:off x="0" y="0"/>
          <a:ext cx="0" cy="0"/>
          <a:chOff x="0" y="0"/>
          <a:chExt cx="0" cy="0"/>
        </a:xfrm>
      </p:grpSpPr>
      <p:sp>
        <p:nvSpPr>
          <p:cNvPr id="650" name="Google Shape;650;p4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5"/>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2" name="Google Shape;652;p45"/>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653" name="Google Shape;653;p4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45"/>
          <p:cNvGrpSpPr/>
          <p:nvPr/>
        </p:nvGrpSpPr>
        <p:grpSpPr>
          <a:xfrm flipH="1" rot="10800000">
            <a:off x="498549" y="419474"/>
            <a:ext cx="429322" cy="93999"/>
            <a:chOff x="5795037" y="809024"/>
            <a:chExt cx="431653" cy="94500"/>
          </a:xfrm>
        </p:grpSpPr>
        <p:sp>
          <p:nvSpPr>
            <p:cNvPr id="655" name="Google Shape;655;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45"/>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45"/>
          <p:cNvGrpSpPr/>
          <p:nvPr/>
        </p:nvGrpSpPr>
        <p:grpSpPr>
          <a:xfrm rot="10800000">
            <a:off x="8230513" y="4466049"/>
            <a:ext cx="429322" cy="93999"/>
            <a:chOff x="5795037" y="809024"/>
            <a:chExt cx="431653" cy="94500"/>
          </a:xfrm>
        </p:grpSpPr>
        <p:sp>
          <p:nvSpPr>
            <p:cNvPr id="660" name="Google Shape;660;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45"/>
          <p:cNvGrpSpPr/>
          <p:nvPr/>
        </p:nvGrpSpPr>
        <p:grpSpPr>
          <a:xfrm flipH="1" rot="-5400000">
            <a:off x="8191799" y="905324"/>
            <a:ext cx="825589" cy="93999"/>
            <a:chOff x="5718423" y="809024"/>
            <a:chExt cx="830071" cy="94500"/>
          </a:xfrm>
        </p:grpSpPr>
        <p:sp>
          <p:nvSpPr>
            <p:cNvPr id="664" name="Google Shape;664;p4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8" name="Shape 668"/>
        <p:cNvGrpSpPr/>
        <p:nvPr/>
      </p:nvGrpSpPr>
      <p:grpSpPr>
        <a:xfrm>
          <a:off x="0" y="0"/>
          <a:ext cx="0" cy="0"/>
          <a:chOff x="0" y="0"/>
          <a:chExt cx="0" cy="0"/>
        </a:xfrm>
      </p:grpSpPr>
      <p:sp>
        <p:nvSpPr>
          <p:cNvPr id="669" name="Google Shape;669;p4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46"/>
          <p:cNvGrpSpPr/>
          <p:nvPr/>
        </p:nvGrpSpPr>
        <p:grpSpPr>
          <a:xfrm flipH="1" rot="10800000">
            <a:off x="498549" y="419474"/>
            <a:ext cx="429322" cy="93999"/>
            <a:chOff x="5795037" y="809024"/>
            <a:chExt cx="431653" cy="94500"/>
          </a:xfrm>
        </p:grpSpPr>
        <p:sp>
          <p:nvSpPr>
            <p:cNvPr id="672" name="Google Shape;672;p4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46"/>
          <p:cNvGrpSpPr/>
          <p:nvPr/>
        </p:nvGrpSpPr>
        <p:grpSpPr>
          <a:xfrm flipH="1">
            <a:off x="4158122" y="4535409"/>
            <a:ext cx="825589" cy="93999"/>
            <a:chOff x="5718423" y="809024"/>
            <a:chExt cx="830071" cy="94500"/>
          </a:xfrm>
        </p:grpSpPr>
        <p:sp>
          <p:nvSpPr>
            <p:cNvPr id="676" name="Google Shape;676;p4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46"/>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6"/>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900">
                <a:solidFill>
                  <a:schemeClr val="dk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2" name="Shape 682"/>
        <p:cNvGrpSpPr/>
        <p:nvPr/>
      </p:nvGrpSpPr>
      <p:grpSpPr>
        <a:xfrm>
          <a:off x="0" y="0"/>
          <a:ext cx="0" cy="0"/>
          <a:chOff x="0" y="0"/>
          <a:chExt cx="0" cy="0"/>
        </a:xfrm>
      </p:grpSpPr>
      <p:sp>
        <p:nvSpPr>
          <p:cNvPr id="683" name="Google Shape;683;p4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5" name="Google Shape;685;p47"/>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6" name="Google Shape;686;p4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47"/>
          <p:cNvGrpSpPr/>
          <p:nvPr/>
        </p:nvGrpSpPr>
        <p:grpSpPr>
          <a:xfrm flipH="1" rot="10800000">
            <a:off x="498549" y="419474"/>
            <a:ext cx="429322" cy="93999"/>
            <a:chOff x="5795037" y="809024"/>
            <a:chExt cx="431653" cy="94500"/>
          </a:xfrm>
        </p:grpSpPr>
        <p:sp>
          <p:nvSpPr>
            <p:cNvPr id="688" name="Google Shape;688;p4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4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47"/>
          <p:cNvGrpSpPr/>
          <p:nvPr/>
        </p:nvGrpSpPr>
        <p:grpSpPr>
          <a:xfrm rot="10800000">
            <a:off x="8230513" y="4466049"/>
            <a:ext cx="429322" cy="93999"/>
            <a:chOff x="5795037" y="809024"/>
            <a:chExt cx="431653" cy="94500"/>
          </a:xfrm>
        </p:grpSpPr>
        <p:sp>
          <p:nvSpPr>
            <p:cNvPr id="693" name="Google Shape;693;p4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47"/>
          <p:cNvGrpSpPr/>
          <p:nvPr/>
        </p:nvGrpSpPr>
        <p:grpSpPr>
          <a:xfrm flipH="1" rot="-5400000">
            <a:off x="8191799" y="905324"/>
            <a:ext cx="825589" cy="93999"/>
            <a:chOff x="5718423" y="809024"/>
            <a:chExt cx="830071" cy="94500"/>
          </a:xfrm>
        </p:grpSpPr>
        <p:sp>
          <p:nvSpPr>
            <p:cNvPr id="697" name="Google Shape;697;p4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1" name="Shape 701"/>
        <p:cNvGrpSpPr/>
        <p:nvPr/>
      </p:nvGrpSpPr>
      <p:grpSpPr>
        <a:xfrm>
          <a:off x="0" y="0"/>
          <a:ext cx="0" cy="0"/>
          <a:chOff x="0" y="0"/>
          <a:chExt cx="0" cy="0"/>
        </a:xfrm>
      </p:grpSpPr>
      <p:sp>
        <p:nvSpPr>
          <p:cNvPr id="702" name="Google Shape;702;p48"/>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3" name="Shape 703"/>
        <p:cNvGrpSpPr/>
        <p:nvPr/>
      </p:nvGrpSpPr>
      <p:grpSpPr>
        <a:xfrm>
          <a:off x="0" y="0"/>
          <a:ext cx="0" cy="0"/>
          <a:chOff x="0" y="0"/>
          <a:chExt cx="0" cy="0"/>
        </a:xfrm>
      </p:grpSpPr>
      <p:sp>
        <p:nvSpPr>
          <p:cNvPr id="704" name="Google Shape;704;p4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9600"/>
              <a:buNone/>
              <a:defRPr sz="10800">
                <a:solidFill>
                  <a:schemeClr val="dk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06" name="Google Shape;706;p49"/>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07" name="Google Shape;707;p49"/>
          <p:cNvGrpSpPr/>
          <p:nvPr/>
        </p:nvGrpSpPr>
        <p:grpSpPr>
          <a:xfrm flipH="1" rot="-5400000">
            <a:off x="8191799" y="905324"/>
            <a:ext cx="825589" cy="93999"/>
            <a:chOff x="5718423" y="809024"/>
            <a:chExt cx="830071" cy="94500"/>
          </a:xfrm>
        </p:grpSpPr>
        <p:sp>
          <p:nvSpPr>
            <p:cNvPr id="708" name="Google Shape;708;p4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4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49"/>
          <p:cNvGrpSpPr/>
          <p:nvPr/>
        </p:nvGrpSpPr>
        <p:grpSpPr>
          <a:xfrm flipH="1" rot="10800000">
            <a:off x="498549" y="419474"/>
            <a:ext cx="429322" cy="93999"/>
            <a:chOff x="5795037" y="809024"/>
            <a:chExt cx="431653" cy="94500"/>
          </a:xfrm>
        </p:grpSpPr>
        <p:sp>
          <p:nvSpPr>
            <p:cNvPr id="714" name="Google Shape;714;p4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49"/>
          <p:cNvGrpSpPr/>
          <p:nvPr/>
        </p:nvGrpSpPr>
        <p:grpSpPr>
          <a:xfrm flipH="1">
            <a:off x="4158122" y="4535409"/>
            <a:ext cx="825589" cy="93999"/>
            <a:chOff x="5718423" y="809024"/>
            <a:chExt cx="830071" cy="94500"/>
          </a:xfrm>
        </p:grpSpPr>
        <p:sp>
          <p:nvSpPr>
            <p:cNvPr id="718" name="Google Shape;718;p4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2" name="Shape 722"/>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23" name="Shape 723"/>
        <p:cNvGrpSpPr/>
        <p:nvPr/>
      </p:nvGrpSpPr>
      <p:grpSpPr>
        <a:xfrm>
          <a:off x="0" y="0"/>
          <a:ext cx="0" cy="0"/>
          <a:chOff x="0" y="0"/>
          <a:chExt cx="0" cy="0"/>
        </a:xfrm>
      </p:grpSpPr>
      <p:sp>
        <p:nvSpPr>
          <p:cNvPr id="724" name="Google Shape;724;p5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6" name="Google Shape;726;p51"/>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7" name="Google Shape;727;p51"/>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8" name="Google Shape;728;p51"/>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9" name="Google Shape;729;p51"/>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0" name="Google Shape;730;p51"/>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1" name="Google Shape;731;p51"/>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2" name="Google Shape;732;p51"/>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3" name="Google Shape;733;p51"/>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4" name="Google Shape;734;p51"/>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5" name="Google Shape;735;p51"/>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6" name="Google Shape;736;p51"/>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7" name="Google Shape;737;p51"/>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8" name="Google Shape;738;p51"/>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39" name="Google Shape;739;p51"/>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0" name="Google Shape;740;p51"/>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1" name="Google Shape;741;p51"/>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2" name="Google Shape;742;p51"/>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3" name="Google Shape;743;p51"/>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4" name="Google Shape;744;p5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51"/>
          <p:cNvGrpSpPr/>
          <p:nvPr/>
        </p:nvGrpSpPr>
        <p:grpSpPr>
          <a:xfrm flipH="1" rot="10800000">
            <a:off x="498549" y="419474"/>
            <a:ext cx="429322" cy="93999"/>
            <a:chOff x="5795037" y="809024"/>
            <a:chExt cx="431653" cy="94500"/>
          </a:xfrm>
        </p:grpSpPr>
        <p:sp>
          <p:nvSpPr>
            <p:cNvPr id="746" name="Google Shape;746;p5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51"/>
          <p:cNvGrpSpPr/>
          <p:nvPr/>
        </p:nvGrpSpPr>
        <p:grpSpPr>
          <a:xfrm flipH="1" rot="-5400000">
            <a:off x="8191799" y="905324"/>
            <a:ext cx="825589" cy="93999"/>
            <a:chOff x="5718423" y="809024"/>
            <a:chExt cx="830071" cy="94500"/>
          </a:xfrm>
        </p:grpSpPr>
        <p:sp>
          <p:nvSpPr>
            <p:cNvPr id="750" name="Google Shape;750;p5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51"/>
          <p:cNvGrpSpPr/>
          <p:nvPr/>
        </p:nvGrpSpPr>
        <p:grpSpPr>
          <a:xfrm flipH="1" rot="-5400000">
            <a:off x="131141" y="4126299"/>
            <a:ext cx="825589" cy="93999"/>
            <a:chOff x="5718423" y="809024"/>
            <a:chExt cx="830071" cy="94500"/>
          </a:xfrm>
        </p:grpSpPr>
        <p:sp>
          <p:nvSpPr>
            <p:cNvPr id="755" name="Google Shape;755;p5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6"/>
          <p:cNvGrpSpPr/>
          <p:nvPr/>
        </p:nvGrpSpPr>
        <p:grpSpPr>
          <a:xfrm flipH="1" rot="10800000">
            <a:off x="498549" y="419474"/>
            <a:ext cx="429322" cy="93999"/>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6"/>
          <p:cNvGrpSpPr/>
          <p:nvPr/>
        </p:nvGrpSpPr>
        <p:grpSpPr>
          <a:xfrm flipH="1" rot="-5400000">
            <a:off x="8191799" y="905324"/>
            <a:ext cx="825589" cy="93999"/>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759" name="Shape 759"/>
        <p:cNvGrpSpPr/>
        <p:nvPr/>
      </p:nvGrpSpPr>
      <p:grpSpPr>
        <a:xfrm>
          <a:off x="0" y="0"/>
          <a:ext cx="0" cy="0"/>
          <a:chOff x="0" y="0"/>
          <a:chExt cx="0" cy="0"/>
        </a:xfrm>
      </p:grpSpPr>
      <p:sp>
        <p:nvSpPr>
          <p:cNvPr id="760" name="Google Shape;760;p5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2"/>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62" name="Google Shape;762;p52"/>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3" name="Google Shape;763;p5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52"/>
          <p:cNvGrpSpPr/>
          <p:nvPr/>
        </p:nvGrpSpPr>
        <p:grpSpPr>
          <a:xfrm flipH="1" rot="10800000">
            <a:off x="498549" y="419474"/>
            <a:ext cx="429322" cy="93999"/>
            <a:chOff x="5795037" y="809024"/>
            <a:chExt cx="431653" cy="94500"/>
          </a:xfrm>
        </p:grpSpPr>
        <p:sp>
          <p:nvSpPr>
            <p:cNvPr id="765" name="Google Shape;765;p5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52"/>
          <p:cNvGrpSpPr/>
          <p:nvPr/>
        </p:nvGrpSpPr>
        <p:grpSpPr>
          <a:xfrm flipH="1" rot="-5400000">
            <a:off x="131141" y="4126299"/>
            <a:ext cx="825589" cy="93999"/>
            <a:chOff x="5718423" y="809024"/>
            <a:chExt cx="830071" cy="94500"/>
          </a:xfrm>
        </p:grpSpPr>
        <p:sp>
          <p:nvSpPr>
            <p:cNvPr id="769" name="Google Shape;769;p5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73" name="Shape 773"/>
        <p:cNvGrpSpPr/>
        <p:nvPr/>
      </p:nvGrpSpPr>
      <p:grpSpPr>
        <a:xfrm>
          <a:off x="0" y="0"/>
          <a:ext cx="0" cy="0"/>
          <a:chOff x="0" y="0"/>
          <a:chExt cx="0" cy="0"/>
        </a:xfrm>
      </p:grpSpPr>
      <p:sp>
        <p:nvSpPr>
          <p:cNvPr id="774" name="Google Shape;774;p5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6" name="Google Shape;776;p53"/>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777" name="Google Shape;777;p53"/>
          <p:cNvGrpSpPr/>
          <p:nvPr/>
        </p:nvGrpSpPr>
        <p:grpSpPr>
          <a:xfrm flipH="1" rot="-5400000">
            <a:off x="8191799" y="905324"/>
            <a:ext cx="825589" cy="93999"/>
            <a:chOff x="5718423" y="809024"/>
            <a:chExt cx="830071" cy="94500"/>
          </a:xfrm>
        </p:grpSpPr>
        <p:sp>
          <p:nvSpPr>
            <p:cNvPr id="778" name="Google Shape;778;p5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5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53"/>
          <p:cNvGrpSpPr/>
          <p:nvPr/>
        </p:nvGrpSpPr>
        <p:grpSpPr>
          <a:xfrm flipH="1" rot="10800000">
            <a:off x="498549" y="419474"/>
            <a:ext cx="429322" cy="93999"/>
            <a:chOff x="5795037" y="809024"/>
            <a:chExt cx="431653" cy="94500"/>
          </a:xfrm>
        </p:grpSpPr>
        <p:sp>
          <p:nvSpPr>
            <p:cNvPr id="784" name="Google Shape;784;p5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87" name="Shape 787"/>
        <p:cNvGrpSpPr/>
        <p:nvPr/>
      </p:nvGrpSpPr>
      <p:grpSpPr>
        <a:xfrm>
          <a:off x="0" y="0"/>
          <a:ext cx="0" cy="0"/>
          <a:chOff x="0" y="0"/>
          <a:chExt cx="0" cy="0"/>
        </a:xfrm>
      </p:grpSpPr>
      <p:sp>
        <p:nvSpPr>
          <p:cNvPr id="788" name="Google Shape;788;p5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0" name="Google Shape;790;p54"/>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1" name="Google Shape;791;p54"/>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2" name="Google Shape;792;p5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54"/>
          <p:cNvGrpSpPr/>
          <p:nvPr/>
        </p:nvGrpSpPr>
        <p:grpSpPr>
          <a:xfrm flipH="1" rot="10800000">
            <a:off x="498549" y="419474"/>
            <a:ext cx="429322" cy="93999"/>
            <a:chOff x="5795037" y="809024"/>
            <a:chExt cx="431653" cy="94500"/>
          </a:xfrm>
        </p:grpSpPr>
        <p:sp>
          <p:nvSpPr>
            <p:cNvPr id="794" name="Google Shape;794;p5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54"/>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54"/>
          <p:cNvGrpSpPr/>
          <p:nvPr/>
        </p:nvGrpSpPr>
        <p:grpSpPr>
          <a:xfrm rot="10800000">
            <a:off x="8230513" y="4466049"/>
            <a:ext cx="429322" cy="93999"/>
            <a:chOff x="5795037" y="809024"/>
            <a:chExt cx="431653" cy="94500"/>
          </a:xfrm>
        </p:grpSpPr>
        <p:sp>
          <p:nvSpPr>
            <p:cNvPr id="799" name="Google Shape;799;p5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802" name="Shape 802"/>
        <p:cNvGrpSpPr/>
        <p:nvPr/>
      </p:nvGrpSpPr>
      <p:grpSpPr>
        <a:xfrm>
          <a:off x="0" y="0"/>
          <a:ext cx="0" cy="0"/>
          <a:chOff x="0" y="0"/>
          <a:chExt cx="0" cy="0"/>
        </a:xfrm>
      </p:grpSpPr>
      <p:sp>
        <p:nvSpPr>
          <p:cNvPr id="803" name="Google Shape;803;p5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5"/>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5" name="Google Shape;805;p55"/>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6" name="Google Shape;806;p5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55"/>
          <p:cNvGrpSpPr/>
          <p:nvPr/>
        </p:nvGrpSpPr>
        <p:grpSpPr>
          <a:xfrm flipH="1" rot="10800000">
            <a:off x="498549" y="419474"/>
            <a:ext cx="429322" cy="93999"/>
            <a:chOff x="5795037" y="809024"/>
            <a:chExt cx="431653" cy="94500"/>
          </a:xfrm>
        </p:grpSpPr>
        <p:sp>
          <p:nvSpPr>
            <p:cNvPr id="808" name="Google Shape;808;p5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55"/>
          <p:cNvGrpSpPr/>
          <p:nvPr/>
        </p:nvGrpSpPr>
        <p:grpSpPr>
          <a:xfrm flipH="1">
            <a:off x="6277599" y="4539099"/>
            <a:ext cx="825589" cy="93999"/>
            <a:chOff x="5718423" y="809024"/>
            <a:chExt cx="830071" cy="94500"/>
          </a:xfrm>
        </p:grpSpPr>
        <p:sp>
          <p:nvSpPr>
            <p:cNvPr id="812" name="Google Shape;812;p5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816" name="Shape 816"/>
        <p:cNvGrpSpPr/>
        <p:nvPr/>
      </p:nvGrpSpPr>
      <p:grpSpPr>
        <a:xfrm>
          <a:off x="0" y="0"/>
          <a:ext cx="0" cy="0"/>
          <a:chOff x="0" y="0"/>
          <a:chExt cx="0" cy="0"/>
        </a:xfrm>
      </p:grpSpPr>
      <p:sp>
        <p:nvSpPr>
          <p:cNvPr id="817" name="Google Shape;817;p5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6"/>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9" name="Google Shape;819;p56"/>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0" name="Google Shape;820;p5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56"/>
          <p:cNvGrpSpPr/>
          <p:nvPr/>
        </p:nvGrpSpPr>
        <p:grpSpPr>
          <a:xfrm flipH="1" rot="10800000">
            <a:off x="498549" y="419474"/>
            <a:ext cx="429322" cy="93999"/>
            <a:chOff x="5795037" y="809024"/>
            <a:chExt cx="431653" cy="94500"/>
          </a:xfrm>
        </p:grpSpPr>
        <p:sp>
          <p:nvSpPr>
            <p:cNvPr id="822" name="Google Shape;822;p5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56"/>
          <p:cNvGrpSpPr/>
          <p:nvPr/>
        </p:nvGrpSpPr>
        <p:grpSpPr>
          <a:xfrm flipH="1">
            <a:off x="7597199" y="4539099"/>
            <a:ext cx="825589" cy="93999"/>
            <a:chOff x="5718423" y="809024"/>
            <a:chExt cx="830071" cy="94500"/>
          </a:xfrm>
        </p:grpSpPr>
        <p:sp>
          <p:nvSpPr>
            <p:cNvPr id="826" name="Google Shape;826;p5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830" name="Shape 830"/>
        <p:cNvGrpSpPr/>
        <p:nvPr/>
      </p:nvGrpSpPr>
      <p:grpSpPr>
        <a:xfrm>
          <a:off x="0" y="0"/>
          <a:ext cx="0" cy="0"/>
          <a:chOff x="0" y="0"/>
          <a:chExt cx="0" cy="0"/>
        </a:xfrm>
      </p:grpSpPr>
      <p:sp>
        <p:nvSpPr>
          <p:cNvPr id="831" name="Google Shape;831;p5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7"/>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3" name="Google Shape;833;p57"/>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4" name="Google Shape;834;p5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57"/>
          <p:cNvGrpSpPr/>
          <p:nvPr/>
        </p:nvGrpSpPr>
        <p:grpSpPr>
          <a:xfrm flipH="1" rot="10800000">
            <a:off x="498549" y="419474"/>
            <a:ext cx="429322" cy="93999"/>
            <a:chOff x="5795037" y="809024"/>
            <a:chExt cx="431653" cy="94500"/>
          </a:xfrm>
        </p:grpSpPr>
        <p:sp>
          <p:nvSpPr>
            <p:cNvPr id="836" name="Google Shape;836;p5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5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57"/>
          <p:cNvGrpSpPr/>
          <p:nvPr/>
        </p:nvGrpSpPr>
        <p:grpSpPr>
          <a:xfrm rot="10800000">
            <a:off x="8230513" y="4466049"/>
            <a:ext cx="429322" cy="93999"/>
            <a:chOff x="5795037" y="809024"/>
            <a:chExt cx="431653" cy="94500"/>
          </a:xfrm>
        </p:grpSpPr>
        <p:sp>
          <p:nvSpPr>
            <p:cNvPr id="841" name="Google Shape;841;p5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844" name="Shape 844"/>
        <p:cNvGrpSpPr/>
        <p:nvPr/>
      </p:nvGrpSpPr>
      <p:grpSpPr>
        <a:xfrm>
          <a:off x="0" y="0"/>
          <a:ext cx="0" cy="0"/>
          <a:chOff x="0" y="0"/>
          <a:chExt cx="0" cy="0"/>
        </a:xfrm>
      </p:grpSpPr>
      <p:sp>
        <p:nvSpPr>
          <p:cNvPr id="845" name="Google Shape;845;p5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8"/>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7" name="Google Shape;847;p58"/>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8" name="Google Shape;848;p5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58"/>
          <p:cNvGrpSpPr/>
          <p:nvPr/>
        </p:nvGrpSpPr>
        <p:grpSpPr>
          <a:xfrm flipH="1" rot="10800000">
            <a:off x="498549" y="419474"/>
            <a:ext cx="429322" cy="93999"/>
            <a:chOff x="5795037" y="809024"/>
            <a:chExt cx="431653" cy="94500"/>
          </a:xfrm>
        </p:grpSpPr>
        <p:sp>
          <p:nvSpPr>
            <p:cNvPr id="850" name="Google Shape;850;p5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58"/>
          <p:cNvGrpSpPr/>
          <p:nvPr/>
        </p:nvGrpSpPr>
        <p:grpSpPr>
          <a:xfrm flipH="1">
            <a:off x="720011" y="4539099"/>
            <a:ext cx="825589" cy="93999"/>
            <a:chOff x="5718423" y="809024"/>
            <a:chExt cx="830071" cy="94500"/>
          </a:xfrm>
        </p:grpSpPr>
        <p:sp>
          <p:nvSpPr>
            <p:cNvPr id="854" name="Google Shape;854;p5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58" name="Shape 858"/>
        <p:cNvGrpSpPr/>
        <p:nvPr/>
      </p:nvGrpSpPr>
      <p:grpSpPr>
        <a:xfrm>
          <a:off x="0" y="0"/>
          <a:ext cx="0" cy="0"/>
          <a:chOff x="0" y="0"/>
          <a:chExt cx="0" cy="0"/>
        </a:xfrm>
      </p:grpSpPr>
      <p:sp>
        <p:nvSpPr>
          <p:cNvPr id="859" name="Google Shape;859;p5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9"/>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1" name="Google Shape;861;p59"/>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2" name="Google Shape;862;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3" name="Google Shape;863;p59"/>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4" name="Google Shape;864;p59"/>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5" name="Google Shape;865;p5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59"/>
          <p:cNvGrpSpPr/>
          <p:nvPr/>
        </p:nvGrpSpPr>
        <p:grpSpPr>
          <a:xfrm flipH="1" rot="10800000">
            <a:off x="498549" y="419474"/>
            <a:ext cx="429322" cy="93999"/>
            <a:chOff x="5795037" y="809024"/>
            <a:chExt cx="431653" cy="94500"/>
          </a:xfrm>
        </p:grpSpPr>
        <p:sp>
          <p:nvSpPr>
            <p:cNvPr id="867" name="Google Shape;867;p5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59"/>
          <p:cNvGrpSpPr/>
          <p:nvPr/>
        </p:nvGrpSpPr>
        <p:grpSpPr>
          <a:xfrm flipH="1">
            <a:off x="4166374" y="4536144"/>
            <a:ext cx="825589" cy="93999"/>
            <a:chOff x="5718423" y="809024"/>
            <a:chExt cx="830071" cy="94500"/>
          </a:xfrm>
        </p:grpSpPr>
        <p:sp>
          <p:nvSpPr>
            <p:cNvPr id="871" name="Google Shape;871;p5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875" name="Shape 875"/>
        <p:cNvGrpSpPr/>
        <p:nvPr/>
      </p:nvGrpSpPr>
      <p:grpSpPr>
        <a:xfrm>
          <a:off x="0" y="0"/>
          <a:ext cx="0" cy="0"/>
          <a:chOff x="0" y="0"/>
          <a:chExt cx="0" cy="0"/>
        </a:xfrm>
      </p:grpSpPr>
      <p:sp>
        <p:nvSpPr>
          <p:cNvPr id="876" name="Google Shape;876;p6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8" name="Google Shape;878;p60"/>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879" name="Google Shape;879;p60"/>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80" name="Shape 880"/>
        <p:cNvGrpSpPr/>
        <p:nvPr/>
      </p:nvGrpSpPr>
      <p:grpSpPr>
        <a:xfrm>
          <a:off x="0" y="0"/>
          <a:ext cx="0" cy="0"/>
          <a:chOff x="0" y="0"/>
          <a:chExt cx="0" cy="0"/>
        </a:xfrm>
      </p:grpSpPr>
      <p:sp>
        <p:nvSpPr>
          <p:cNvPr id="881" name="Google Shape;881;p6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3" name="Google Shape;883;p61"/>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4" name="Google Shape;884;p61"/>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5" name="Google Shape;885;p61"/>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6" name="Google Shape;886;p61"/>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7" name="Google Shape;887;p61"/>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8" name="Google Shape;888;p61"/>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9" name="Google Shape;889;p6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61"/>
          <p:cNvGrpSpPr/>
          <p:nvPr/>
        </p:nvGrpSpPr>
        <p:grpSpPr>
          <a:xfrm flipH="1" rot="10800000">
            <a:off x="498549" y="419474"/>
            <a:ext cx="429322" cy="93999"/>
            <a:chOff x="5795037" y="809024"/>
            <a:chExt cx="431653" cy="94500"/>
          </a:xfrm>
        </p:grpSpPr>
        <p:sp>
          <p:nvSpPr>
            <p:cNvPr id="891" name="Google Shape;891;p6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61"/>
          <p:cNvGrpSpPr/>
          <p:nvPr/>
        </p:nvGrpSpPr>
        <p:grpSpPr>
          <a:xfrm flipH="1" rot="-5400000">
            <a:off x="8191799" y="905324"/>
            <a:ext cx="825589" cy="93999"/>
            <a:chOff x="5718423" y="809024"/>
            <a:chExt cx="830071" cy="94500"/>
          </a:xfrm>
        </p:grpSpPr>
        <p:sp>
          <p:nvSpPr>
            <p:cNvPr id="895" name="Google Shape;895;p6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7"/>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87" name="Google Shape;87;p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7"/>
          <p:cNvGrpSpPr/>
          <p:nvPr/>
        </p:nvGrpSpPr>
        <p:grpSpPr>
          <a:xfrm flipH="1" rot="10800000">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7"/>
          <p:cNvGrpSpPr/>
          <p:nvPr/>
        </p:nvGrpSpPr>
        <p:grpSpPr>
          <a:xfrm flipH="1" rot="-5400000">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899" name="Shape 899"/>
        <p:cNvGrpSpPr/>
        <p:nvPr/>
      </p:nvGrpSpPr>
      <p:grpSpPr>
        <a:xfrm>
          <a:off x="0" y="0"/>
          <a:ext cx="0" cy="0"/>
          <a:chOff x="0" y="0"/>
          <a:chExt cx="0" cy="0"/>
        </a:xfrm>
      </p:grpSpPr>
      <p:sp>
        <p:nvSpPr>
          <p:cNvPr id="900" name="Google Shape;900;p6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2" name="Google Shape;902;p62"/>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3" name="Google Shape;903;p62"/>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4" name="Google Shape;904;p62"/>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5" name="Google Shape;905;p62"/>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6" name="Google Shape;906;p62"/>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7" name="Google Shape;907;p62"/>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8" name="Google Shape;908;p6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62"/>
          <p:cNvGrpSpPr/>
          <p:nvPr/>
        </p:nvGrpSpPr>
        <p:grpSpPr>
          <a:xfrm flipH="1" rot="10800000">
            <a:off x="498549" y="419474"/>
            <a:ext cx="429322" cy="93999"/>
            <a:chOff x="5795037" y="809024"/>
            <a:chExt cx="431653" cy="94500"/>
          </a:xfrm>
        </p:grpSpPr>
        <p:sp>
          <p:nvSpPr>
            <p:cNvPr id="910" name="Google Shape;910;p6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62"/>
          <p:cNvGrpSpPr/>
          <p:nvPr/>
        </p:nvGrpSpPr>
        <p:grpSpPr>
          <a:xfrm flipH="1">
            <a:off x="4166374" y="4536144"/>
            <a:ext cx="825589" cy="93999"/>
            <a:chOff x="5718423" y="809024"/>
            <a:chExt cx="830071" cy="94500"/>
          </a:xfrm>
        </p:grpSpPr>
        <p:sp>
          <p:nvSpPr>
            <p:cNvPr id="914" name="Google Shape;914;p6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918" name="Shape 918"/>
        <p:cNvGrpSpPr/>
        <p:nvPr/>
      </p:nvGrpSpPr>
      <p:grpSpPr>
        <a:xfrm>
          <a:off x="0" y="0"/>
          <a:ext cx="0" cy="0"/>
          <a:chOff x="0" y="0"/>
          <a:chExt cx="0" cy="0"/>
        </a:xfrm>
      </p:grpSpPr>
      <p:sp>
        <p:nvSpPr>
          <p:cNvPr id="919" name="Google Shape;919;p6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1" name="Google Shape;921;p63"/>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2" name="Google Shape;922;p63"/>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3" name="Google Shape;923;p63"/>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4" name="Google Shape;924;p63"/>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63"/>
          <p:cNvGrpSpPr/>
          <p:nvPr/>
        </p:nvGrpSpPr>
        <p:grpSpPr>
          <a:xfrm rot="10800000">
            <a:off x="8217944" y="419474"/>
            <a:ext cx="429322" cy="93999"/>
            <a:chOff x="5795037" y="809024"/>
            <a:chExt cx="431653" cy="94500"/>
          </a:xfrm>
        </p:grpSpPr>
        <p:sp>
          <p:nvSpPr>
            <p:cNvPr id="926" name="Google Shape;926;p6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63"/>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63"/>
          <p:cNvGrpSpPr/>
          <p:nvPr/>
        </p:nvGrpSpPr>
        <p:grpSpPr>
          <a:xfrm flipH="1" rot="10800000">
            <a:off x="494779" y="4466049"/>
            <a:ext cx="429322" cy="93999"/>
            <a:chOff x="5795037" y="809024"/>
            <a:chExt cx="431653" cy="94500"/>
          </a:xfrm>
        </p:grpSpPr>
        <p:sp>
          <p:nvSpPr>
            <p:cNvPr id="931" name="Google Shape;931;p6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934" name="Shape 934"/>
        <p:cNvGrpSpPr/>
        <p:nvPr/>
      </p:nvGrpSpPr>
      <p:grpSpPr>
        <a:xfrm>
          <a:off x="0" y="0"/>
          <a:ext cx="0" cy="0"/>
          <a:chOff x="0" y="0"/>
          <a:chExt cx="0" cy="0"/>
        </a:xfrm>
      </p:grpSpPr>
      <p:sp>
        <p:nvSpPr>
          <p:cNvPr id="935" name="Google Shape;935;p6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7" name="Google Shape;937;p64"/>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8" name="Google Shape;938;p64"/>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9" name="Google Shape;939;p64"/>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0" name="Google Shape;940;p64"/>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1" name="Google Shape;941;p64"/>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2" name="Google Shape;942;p64"/>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3" name="Google Shape;943;p64"/>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4" name="Google Shape;944;p64"/>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5" name="Google Shape;945;p6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6" name="Google Shape;946;p64"/>
          <p:cNvGrpSpPr/>
          <p:nvPr/>
        </p:nvGrpSpPr>
        <p:grpSpPr>
          <a:xfrm flipH="1" rot="10800000">
            <a:off x="498549" y="419474"/>
            <a:ext cx="429322" cy="93999"/>
            <a:chOff x="5795037" y="809024"/>
            <a:chExt cx="431653" cy="94500"/>
          </a:xfrm>
        </p:grpSpPr>
        <p:sp>
          <p:nvSpPr>
            <p:cNvPr id="947" name="Google Shape;947;p6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64"/>
          <p:cNvGrpSpPr/>
          <p:nvPr/>
        </p:nvGrpSpPr>
        <p:grpSpPr>
          <a:xfrm flipH="1">
            <a:off x="4158122" y="4535409"/>
            <a:ext cx="825589" cy="93999"/>
            <a:chOff x="5718423" y="809024"/>
            <a:chExt cx="830071" cy="94500"/>
          </a:xfrm>
        </p:grpSpPr>
        <p:sp>
          <p:nvSpPr>
            <p:cNvPr id="951" name="Google Shape;951;p6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55" name="Shape 955"/>
        <p:cNvGrpSpPr/>
        <p:nvPr/>
      </p:nvGrpSpPr>
      <p:grpSpPr>
        <a:xfrm>
          <a:off x="0" y="0"/>
          <a:ext cx="0" cy="0"/>
          <a:chOff x="0" y="0"/>
          <a:chExt cx="0" cy="0"/>
        </a:xfrm>
      </p:grpSpPr>
      <p:sp>
        <p:nvSpPr>
          <p:cNvPr id="956" name="Google Shape;956;p6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8" name="Google Shape;958;p65"/>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9" name="Google Shape;959;p65"/>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0" name="Google Shape;960;p65"/>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1" name="Google Shape;961;p65"/>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2" name="Google Shape;962;p65"/>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3" name="Google Shape;963;p65"/>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4" name="Google Shape;964;p65"/>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5" name="Google Shape;965;p65"/>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6" name="Google Shape;966;p65"/>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7" name="Google Shape;967;p65"/>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8" name="Google Shape;968;p65"/>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9" name="Google Shape;969;p65"/>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0" name="Google Shape;970;p6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65"/>
          <p:cNvGrpSpPr/>
          <p:nvPr/>
        </p:nvGrpSpPr>
        <p:grpSpPr>
          <a:xfrm flipH="1" rot="10800000">
            <a:off x="498549" y="419474"/>
            <a:ext cx="429322" cy="93999"/>
            <a:chOff x="5795037" y="809024"/>
            <a:chExt cx="431653" cy="94500"/>
          </a:xfrm>
        </p:grpSpPr>
        <p:sp>
          <p:nvSpPr>
            <p:cNvPr id="972" name="Google Shape;972;p6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65"/>
          <p:cNvGrpSpPr/>
          <p:nvPr/>
        </p:nvGrpSpPr>
        <p:grpSpPr>
          <a:xfrm flipH="1" rot="-5400000">
            <a:off x="8191799" y="905324"/>
            <a:ext cx="825589" cy="93999"/>
            <a:chOff x="5718423" y="809024"/>
            <a:chExt cx="830071" cy="94500"/>
          </a:xfrm>
        </p:grpSpPr>
        <p:sp>
          <p:nvSpPr>
            <p:cNvPr id="976" name="Google Shape;976;p6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980" name="Shape 980"/>
        <p:cNvGrpSpPr/>
        <p:nvPr/>
      </p:nvGrpSpPr>
      <p:grpSpPr>
        <a:xfrm>
          <a:off x="0" y="0"/>
          <a:ext cx="0" cy="0"/>
          <a:chOff x="0" y="0"/>
          <a:chExt cx="0" cy="0"/>
        </a:xfrm>
      </p:grpSpPr>
      <p:sp>
        <p:nvSpPr>
          <p:cNvPr id="981" name="Google Shape;981;p6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3" name="Google Shape;983;p6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4" name="Google Shape;984;p66"/>
          <p:cNvGrpSpPr/>
          <p:nvPr/>
        </p:nvGrpSpPr>
        <p:grpSpPr>
          <a:xfrm flipH="1" rot="10800000">
            <a:off x="498549" y="419474"/>
            <a:ext cx="429322" cy="93999"/>
            <a:chOff x="5795037" y="809024"/>
            <a:chExt cx="431653" cy="94500"/>
          </a:xfrm>
        </p:grpSpPr>
        <p:sp>
          <p:nvSpPr>
            <p:cNvPr id="985" name="Google Shape;985;p6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66"/>
          <p:cNvGrpSpPr/>
          <p:nvPr/>
        </p:nvGrpSpPr>
        <p:grpSpPr>
          <a:xfrm flipH="1">
            <a:off x="1988847" y="4535409"/>
            <a:ext cx="825589" cy="93999"/>
            <a:chOff x="5718423" y="809024"/>
            <a:chExt cx="830071" cy="94500"/>
          </a:xfrm>
        </p:grpSpPr>
        <p:sp>
          <p:nvSpPr>
            <p:cNvPr id="989" name="Google Shape;989;p6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993" name="Shape 993"/>
        <p:cNvGrpSpPr/>
        <p:nvPr/>
      </p:nvGrpSpPr>
      <p:grpSpPr>
        <a:xfrm>
          <a:off x="0" y="0"/>
          <a:ext cx="0" cy="0"/>
          <a:chOff x="0" y="0"/>
          <a:chExt cx="0" cy="0"/>
        </a:xfrm>
      </p:grpSpPr>
      <p:sp>
        <p:nvSpPr>
          <p:cNvPr id="994" name="Google Shape;994;p6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6" name="Google Shape;996;p6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7" name="Google Shape;997;p67"/>
          <p:cNvGrpSpPr/>
          <p:nvPr/>
        </p:nvGrpSpPr>
        <p:grpSpPr>
          <a:xfrm flipH="1" rot="10800000">
            <a:off x="498549" y="419474"/>
            <a:ext cx="429322" cy="93999"/>
            <a:chOff x="5795037" y="809024"/>
            <a:chExt cx="431653" cy="94500"/>
          </a:xfrm>
        </p:grpSpPr>
        <p:sp>
          <p:nvSpPr>
            <p:cNvPr id="998" name="Google Shape;998;p6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67"/>
          <p:cNvGrpSpPr/>
          <p:nvPr/>
        </p:nvGrpSpPr>
        <p:grpSpPr>
          <a:xfrm flipH="1" rot="-5400000">
            <a:off x="131141" y="4126299"/>
            <a:ext cx="825589" cy="93999"/>
            <a:chOff x="5718423" y="809024"/>
            <a:chExt cx="830071" cy="94500"/>
          </a:xfrm>
        </p:grpSpPr>
        <p:sp>
          <p:nvSpPr>
            <p:cNvPr id="1002" name="Google Shape;1002;p6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1006" name="Shape 1006"/>
        <p:cNvGrpSpPr/>
        <p:nvPr/>
      </p:nvGrpSpPr>
      <p:grpSpPr>
        <a:xfrm>
          <a:off x="0" y="0"/>
          <a:ext cx="0" cy="0"/>
          <a:chOff x="0" y="0"/>
          <a:chExt cx="0" cy="0"/>
        </a:xfrm>
      </p:grpSpPr>
      <p:sp>
        <p:nvSpPr>
          <p:cNvPr id="1007" name="Google Shape;1007;p6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9" name="Google Shape;1009;p6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0" name="Google Shape;1010;p68"/>
          <p:cNvGrpSpPr/>
          <p:nvPr/>
        </p:nvGrpSpPr>
        <p:grpSpPr>
          <a:xfrm flipH="1" rot="10800000">
            <a:off x="498549" y="419474"/>
            <a:ext cx="429322" cy="93999"/>
            <a:chOff x="5795037" y="809024"/>
            <a:chExt cx="431653" cy="94500"/>
          </a:xfrm>
        </p:grpSpPr>
        <p:sp>
          <p:nvSpPr>
            <p:cNvPr id="1011" name="Google Shape;1011;p6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68"/>
          <p:cNvGrpSpPr/>
          <p:nvPr/>
        </p:nvGrpSpPr>
        <p:grpSpPr>
          <a:xfrm flipH="1" rot="-5400000">
            <a:off x="8191799" y="905324"/>
            <a:ext cx="825589" cy="93999"/>
            <a:chOff x="5718423" y="809024"/>
            <a:chExt cx="830071" cy="94500"/>
          </a:xfrm>
        </p:grpSpPr>
        <p:sp>
          <p:nvSpPr>
            <p:cNvPr id="1015" name="Google Shape;1015;p6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68"/>
          <p:cNvGrpSpPr/>
          <p:nvPr/>
        </p:nvGrpSpPr>
        <p:grpSpPr>
          <a:xfrm flipH="1" rot="-5400000">
            <a:off x="131141" y="4126299"/>
            <a:ext cx="825589" cy="93999"/>
            <a:chOff x="5718423" y="809024"/>
            <a:chExt cx="830071" cy="94500"/>
          </a:xfrm>
        </p:grpSpPr>
        <p:sp>
          <p:nvSpPr>
            <p:cNvPr id="1020" name="Google Shape;1020;p6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1024" name="Shape 1024"/>
        <p:cNvGrpSpPr/>
        <p:nvPr/>
      </p:nvGrpSpPr>
      <p:grpSpPr>
        <a:xfrm>
          <a:off x="0" y="0"/>
          <a:ext cx="0" cy="0"/>
          <a:chOff x="0" y="0"/>
          <a:chExt cx="0" cy="0"/>
        </a:xfrm>
      </p:grpSpPr>
      <p:sp>
        <p:nvSpPr>
          <p:cNvPr id="1025" name="Google Shape;1025;p6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7" name="Google Shape;1027;p6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69"/>
          <p:cNvGrpSpPr/>
          <p:nvPr/>
        </p:nvGrpSpPr>
        <p:grpSpPr>
          <a:xfrm flipH="1" rot="10800000">
            <a:off x="498549" y="419474"/>
            <a:ext cx="429322" cy="93999"/>
            <a:chOff x="5795037" y="809024"/>
            <a:chExt cx="431653" cy="94500"/>
          </a:xfrm>
        </p:grpSpPr>
        <p:sp>
          <p:nvSpPr>
            <p:cNvPr id="1029" name="Google Shape;1029;p6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69"/>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69"/>
          <p:cNvGrpSpPr/>
          <p:nvPr/>
        </p:nvGrpSpPr>
        <p:grpSpPr>
          <a:xfrm rot="10800000">
            <a:off x="8219908" y="419474"/>
            <a:ext cx="429322" cy="93999"/>
            <a:chOff x="5795037" y="809024"/>
            <a:chExt cx="431653" cy="94500"/>
          </a:xfrm>
        </p:grpSpPr>
        <p:sp>
          <p:nvSpPr>
            <p:cNvPr id="1034" name="Google Shape;1034;p6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37" name="Shape 1037"/>
        <p:cNvGrpSpPr/>
        <p:nvPr/>
      </p:nvGrpSpPr>
      <p:grpSpPr>
        <a:xfrm>
          <a:off x="0" y="0"/>
          <a:ext cx="0" cy="0"/>
          <a:chOff x="0" y="0"/>
          <a:chExt cx="0" cy="0"/>
        </a:xfrm>
      </p:grpSpPr>
      <p:sp>
        <p:nvSpPr>
          <p:cNvPr id="1038" name="Google Shape;1038;p7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0"/>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0" name="Google Shape;1040;p70"/>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1" name="Google Shape;1041;p70"/>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2" name="Google Shape;1042;p70"/>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3" name="Google Shape;1043;p70"/>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4" name="Google Shape;1044;p70"/>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5" name="Google Shape;1045;p7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70"/>
          <p:cNvGrpSpPr/>
          <p:nvPr/>
        </p:nvGrpSpPr>
        <p:grpSpPr>
          <a:xfrm flipH="1" rot="10800000">
            <a:off x="498549" y="419474"/>
            <a:ext cx="429322" cy="93999"/>
            <a:chOff x="5795037" y="809024"/>
            <a:chExt cx="431653" cy="94500"/>
          </a:xfrm>
        </p:grpSpPr>
        <p:sp>
          <p:nvSpPr>
            <p:cNvPr id="1047" name="Google Shape;1047;p7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70"/>
          <p:cNvGrpSpPr/>
          <p:nvPr/>
        </p:nvGrpSpPr>
        <p:grpSpPr>
          <a:xfrm flipH="1" rot="-5400000">
            <a:off x="8191799" y="4126299"/>
            <a:ext cx="825589" cy="93999"/>
            <a:chOff x="5718423" y="809024"/>
            <a:chExt cx="830071" cy="94500"/>
          </a:xfrm>
        </p:grpSpPr>
        <p:sp>
          <p:nvSpPr>
            <p:cNvPr id="1051" name="Google Shape;1051;p7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055" name="Shape 1055"/>
        <p:cNvGrpSpPr/>
        <p:nvPr/>
      </p:nvGrpSpPr>
      <p:grpSpPr>
        <a:xfrm>
          <a:off x="0" y="0"/>
          <a:ext cx="0" cy="0"/>
          <a:chOff x="0" y="0"/>
          <a:chExt cx="0" cy="0"/>
        </a:xfrm>
      </p:grpSpPr>
      <p:sp>
        <p:nvSpPr>
          <p:cNvPr id="1056" name="Google Shape;1056;p7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1"/>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8" name="Google Shape;1058;p71"/>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59" name="Google Shape;1059;p71"/>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0" name="Google Shape;1060;p71"/>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61" name="Google Shape;1061;p71"/>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2" name="Google Shape;1062;p71"/>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63" name="Google Shape;1063;p71"/>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4" name="Google Shape;1064;p7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71"/>
          <p:cNvGrpSpPr/>
          <p:nvPr/>
        </p:nvGrpSpPr>
        <p:grpSpPr>
          <a:xfrm flipH="1" rot="10800000">
            <a:off x="498549" y="419474"/>
            <a:ext cx="429322" cy="93999"/>
            <a:chOff x="5795037" y="809024"/>
            <a:chExt cx="431653" cy="94500"/>
          </a:xfrm>
        </p:grpSpPr>
        <p:sp>
          <p:nvSpPr>
            <p:cNvPr id="1066" name="Google Shape;1066;p7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71"/>
          <p:cNvGrpSpPr/>
          <p:nvPr/>
        </p:nvGrpSpPr>
        <p:grpSpPr>
          <a:xfrm flipH="1" rot="-5400000">
            <a:off x="8191799" y="905324"/>
            <a:ext cx="825589" cy="93999"/>
            <a:chOff x="5718423" y="809024"/>
            <a:chExt cx="830071" cy="94500"/>
          </a:xfrm>
        </p:grpSpPr>
        <p:sp>
          <p:nvSpPr>
            <p:cNvPr id="1070" name="Google Shape;1070;p7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8"/>
          <p:cNvGrpSpPr/>
          <p:nvPr/>
        </p:nvGrpSpPr>
        <p:grpSpPr>
          <a:xfrm flipH="1" rot="10800000">
            <a:off x="498549" y="419474"/>
            <a:ext cx="429322" cy="93999"/>
            <a:chOff x="5795037" y="809024"/>
            <a:chExt cx="431653" cy="94500"/>
          </a:xfrm>
        </p:grpSpPr>
        <p:sp>
          <p:nvSpPr>
            <p:cNvPr id="106" name="Google Shape;106;p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8"/>
          <p:cNvGrpSpPr/>
          <p:nvPr/>
        </p:nvGrpSpPr>
        <p:grpSpPr>
          <a:xfrm flipH="1">
            <a:off x="4158122" y="4535409"/>
            <a:ext cx="825589" cy="93999"/>
            <a:chOff x="5718423" y="809024"/>
            <a:chExt cx="830071" cy="94500"/>
          </a:xfrm>
        </p:grpSpPr>
        <p:sp>
          <p:nvSpPr>
            <p:cNvPr id="110" name="Google Shape;110;p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8"/>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9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074" name="Shape 1074"/>
        <p:cNvGrpSpPr/>
        <p:nvPr/>
      </p:nvGrpSpPr>
      <p:grpSpPr>
        <a:xfrm>
          <a:off x="0" y="0"/>
          <a:ext cx="0" cy="0"/>
          <a:chOff x="0" y="0"/>
          <a:chExt cx="0" cy="0"/>
        </a:xfrm>
      </p:grpSpPr>
      <p:sp>
        <p:nvSpPr>
          <p:cNvPr id="1075" name="Google Shape;1075;p7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2"/>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7" name="Google Shape;1077;p72"/>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8" name="Google Shape;1078;p72"/>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72"/>
          <p:cNvGrpSpPr/>
          <p:nvPr/>
        </p:nvGrpSpPr>
        <p:grpSpPr>
          <a:xfrm rot="10800000">
            <a:off x="8219908" y="419474"/>
            <a:ext cx="429322" cy="93999"/>
            <a:chOff x="5795037" y="809024"/>
            <a:chExt cx="431653" cy="94500"/>
          </a:xfrm>
        </p:grpSpPr>
        <p:sp>
          <p:nvSpPr>
            <p:cNvPr id="1080" name="Google Shape;1080;p7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72"/>
          <p:cNvGrpSpPr/>
          <p:nvPr/>
        </p:nvGrpSpPr>
        <p:grpSpPr>
          <a:xfrm flipH="1">
            <a:off x="6676322" y="4535409"/>
            <a:ext cx="825589" cy="93999"/>
            <a:chOff x="5718423" y="809024"/>
            <a:chExt cx="830071" cy="94500"/>
          </a:xfrm>
        </p:grpSpPr>
        <p:sp>
          <p:nvSpPr>
            <p:cNvPr id="1084" name="Google Shape;1084;p7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8" name="Google Shape;1088;p72"/>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89" name="Shape 1089"/>
        <p:cNvGrpSpPr/>
        <p:nvPr/>
      </p:nvGrpSpPr>
      <p:grpSpPr>
        <a:xfrm>
          <a:off x="0" y="0"/>
          <a:ext cx="0" cy="0"/>
          <a:chOff x="0" y="0"/>
          <a:chExt cx="0" cy="0"/>
        </a:xfrm>
      </p:grpSpPr>
      <p:sp>
        <p:nvSpPr>
          <p:cNvPr id="1090" name="Google Shape;1090;p7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73"/>
          <p:cNvGrpSpPr/>
          <p:nvPr/>
        </p:nvGrpSpPr>
        <p:grpSpPr>
          <a:xfrm flipH="1" rot="10800000">
            <a:off x="498549" y="419474"/>
            <a:ext cx="429322" cy="93999"/>
            <a:chOff x="5795037" y="809024"/>
            <a:chExt cx="431653" cy="94500"/>
          </a:xfrm>
        </p:grpSpPr>
        <p:sp>
          <p:nvSpPr>
            <p:cNvPr id="1093" name="Google Shape;1093;p7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73"/>
          <p:cNvGrpSpPr/>
          <p:nvPr/>
        </p:nvGrpSpPr>
        <p:grpSpPr>
          <a:xfrm flipH="1" rot="-5400000">
            <a:off x="8191799" y="4126299"/>
            <a:ext cx="825589" cy="93999"/>
            <a:chOff x="5718423" y="809024"/>
            <a:chExt cx="830071" cy="94500"/>
          </a:xfrm>
        </p:grpSpPr>
        <p:sp>
          <p:nvSpPr>
            <p:cNvPr id="1097" name="Google Shape;1097;p7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01" name="Shape 1101"/>
        <p:cNvGrpSpPr/>
        <p:nvPr/>
      </p:nvGrpSpPr>
      <p:grpSpPr>
        <a:xfrm>
          <a:off x="0" y="0"/>
          <a:ext cx="0" cy="0"/>
          <a:chOff x="0" y="0"/>
          <a:chExt cx="0" cy="0"/>
        </a:xfrm>
      </p:grpSpPr>
      <p:sp>
        <p:nvSpPr>
          <p:cNvPr id="1102" name="Google Shape;1102;p7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74"/>
          <p:cNvGrpSpPr/>
          <p:nvPr/>
        </p:nvGrpSpPr>
        <p:grpSpPr>
          <a:xfrm flipH="1" rot="10800000">
            <a:off x="498549" y="419474"/>
            <a:ext cx="429322" cy="93999"/>
            <a:chOff x="5795037" y="809024"/>
            <a:chExt cx="431653" cy="94500"/>
          </a:xfrm>
        </p:grpSpPr>
        <p:sp>
          <p:nvSpPr>
            <p:cNvPr id="1105" name="Google Shape;1105;p7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74"/>
          <p:cNvGrpSpPr/>
          <p:nvPr/>
        </p:nvGrpSpPr>
        <p:grpSpPr>
          <a:xfrm flipH="1" rot="-5400000">
            <a:off x="8191799" y="4126299"/>
            <a:ext cx="825589" cy="93999"/>
            <a:chOff x="5718423" y="809024"/>
            <a:chExt cx="830071" cy="94500"/>
          </a:xfrm>
        </p:grpSpPr>
        <p:sp>
          <p:nvSpPr>
            <p:cNvPr id="1109" name="Google Shape;1109;p7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113" name="Shape 1113"/>
        <p:cNvGrpSpPr/>
        <p:nvPr/>
      </p:nvGrpSpPr>
      <p:grpSpPr>
        <a:xfrm>
          <a:off x="0" y="0"/>
          <a:ext cx="0" cy="0"/>
          <a:chOff x="0" y="0"/>
          <a:chExt cx="0" cy="0"/>
        </a:xfrm>
      </p:grpSpPr>
      <p:sp>
        <p:nvSpPr>
          <p:cNvPr id="1114" name="Google Shape;1114;p7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75"/>
          <p:cNvGrpSpPr/>
          <p:nvPr/>
        </p:nvGrpSpPr>
        <p:grpSpPr>
          <a:xfrm rot="10800000">
            <a:off x="8217944" y="419474"/>
            <a:ext cx="429322" cy="93999"/>
            <a:chOff x="5795037" y="809024"/>
            <a:chExt cx="431653" cy="94500"/>
          </a:xfrm>
        </p:grpSpPr>
        <p:sp>
          <p:nvSpPr>
            <p:cNvPr id="1117" name="Google Shape;1117;p7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7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75"/>
          <p:cNvGrpSpPr/>
          <p:nvPr/>
        </p:nvGrpSpPr>
        <p:grpSpPr>
          <a:xfrm flipH="1" rot="10800000">
            <a:off x="494779" y="4466049"/>
            <a:ext cx="429322" cy="93999"/>
            <a:chOff x="5795037" y="809024"/>
            <a:chExt cx="431653" cy="94500"/>
          </a:xfrm>
        </p:grpSpPr>
        <p:sp>
          <p:nvSpPr>
            <p:cNvPr id="1122" name="Google Shape;1122;p7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1125" name="Shape 1125"/>
        <p:cNvGrpSpPr/>
        <p:nvPr/>
      </p:nvGrpSpPr>
      <p:grpSpPr>
        <a:xfrm>
          <a:off x="0" y="0"/>
          <a:ext cx="0" cy="0"/>
          <a:chOff x="0" y="0"/>
          <a:chExt cx="0" cy="0"/>
        </a:xfrm>
      </p:grpSpPr>
      <p:sp>
        <p:nvSpPr>
          <p:cNvPr id="1126" name="Google Shape;1126;p7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7" name="Google Shape;1127;p76"/>
          <p:cNvGrpSpPr/>
          <p:nvPr/>
        </p:nvGrpSpPr>
        <p:grpSpPr>
          <a:xfrm flipH="1" rot="-5400000">
            <a:off x="8191799" y="905324"/>
            <a:ext cx="825589" cy="93999"/>
            <a:chOff x="5718423" y="809024"/>
            <a:chExt cx="830071" cy="94500"/>
          </a:xfrm>
        </p:grpSpPr>
        <p:sp>
          <p:nvSpPr>
            <p:cNvPr id="1128" name="Google Shape;1128;p7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7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76"/>
          <p:cNvGrpSpPr/>
          <p:nvPr/>
        </p:nvGrpSpPr>
        <p:grpSpPr>
          <a:xfrm flipH="1" rot="10800000">
            <a:off x="498549" y="419474"/>
            <a:ext cx="429322" cy="93999"/>
            <a:chOff x="5795037" y="809024"/>
            <a:chExt cx="431653" cy="94500"/>
          </a:xfrm>
        </p:grpSpPr>
        <p:sp>
          <p:nvSpPr>
            <p:cNvPr id="1134" name="Google Shape;1134;p7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9" name="Google Shape;119;p9"/>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9"/>
          <p:cNvGrpSpPr/>
          <p:nvPr/>
        </p:nvGrpSpPr>
        <p:grpSpPr>
          <a:xfrm flipH="1" rot="10800000">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9"/>
          <p:cNvGrpSpPr/>
          <p:nvPr/>
        </p:nvGrpSpPr>
        <p:grpSpPr>
          <a:xfrm flipH="1" rot="-5400000">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sp>
        <p:nvSpPr>
          <p:cNvPr id="136" name="Google Shape;136;p10"/>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3.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2.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71" name="Shape 571"/>
        <p:cNvGrpSpPr/>
        <p:nvPr/>
      </p:nvGrpSpPr>
      <p:grpSpPr>
        <a:xfrm>
          <a:off x="0" y="0"/>
          <a:ext cx="0" cy="0"/>
          <a:chOff x="0" y="0"/>
          <a:chExt cx="0" cy="0"/>
        </a:xfrm>
      </p:grpSpPr>
      <p:sp>
        <p:nvSpPr>
          <p:cNvPr id="572" name="Google Shape;57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573" name="Google Shape;573;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rtl="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77"/>
          <p:cNvSpPr txBox="1"/>
          <p:nvPr>
            <p:ph type="ctrTitle"/>
          </p:nvPr>
        </p:nvSpPr>
        <p:spPr>
          <a:xfrm>
            <a:off x="290750" y="1736100"/>
            <a:ext cx="8430000" cy="16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CROSS SITE SCRIPTING ATTACKS </a:t>
            </a:r>
            <a:endParaRPr/>
          </a:p>
        </p:txBody>
      </p:sp>
      <p:sp>
        <p:nvSpPr>
          <p:cNvPr id="1142" name="Google Shape;1142;p77"/>
          <p:cNvSpPr txBox="1"/>
          <p:nvPr>
            <p:ph idx="1" type="subTitle"/>
          </p:nvPr>
        </p:nvSpPr>
        <p:spPr>
          <a:xfrm>
            <a:off x="3980150" y="3624400"/>
            <a:ext cx="1609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Kirsten and Lillian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86"/>
          <p:cNvSpPr txBox="1"/>
          <p:nvPr>
            <p:ph idx="1" type="body"/>
          </p:nvPr>
        </p:nvSpPr>
        <p:spPr>
          <a:xfrm>
            <a:off x="720000" y="1534800"/>
            <a:ext cx="77040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There are several methods to prevent against an XSS attack: </a:t>
            </a:r>
            <a:endParaRPr/>
          </a:p>
          <a:p>
            <a:pPr indent="-304800" lvl="0" marL="457200" rtl="0" algn="l">
              <a:spcBef>
                <a:spcPts val="1600"/>
              </a:spcBef>
              <a:spcAft>
                <a:spcPts val="0"/>
              </a:spcAft>
              <a:buSzPts val="1200"/>
              <a:buAutoNum type="arabicPeriod"/>
            </a:pPr>
            <a:r>
              <a:rPr lang="en"/>
              <a:t>This first one should not be a surprise as it’s probably good practice to prevent all kinds of vulnerabilities: make sure you install software updates. This can reduce the number of </a:t>
            </a:r>
            <a:r>
              <a:rPr lang="en"/>
              <a:t>vulnerabilities</a:t>
            </a:r>
            <a:r>
              <a:rPr lang="en"/>
              <a:t> that leave an app or site open to XSS attacks. It can also be helpful to get rid of applications you don’t really use often </a:t>
            </a:r>
            <a:endParaRPr/>
          </a:p>
          <a:p>
            <a:pPr indent="-304800" lvl="0" marL="457200" rtl="0" algn="l">
              <a:spcBef>
                <a:spcPts val="0"/>
              </a:spcBef>
              <a:spcAft>
                <a:spcPts val="0"/>
              </a:spcAft>
              <a:buSzPts val="1200"/>
              <a:buAutoNum type="arabicPeriod"/>
            </a:pPr>
            <a:r>
              <a:rPr lang="en"/>
              <a:t>Utilize a web application firewall. WAFs can filter bots and block malicious activity before any scripts actually get executed. </a:t>
            </a:r>
            <a:endParaRPr/>
          </a:p>
          <a:p>
            <a:pPr indent="0" lvl="0" marL="0" rtl="0" algn="l">
              <a:spcBef>
                <a:spcPts val="1600"/>
              </a:spcBef>
              <a:spcAft>
                <a:spcPts val="0"/>
              </a:spcAft>
              <a:buNone/>
            </a:pPr>
            <a:r>
              <a:rPr lang="en"/>
              <a:t>These generally apply to an owner of an application/site: </a:t>
            </a:r>
            <a:endParaRPr/>
          </a:p>
          <a:p>
            <a:pPr indent="-304800" lvl="0" marL="457200" rtl="0" algn="l">
              <a:spcBef>
                <a:spcPts val="1600"/>
              </a:spcBef>
              <a:spcAft>
                <a:spcPts val="0"/>
              </a:spcAft>
              <a:buSzPts val="1200"/>
              <a:buAutoNum type="arabicPeriod"/>
            </a:pPr>
            <a:r>
              <a:rPr lang="en"/>
              <a:t>Screen AND validate information input into any data fields to prevent from a damaging </a:t>
            </a:r>
            <a:r>
              <a:rPr lang="en"/>
              <a:t>persistent</a:t>
            </a:r>
            <a:r>
              <a:rPr lang="en"/>
              <a:t> XSS attack. This means you SHOULD not insert untrusted data into scripts, HTML comments, attribute or tags, or directly into a CSS style sheet. Definitely don’t accepted JavaScript code from untrustworthy sources!!!</a:t>
            </a:r>
            <a:endParaRPr/>
          </a:p>
          <a:p>
            <a:pPr indent="-304800" lvl="0" marL="457200" rtl="0" algn="l">
              <a:spcBef>
                <a:spcPts val="0"/>
              </a:spcBef>
              <a:spcAft>
                <a:spcPts val="0"/>
              </a:spcAft>
              <a:buSzPts val="1200"/>
              <a:buAutoNum type="arabicPeriod"/>
            </a:pPr>
            <a:r>
              <a:rPr lang="en"/>
              <a:t>Have a Content Security Policy. These were standards introduced to prevent XSS attacks and other attacks that injected code into a web page. They are highly recommended regardless of the </a:t>
            </a:r>
            <a:r>
              <a:rPr lang="en"/>
              <a:t>browser</a:t>
            </a:r>
            <a:r>
              <a:rPr lang="en"/>
              <a:t> because they define a function a website can perform. This means they can prevent a website from taking in-line script. Experts say this is one of the strongest methods of prevention because they can either greatly reduce the chance of an XSS attack, or even completely block one .</a:t>
            </a:r>
            <a:endParaRPr/>
          </a:p>
          <a:p>
            <a:pPr indent="-304800" lvl="0" marL="457200" rtl="0" algn="l">
              <a:spcBef>
                <a:spcPts val="0"/>
              </a:spcBef>
              <a:spcAft>
                <a:spcPts val="0"/>
              </a:spcAft>
              <a:buSzPts val="1200"/>
              <a:buAutoNum type="arabicPeriod"/>
            </a:pPr>
            <a:r>
              <a:rPr lang="en"/>
              <a:t>.</a:t>
            </a:r>
            <a:endParaRPr/>
          </a:p>
        </p:txBody>
      </p:sp>
      <p:sp>
        <p:nvSpPr>
          <p:cNvPr id="1210" name="Google Shape;1210;p8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PREVENTION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87"/>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216" name="Google Shape;1216;p87"/>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5000"/>
              <a:t>Questions?</a:t>
            </a:r>
            <a:endParaRPr sz="5000">
              <a:latin typeface="Darker Grotesque Medium"/>
              <a:ea typeface="Darker Grotesque Medium"/>
              <a:cs typeface="Darker Grotesque Medium"/>
              <a:sym typeface="Darker Grotesque Medium"/>
            </a:endParaRPr>
          </a:p>
        </p:txBody>
      </p:sp>
      <p:grpSp>
        <p:nvGrpSpPr>
          <p:cNvPr id="1217" name="Google Shape;1217;p87"/>
          <p:cNvGrpSpPr/>
          <p:nvPr/>
        </p:nvGrpSpPr>
        <p:grpSpPr>
          <a:xfrm>
            <a:off x="4676874" y="1329001"/>
            <a:ext cx="3628999" cy="2848200"/>
            <a:chOff x="4331274" y="1329001"/>
            <a:chExt cx="3628999" cy="2848200"/>
          </a:xfrm>
        </p:grpSpPr>
        <p:grpSp>
          <p:nvGrpSpPr>
            <p:cNvPr id="1218" name="Google Shape;1218;p87"/>
            <p:cNvGrpSpPr/>
            <p:nvPr/>
          </p:nvGrpSpPr>
          <p:grpSpPr>
            <a:xfrm flipH="1" rot="5400000">
              <a:off x="5234996" y="2541645"/>
              <a:ext cx="801000" cy="801000"/>
              <a:chOff x="5372267" y="434783"/>
              <a:chExt cx="801000" cy="801000"/>
            </a:xfrm>
          </p:grpSpPr>
          <p:sp>
            <p:nvSpPr>
              <p:cNvPr id="1219" name="Google Shape;1219;p87"/>
              <p:cNvSpPr/>
              <p:nvPr/>
            </p:nvSpPr>
            <p:spPr>
              <a:xfrm>
                <a:off x="5372267" y="434783"/>
                <a:ext cx="801000" cy="801000"/>
              </a:xfrm>
              <a:prstGeom prst="blockArc">
                <a:avLst>
                  <a:gd fmla="val 10800000" name="adj1"/>
                  <a:gd fmla="val 0" name="adj2"/>
                  <a:gd fmla="val 25000" name="adj3"/>
                </a:avLst>
              </a:prstGeom>
              <a:solidFill>
                <a:schemeClr val="dk1"/>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7"/>
              <p:cNvSpPr/>
              <p:nvPr/>
            </p:nvSpPr>
            <p:spPr>
              <a:xfrm flipH="1" rot="10800000">
                <a:off x="5372267" y="434783"/>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1" name="Google Shape;1221;p87"/>
            <p:cNvSpPr/>
            <p:nvPr/>
          </p:nvSpPr>
          <p:spPr>
            <a:xfrm flipH="1" rot="-430288">
              <a:off x="5768217" y="2126655"/>
              <a:ext cx="542144" cy="1716950"/>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2" name="Google Shape;1222;p87"/>
            <p:cNvGrpSpPr/>
            <p:nvPr/>
          </p:nvGrpSpPr>
          <p:grpSpPr>
            <a:xfrm flipH="1">
              <a:off x="5061739" y="1452317"/>
              <a:ext cx="627083" cy="436814"/>
              <a:chOff x="5779976" y="1418876"/>
              <a:chExt cx="421200" cy="293400"/>
            </a:xfrm>
          </p:grpSpPr>
          <p:sp>
            <p:nvSpPr>
              <p:cNvPr id="1223" name="Google Shape;1223;p87"/>
              <p:cNvSpPr/>
              <p:nvPr/>
            </p:nvSpPr>
            <p:spPr>
              <a:xfrm>
                <a:off x="5779976" y="1418876"/>
                <a:ext cx="421200" cy="293400"/>
              </a:xfrm>
              <a:prstGeom prst="wedgeRoundRectCallout">
                <a:avLst>
                  <a:gd fmla="val -17374" name="adj1"/>
                  <a:gd fmla="val 73101" name="adj2"/>
                  <a:gd fmla="val 0" name="adj3"/>
                </a:avLst>
              </a:prstGeom>
              <a:solidFill>
                <a:schemeClr val="accent4"/>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7"/>
              <p:cNvSpPr/>
              <p:nvPr/>
            </p:nvSpPr>
            <p:spPr>
              <a:xfrm>
                <a:off x="5908478" y="1501513"/>
                <a:ext cx="157557" cy="139114"/>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rotWithShape="0" algn="bl" dir="5400000" dist="19050">
                  <a:schemeClr val="dk1">
                    <a:alpha val="38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25" name="Google Shape;1225;p87"/>
            <p:cNvSpPr/>
            <p:nvPr/>
          </p:nvSpPr>
          <p:spPr>
            <a:xfrm>
              <a:off x="6282673" y="1329001"/>
              <a:ext cx="1677600" cy="2848200"/>
            </a:xfrm>
            <a:prstGeom prst="roundRect">
              <a:avLst>
                <a:gd fmla="val 10049" name="adj"/>
              </a:avLst>
            </a:prstGeom>
            <a:solidFill>
              <a:schemeClr val="accent6"/>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7"/>
            <p:cNvSpPr/>
            <p:nvPr/>
          </p:nvSpPr>
          <p:spPr>
            <a:xfrm>
              <a:off x="6331650" y="1860175"/>
              <a:ext cx="1577700" cy="2260500"/>
            </a:xfrm>
            <a:prstGeom prst="roundRect">
              <a:avLst>
                <a:gd fmla="val 3424" name="adj"/>
              </a:avLst>
            </a:prstGeom>
            <a:solidFill>
              <a:schemeClr val="lt1"/>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7"/>
            <p:cNvSpPr/>
            <p:nvPr/>
          </p:nvSpPr>
          <p:spPr>
            <a:xfrm>
              <a:off x="6474026" y="1445487"/>
              <a:ext cx="71135" cy="71135"/>
            </a:xfrm>
            <a:custGeom>
              <a:rect b="b" l="l" r="r" t="t"/>
              <a:pathLst>
                <a:path extrusionOk="0" h="3655" w="3655">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7"/>
            <p:cNvSpPr/>
            <p:nvPr/>
          </p:nvSpPr>
          <p:spPr>
            <a:xfrm>
              <a:off x="6615915" y="1445487"/>
              <a:ext cx="71174" cy="71135"/>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7"/>
            <p:cNvSpPr/>
            <p:nvPr/>
          </p:nvSpPr>
          <p:spPr>
            <a:xfrm>
              <a:off x="6757823" y="1445487"/>
              <a:ext cx="71155" cy="71135"/>
            </a:xfrm>
            <a:custGeom>
              <a:rect b="b" l="l" r="r" t="t"/>
              <a:pathLst>
                <a:path extrusionOk="0" h="3655" w="3656">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7"/>
            <p:cNvSpPr/>
            <p:nvPr/>
          </p:nvSpPr>
          <p:spPr>
            <a:xfrm>
              <a:off x="6432549" y="1666144"/>
              <a:ext cx="721670" cy="44511"/>
            </a:xfrm>
            <a:custGeom>
              <a:rect b="b" l="l" r="r" t="t"/>
              <a:pathLst>
                <a:path extrusionOk="0" h="2287" w="3708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7"/>
            <p:cNvSpPr/>
            <p:nvPr/>
          </p:nvSpPr>
          <p:spPr>
            <a:xfrm>
              <a:off x="6068484" y="2157656"/>
              <a:ext cx="1677629" cy="1677220"/>
            </a:xfrm>
            <a:custGeom>
              <a:rect b="b" l="l" r="r" t="t"/>
              <a:pathLst>
                <a:path extrusionOk="0" h="86177" w="86198">
                  <a:moveTo>
                    <a:pt x="1583" y="0"/>
                  </a:moveTo>
                  <a:cubicBezTo>
                    <a:pt x="705" y="0"/>
                    <a:pt x="1" y="704"/>
                    <a:pt x="1" y="1564"/>
                  </a:cubicBezTo>
                  <a:lnTo>
                    <a:pt x="1" y="84594"/>
                  </a:lnTo>
                  <a:cubicBezTo>
                    <a:pt x="1" y="85473"/>
                    <a:pt x="705" y="86177"/>
                    <a:pt x="1583" y="86177"/>
                  </a:cubicBezTo>
                  <a:lnTo>
                    <a:pt x="84614" y="86177"/>
                  </a:lnTo>
                  <a:cubicBezTo>
                    <a:pt x="85494" y="86177"/>
                    <a:pt x="86198" y="85473"/>
                    <a:pt x="86198" y="84594"/>
                  </a:cubicBezTo>
                  <a:lnTo>
                    <a:pt x="86198" y="1564"/>
                  </a:lnTo>
                  <a:cubicBezTo>
                    <a:pt x="86198" y="704"/>
                    <a:pt x="85494" y="0"/>
                    <a:pt x="84614"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7"/>
            <p:cNvSpPr/>
            <p:nvPr/>
          </p:nvSpPr>
          <p:spPr>
            <a:xfrm>
              <a:off x="6098536" y="3037212"/>
              <a:ext cx="1617509" cy="768049"/>
            </a:xfrm>
            <a:custGeom>
              <a:rect b="b" l="l" r="r" t="t"/>
              <a:pathLst>
                <a:path extrusionOk="0" h="39463" w="83109">
                  <a:moveTo>
                    <a:pt x="83070" y="0"/>
                  </a:moveTo>
                  <a:lnTo>
                    <a:pt x="0" y="19"/>
                  </a:lnTo>
                  <a:lnTo>
                    <a:pt x="39" y="39462"/>
                  </a:lnTo>
                  <a:lnTo>
                    <a:pt x="83070" y="39462"/>
                  </a:lnTo>
                  <a:lnTo>
                    <a:pt x="83109" y="39443"/>
                  </a:lnTo>
                  <a:lnTo>
                    <a:pt x="83070" y="0"/>
                  </a:ln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7"/>
            <p:cNvSpPr/>
            <p:nvPr/>
          </p:nvSpPr>
          <p:spPr>
            <a:xfrm>
              <a:off x="6098536" y="2187318"/>
              <a:ext cx="1616750" cy="849869"/>
            </a:xfrm>
            <a:custGeom>
              <a:rect b="b" l="l" r="r" t="t"/>
              <a:pathLst>
                <a:path extrusionOk="0" h="43667" w="83070">
                  <a:moveTo>
                    <a:pt x="83070" y="1"/>
                  </a:moveTo>
                  <a:lnTo>
                    <a:pt x="0" y="40"/>
                  </a:lnTo>
                  <a:lnTo>
                    <a:pt x="39" y="43666"/>
                  </a:lnTo>
                  <a:lnTo>
                    <a:pt x="83070" y="43666"/>
                  </a:lnTo>
                  <a:lnTo>
                    <a:pt x="83070" y="1"/>
                  </a:ln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7"/>
            <p:cNvSpPr/>
            <p:nvPr/>
          </p:nvSpPr>
          <p:spPr>
            <a:xfrm>
              <a:off x="6818296" y="2384386"/>
              <a:ext cx="323000" cy="448903"/>
            </a:xfrm>
            <a:custGeom>
              <a:rect b="b" l="l" r="r" t="t"/>
              <a:pathLst>
                <a:path extrusionOk="0" h="23065" w="16596">
                  <a:moveTo>
                    <a:pt x="6862" y="1"/>
                  </a:moveTo>
                  <a:cubicBezTo>
                    <a:pt x="6198" y="1"/>
                    <a:pt x="5650" y="548"/>
                    <a:pt x="5650" y="1231"/>
                  </a:cubicBezTo>
                  <a:lnTo>
                    <a:pt x="5650" y="3402"/>
                  </a:lnTo>
                  <a:lnTo>
                    <a:pt x="157" y="10574"/>
                  </a:lnTo>
                  <a:cubicBezTo>
                    <a:pt x="40" y="10712"/>
                    <a:pt x="1" y="10868"/>
                    <a:pt x="1" y="11024"/>
                  </a:cubicBezTo>
                  <a:lnTo>
                    <a:pt x="1" y="22322"/>
                  </a:lnTo>
                  <a:cubicBezTo>
                    <a:pt x="1" y="22731"/>
                    <a:pt x="334" y="23065"/>
                    <a:pt x="744" y="23065"/>
                  </a:cubicBezTo>
                  <a:lnTo>
                    <a:pt x="13430" y="23065"/>
                  </a:lnTo>
                  <a:cubicBezTo>
                    <a:pt x="14329" y="23065"/>
                    <a:pt x="15051" y="22341"/>
                    <a:pt x="15051" y="21441"/>
                  </a:cubicBezTo>
                  <a:cubicBezTo>
                    <a:pt x="15051" y="20542"/>
                    <a:pt x="14329" y="19820"/>
                    <a:pt x="13430" y="19820"/>
                  </a:cubicBezTo>
                  <a:lnTo>
                    <a:pt x="14035" y="19820"/>
                  </a:lnTo>
                  <a:cubicBezTo>
                    <a:pt x="15012" y="19820"/>
                    <a:pt x="15794" y="19018"/>
                    <a:pt x="15794" y="18040"/>
                  </a:cubicBezTo>
                  <a:cubicBezTo>
                    <a:pt x="15794" y="17084"/>
                    <a:pt x="15012" y="16281"/>
                    <a:pt x="14035" y="16281"/>
                  </a:cubicBezTo>
                  <a:lnTo>
                    <a:pt x="14368" y="16281"/>
                  </a:lnTo>
                  <a:cubicBezTo>
                    <a:pt x="15384" y="16281"/>
                    <a:pt x="16205" y="15460"/>
                    <a:pt x="16205" y="14444"/>
                  </a:cubicBezTo>
                  <a:cubicBezTo>
                    <a:pt x="16205" y="13428"/>
                    <a:pt x="15384" y="12607"/>
                    <a:pt x="14368" y="12607"/>
                  </a:cubicBezTo>
                  <a:lnTo>
                    <a:pt x="14681" y="12607"/>
                  </a:lnTo>
                  <a:cubicBezTo>
                    <a:pt x="15736" y="12607"/>
                    <a:pt x="16596" y="11747"/>
                    <a:pt x="16596" y="10691"/>
                  </a:cubicBezTo>
                  <a:cubicBezTo>
                    <a:pt x="16596" y="9636"/>
                    <a:pt x="15736" y="8776"/>
                    <a:pt x="14681" y="8776"/>
                  </a:cubicBezTo>
                  <a:lnTo>
                    <a:pt x="7819" y="8776"/>
                  </a:lnTo>
                  <a:cubicBezTo>
                    <a:pt x="8836" y="7193"/>
                    <a:pt x="9383" y="5336"/>
                    <a:pt x="9383" y="3459"/>
                  </a:cubicBezTo>
                  <a:lnTo>
                    <a:pt x="9383" y="2521"/>
                  </a:lnTo>
                  <a:cubicBezTo>
                    <a:pt x="9383" y="1134"/>
                    <a:pt x="8249" y="1"/>
                    <a:pt x="6862"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7"/>
            <p:cNvSpPr/>
            <p:nvPr/>
          </p:nvSpPr>
          <p:spPr>
            <a:xfrm>
              <a:off x="6673371" y="2579936"/>
              <a:ext cx="122516" cy="289874"/>
            </a:xfrm>
            <a:custGeom>
              <a:rect b="b" l="l" r="r" t="t"/>
              <a:pathLst>
                <a:path extrusionOk="0" h="14894" w="6295">
                  <a:moveTo>
                    <a:pt x="997" y="0"/>
                  </a:moveTo>
                  <a:cubicBezTo>
                    <a:pt x="449" y="0"/>
                    <a:pt x="1" y="430"/>
                    <a:pt x="1" y="977"/>
                  </a:cubicBezTo>
                  <a:lnTo>
                    <a:pt x="1" y="13896"/>
                  </a:lnTo>
                  <a:cubicBezTo>
                    <a:pt x="1" y="14444"/>
                    <a:pt x="449" y="14894"/>
                    <a:pt x="997" y="14894"/>
                  </a:cubicBezTo>
                  <a:lnTo>
                    <a:pt x="5297" y="14894"/>
                  </a:lnTo>
                  <a:cubicBezTo>
                    <a:pt x="5844" y="14894"/>
                    <a:pt x="6294" y="14444"/>
                    <a:pt x="6294" y="13896"/>
                  </a:cubicBezTo>
                  <a:lnTo>
                    <a:pt x="6294" y="977"/>
                  </a:lnTo>
                  <a:cubicBezTo>
                    <a:pt x="6294" y="430"/>
                    <a:pt x="5844" y="0"/>
                    <a:pt x="5297" y="0"/>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7"/>
            <p:cNvSpPr/>
            <p:nvPr/>
          </p:nvSpPr>
          <p:spPr>
            <a:xfrm>
              <a:off x="6432938" y="3180249"/>
              <a:ext cx="101575" cy="101575"/>
            </a:xfrm>
            <a:custGeom>
              <a:rect b="b" l="l" r="r" t="t"/>
              <a:pathLst>
                <a:path extrusionOk="0" h="5219" w="5219">
                  <a:moveTo>
                    <a:pt x="2600" y="0"/>
                  </a:moveTo>
                  <a:cubicBezTo>
                    <a:pt x="1173" y="0"/>
                    <a:pt x="1" y="1173"/>
                    <a:pt x="1" y="2619"/>
                  </a:cubicBezTo>
                  <a:cubicBezTo>
                    <a:pt x="1" y="4066"/>
                    <a:pt x="1173" y="5218"/>
                    <a:pt x="2600" y="5218"/>
                  </a:cubicBezTo>
                  <a:cubicBezTo>
                    <a:pt x="4046" y="5218"/>
                    <a:pt x="5219" y="4066"/>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7"/>
            <p:cNvSpPr/>
            <p:nvPr/>
          </p:nvSpPr>
          <p:spPr>
            <a:xfrm>
              <a:off x="6432938" y="3370466"/>
              <a:ext cx="101575" cy="101575"/>
            </a:xfrm>
            <a:custGeom>
              <a:rect b="b" l="l" r="r" t="t"/>
              <a:pathLst>
                <a:path extrusionOk="0" h="5219" w="5219">
                  <a:moveTo>
                    <a:pt x="2600" y="0"/>
                  </a:moveTo>
                  <a:cubicBezTo>
                    <a:pt x="1173" y="0"/>
                    <a:pt x="1" y="1173"/>
                    <a:pt x="1" y="2619"/>
                  </a:cubicBezTo>
                  <a:cubicBezTo>
                    <a:pt x="1" y="4045"/>
                    <a:pt x="1173" y="5218"/>
                    <a:pt x="2600" y="5218"/>
                  </a:cubicBezTo>
                  <a:cubicBezTo>
                    <a:pt x="4046" y="5218"/>
                    <a:pt x="5219" y="4045"/>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8" name="Google Shape;1238;p87"/>
            <p:cNvGrpSpPr/>
            <p:nvPr/>
          </p:nvGrpSpPr>
          <p:grpSpPr>
            <a:xfrm>
              <a:off x="6647232" y="3130557"/>
              <a:ext cx="948388" cy="402140"/>
              <a:chOff x="5806369" y="3534407"/>
              <a:chExt cx="948388" cy="402140"/>
            </a:xfrm>
          </p:grpSpPr>
          <p:sp>
            <p:nvSpPr>
              <p:cNvPr id="1239" name="Google Shape;1239;p87"/>
              <p:cNvSpPr/>
              <p:nvPr/>
            </p:nvSpPr>
            <p:spPr>
              <a:xfrm>
                <a:off x="6432938" y="3560663"/>
                <a:ext cx="101575" cy="101575"/>
              </a:xfrm>
              <a:custGeom>
                <a:rect b="b" l="l" r="r" t="t"/>
                <a:pathLst>
                  <a:path extrusionOk="0" h="5219" w="5219">
                    <a:moveTo>
                      <a:pt x="2600" y="1"/>
                    </a:moveTo>
                    <a:cubicBezTo>
                      <a:pt x="1173" y="1"/>
                      <a:pt x="1" y="1153"/>
                      <a:pt x="1" y="2600"/>
                    </a:cubicBezTo>
                    <a:cubicBezTo>
                      <a:pt x="1" y="4046"/>
                      <a:pt x="1173" y="5219"/>
                      <a:pt x="2600" y="5219"/>
                    </a:cubicBezTo>
                    <a:cubicBezTo>
                      <a:pt x="4046" y="5219"/>
                      <a:pt x="5219" y="4046"/>
                      <a:pt x="5219" y="2600"/>
                    </a:cubicBezTo>
                    <a:cubicBezTo>
                      <a:pt x="5219" y="1153"/>
                      <a:pt x="4046" y="1"/>
                      <a:pt x="2600" y="1"/>
                    </a:cubicBezTo>
                    <a:close/>
                  </a:path>
                </a:pathLst>
              </a:custGeom>
              <a:solidFill>
                <a:srgbClr val="C7A2FF"/>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7"/>
              <p:cNvSpPr/>
              <p:nvPr/>
            </p:nvSpPr>
            <p:spPr>
              <a:xfrm>
                <a:off x="5806369" y="3653504"/>
                <a:ext cx="948388" cy="283043"/>
              </a:xfrm>
              <a:custGeom>
                <a:rect b="b" l="l" r="r" t="t"/>
                <a:pathLst>
                  <a:path extrusionOk="0" h="14543" w="48729">
                    <a:moveTo>
                      <a:pt x="0" y="0"/>
                    </a:moveTo>
                    <a:lnTo>
                      <a:pt x="0" y="11688"/>
                    </a:lnTo>
                    <a:cubicBezTo>
                      <a:pt x="0" y="13271"/>
                      <a:pt x="1271" y="14542"/>
                      <a:pt x="2854" y="14542"/>
                    </a:cubicBezTo>
                    <a:lnTo>
                      <a:pt x="45875" y="14542"/>
                    </a:lnTo>
                    <a:cubicBezTo>
                      <a:pt x="47438" y="14542"/>
                      <a:pt x="48728" y="13271"/>
                      <a:pt x="48728" y="11688"/>
                    </a:cubicBezTo>
                    <a:lnTo>
                      <a:pt x="48728" y="0"/>
                    </a:lnTo>
                    <a:close/>
                  </a:path>
                </a:pathLst>
              </a:custGeom>
              <a:solidFill>
                <a:schemeClr val="lt1"/>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7"/>
              <p:cNvSpPr/>
              <p:nvPr/>
            </p:nvSpPr>
            <p:spPr>
              <a:xfrm>
                <a:off x="5806369" y="3534407"/>
                <a:ext cx="948388" cy="119111"/>
              </a:xfrm>
              <a:custGeom>
                <a:rect b="b" l="l" r="r" t="t"/>
                <a:pathLst>
                  <a:path extrusionOk="0" h="6120" w="48729">
                    <a:moveTo>
                      <a:pt x="2854" y="1"/>
                    </a:moveTo>
                    <a:cubicBezTo>
                      <a:pt x="1271" y="1"/>
                      <a:pt x="0" y="1291"/>
                      <a:pt x="0" y="2854"/>
                    </a:cubicBezTo>
                    <a:lnTo>
                      <a:pt x="0" y="6119"/>
                    </a:lnTo>
                    <a:lnTo>
                      <a:pt x="48728" y="6119"/>
                    </a:lnTo>
                    <a:lnTo>
                      <a:pt x="48728" y="2854"/>
                    </a:lnTo>
                    <a:cubicBezTo>
                      <a:pt x="48728" y="1291"/>
                      <a:pt x="47438" y="1"/>
                      <a:pt x="45875" y="1"/>
                    </a:cubicBezTo>
                    <a:close/>
                  </a:path>
                </a:pathLst>
              </a:custGeom>
              <a:solidFill>
                <a:schemeClr val="accent6"/>
              </a:solidFill>
              <a:ln>
                <a:noFill/>
              </a:ln>
              <a:effectLst>
                <a:outerShdw blurRad="57150" rotWithShape="0" algn="bl" dir="5400000" dist="19050">
                  <a:schemeClr val="dk1">
                    <a:alpha val="2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7"/>
              <p:cNvSpPr/>
              <p:nvPr/>
            </p:nvSpPr>
            <p:spPr>
              <a:xfrm>
                <a:off x="5961201" y="3572847"/>
                <a:ext cx="37679" cy="37660"/>
              </a:xfrm>
              <a:custGeom>
                <a:rect b="b" l="l" r="r" t="t"/>
                <a:pathLst>
                  <a:path extrusionOk="0" h="1935" w="1936">
                    <a:moveTo>
                      <a:pt x="978" y="0"/>
                    </a:moveTo>
                    <a:cubicBezTo>
                      <a:pt x="431" y="0"/>
                      <a:pt x="1" y="430"/>
                      <a:pt x="1" y="978"/>
                    </a:cubicBezTo>
                    <a:cubicBezTo>
                      <a:pt x="1" y="1505"/>
                      <a:pt x="431" y="1935"/>
                      <a:pt x="978" y="1935"/>
                    </a:cubicBezTo>
                    <a:cubicBezTo>
                      <a:pt x="1505" y="1935"/>
                      <a:pt x="1935" y="1505"/>
                      <a:pt x="1935" y="978"/>
                    </a:cubicBezTo>
                    <a:cubicBezTo>
                      <a:pt x="1935" y="430"/>
                      <a:pt x="1505" y="0"/>
                      <a:pt x="978" y="0"/>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7"/>
              <p:cNvSpPr/>
              <p:nvPr/>
            </p:nvSpPr>
            <p:spPr>
              <a:xfrm>
                <a:off x="6043376" y="3572847"/>
                <a:ext cx="37679" cy="37660"/>
              </a:xfrm>
              <a:custGeom>
                <a:rect b="b" l="l" r="r" t="t"/>
                <a:pathLst>
                  <a:path extrusionOk="0" h="1935" w="1936">
                    <a:moveTo>
                      <a:pt x="958" y="0"/>
                    </a:moveTo>
                    <a:cubicBezTo>
                      <a:pt x="431" y="0"/>
                      <a:pt x="1" y="430"/>
                      <a:pt x="1" y="978"/>
                    </a:cubicBezTo>
                    <a:cubicBezTo>
                      <a:pt x="1" y="1505"/>
                      <a:pt x="431" y="1935"/>
                      <a:pt x="958" y="1935"/>
                    </a:cubicBezTo>
                    <a:cubicBezTo>
                      <a:pt x="1505" y="1935"/>
                      <a:pt x="1935" y="1505"/>
                      <a:pt x="1935" y="978"/>
                    </a:cubicBezTo>
                    <a:cubicBezTo>
                      <a:pt x="1935" y="430"/>
                      <a:pt x="1505" y="0"/>
                      <a:pt x="958" y="0"/>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7"/>
              <p:cNvSpPr/>
              <p:nvPr/>
            </p:nvSpPr>
            <p:spPr>
              <a:xfrm>
                <a:off x="5907949" y="3721217"/>
                <a:ext cx="145346" cy="144937"/>
              </a:xfrm>
              <a:custGeom>
                <a:rect b="b" l="l" r="r" t="t"/>
                <a:pathLst>
                  <a:path extrusionOk="0" h="7447" w="7468">
                    <a:moveTo>
                      <a:pt x="3733" y="0"/>
                    </a:moveTo>
                    <a:cubicBezTo>
                      <a:pt x="1681" y="0"/>
                      <a:pt x="1" y="1661"/>
                      <a:pt x="1" y="3714"/>
                    </a:cubicBezTo>
                    <a:cubicBezTo>
                      <a:pt x="1" y="5786"/>
                      <a:pt x="1681" y="7446"/>
                      <a:pt x="3733" y="7446"/>
                    </a:cubicBezTo>
                    <a:cubicBezTo>
                      <a:pt x="5805" y="7446"/>
                      <a:pt x="7467" y="5786"/>
                      <a:pt x="7467" y="3714"/>
                    </a:cubicBezTo>
                    <a:cubicBezTo>
                      <a:pt x="7467" y="1661"/>
                      <a:pt x="5805" y="0"/>
                      <a:pt x="3733" y="0"/>
                    </a:cubicBezTo>
                    <a:close/>
                  </a:path>
                </a:pathLst>
              </a:custGeom>
              <a:solidFill>
                <a:schemeClr val="dk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7"/>
              <p:cNvSpPr/>
              <p:nvPr/>
            </p:nvSpPr>
            <p:spPr>
              <a:xfrm>
                <a:off x="6116793" y="3740233"/>
                <a:ext cx="510171" cy="33495"/>
              </a:xfrm>
              <a:custGeom>
                <a:rect b="b" l="l" r="r" t="t"/>
                <a:pathLst>
                  <a:path extrusionOk="0" h="1721" w="26213">
                    <a:moveTo>
                      <a:pt x="803" y="1"/>
                    </a:moveTo>
                    <a:cubicBezTo>
                      <a:pt x="352" y="1"/>
                      <a:pt x="0" y="352"/>
                      <a:pt x="0" y="801"/>
                    </a:cubicBezTo>
                    <a:lnTo>
                      <a:pt x="0" y="918"/>
                    </a:lnTo>
                    <a:cubicBezTo>
                      <a:pt x="0" y="1369"/>
                      <a:pt x="352" y="1721"/>
                      <a:pt x="803" y="1721"/>
                    </a:cubicBezTo>
                    <a:lnTo>
                      <a:pt x="25410" y="1721"/>
                    </a:lnTo>
                    <a:cubicBezTo>
                      <a:pt x="25840" y="1721"/>
                      <a:pt x="26212" y="1369"/>
                      <a:pt x="26212" y="918"/>
                    </a:cubicBezTo>
                    <a:lnTo>
                      <a:pt x="26212" y="801"/>
                    </a:lnTo>
                    <a:cubicBezTo>
                      <a:pt x="26212" y="352"/>
                      <a:pt x="25840" y="1"/>
                      <a:pt x="2541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7"/>
              <p:cNvSpPr/>
              <p:nvPr/>
            </p:nvSpPr>
            <p:spPr>
              <a:xfrm>
                <a:off x="6116793" y="3823926"/>
                <a:ext cx="284191" cy="33495"/>
              </a:xfrm>
              <a:custGeom>
                <a:rect b="b" l="l" r="r" t="t"/>
                <a:pathLst>
                  <a:path extrusionOk="0" h="1721" w="14602">
                    <a:moveTo>
                      <a:pt x="803" y="1"/>
                    </a:moveTo>
                    <a:cubicBezTo>
                      <a:pt x="352" y="1"/>
                      <a:pt x="0" y="352"/>
                      <a:pt x="0" y="801"/>
                    </a:cubicBezTo>
                    <a:lnTo>
                      <a:pt x="0" y="919"/>
                    </a:lnTo>
                    <a:cubicBezTo>
                      <a:pt x="0" y="1369"/>
                      <a:pt x="352" y="1721"/>
                      <a:pt x="803" y="1721"/>
                    </a:cubicBezTo>
                    <a:lnTo>
                      <a:pt x="13820" y="1721"/>
                    </a:lnTo>
                    <a:cubicBezTo>
                      <a:pt x="14250" y="1721"/>
                      <a:pt x="14602" y="1369"/>
                      <a:pt x="14602" y="919"/>
                    </a:cubicBezTo>
                    <a:lnTo>
                      <a:pt x="14602" y="801"/>
                    </a:lnTo>
                    <a:cubicBezTo>
                      <a:pt x="14602" y="352"/>
                      <a:pt x="14250" y="1"/>
                      <a:pt x="1382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7"/>
              <p:cNvSpPr/>
              <p:nvPr/>
            </p:nvSpPr>
            <p:spPr>
              <a:xfrm>
                <a:off x="6435235" y="3823926"/>
                <a:ext cx="81412" cy="33495"/>
              </a:xfrm>
              <a:custGeom>
                <a:rect b="b" l="l" r="r" t="t"/>
                <a:pathLst>
                  <a:path extrusionOk="0" h="1721" w="4183">
                    <a:moveTo>
                      <a:pt x="860" y="1"/>
                    </a:moveTo>
                    <a:cubicBezTo>
                      <a:pt x="371" y="1"/>
                      <a:pt x="0" y="392"/>
                      <a:pt x="0" y="861"/>
                    </a:cubicBezTo>
                    <a:cubicBezTo>
                      <a:pt x="0" y="1330"/>
                      <a:pt x="371" y="1721"/>
                      <a:pt x="860" y="1721"/>
                    </a:cubicBezTo>
                    <a:lnTo>
                      <a:pt x="3323" y="1721"/>
                    </a:lnTo>
                    <a:cubicBezTo>
                      <a:pt x="3792" y="1721"/>
                      <a:pt x="4183" y="1330"/>
                      <a:pt x="4183" y="861"/>
                    </a:cubicBezTo>
                    <a:cubicBezTo>
                      <a:pt x="4183" y="392"/>
                      <a:pt x="3792" y="1"/>
                      <a:pt x="3323"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 name="Google Shape;1248;p87"/>
            <p:cNvSpPr/>
            <p:nvPr/>
          </p:nvSpPr>
          <p:spPr>
            <a:xfrm>
              <a:off x="5900339" y="1446873"/>
              <a:ext cx="481230" cy="481210"/>
            </a:xfrm>
            <a:custGeom>
              <a:rect b="b" l="l" r="r" t="t"/>
              <a:pathLst>
                <a:path extrusionOk="0" h="24725" w="24726">
                  <a:moveTo>
                    <a:pt x="12372" y="0"/>
                  </a:moveTo>
                  <a:cubicBezTo>
                    <a:pt x="5552" y="0"/>
                    <a:pt x="1" y="5551"/>
                    <a:pt x="1" y="12353"/>
                  </a:cubicBezTo>
                  <a:cubicBezTo>
                    <a:pt x="1" y="19174"/>
                    <a:pt x="5552" y="24725"/>
                    <a:pt x="12372" y="24725"/>
                  </a:cubicBezTo>
                  <a:cubicBezTo>
                    <a:pt x="19174" y="24725"/>
                    <a:pt x="24725" y="19174"/>
                    <a:pt x="24725" y="12353"/>
                  </a:cubicBezTo>
                  <a:cubicBezTo>
                    <a:pt x="24725" y="5551"/>
                    <a:pt x="19174" y="0"/>
                    <a:pt x="12372" y="0"/>
                  </a:cubicBezTo>
                  <a:close/>
                </a:path>
              </a:pathLst>
            </a:custGeom>
            <a:solidFill>
              <a:schemeClr val="dk2"/>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7"/>
            <p:cNvSpPr/>
            <p:nvPr/>
          </p:nvSpPr>
          <p:spPr>
            <a:xfrm>
              <a:off x="6055152" y="1516105"/>
              <a:ext cx="171601" cy="171212"/>
            </a:xfrm>
            <a:custGeom>
              <a:rect b="b" l="l" r="r" t="t"/>
              <a:pathLst>
                <a:path extrusionOk="0" h="8797" w="8817">
                  <a:moveTo>
                    <a:pt x="4418" y="1"/>
                  </a:moveTo>
                  <a:cubicBezTo>
                    <a:pt x="1976" y="1"/>
                    <a:pt x="1" y="1974"/>
                    <a:pt x="1" y="4398"/>
                  </a:cubicBezTo>
                  <a:cubicBezTo>
                    <a:pt x="1" y="6821"/>
                    <a:pt x="1976" y="8796"/>
                    <a:pt x="4418" y="8796"/>
                  </a:cubicBezTo>
                  <a:cubicBezTo>
                    <a:pt x="6842" y="8796"/>
                    <a:pt x="8817" y="6821"/>
                    <a:pt x="8817" y="4398"/>
                  </a:cubicBezTo>
                  <a:cubicBezTo>
                    <a:pt x="8817" y="1974"/>
                    <a:pt x="6842" y="1"/>
                    <a:pt x="4418"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7"/>
            <p:cNvSpPr/>
            <p:nvPr/>
          </p:nvSpPr>
          <p:spPr>
            <a:xfrm>
              <a:off x="5976422" y="1724578"/>
              <a:ext cx="329461" cy="188708"/>
            </a:xfrm>
            <a:custGeom>
              <a:rect b="b" l="l" r="r" t="t"/>
              <a:pathLst>
                <a:path extrusionOk="0" h="9696" w="16928">
                  <a:moveTo>
                    <a:pt x="8463" y="1"/>
                  </a:moveTo>
                  <a:cubicBezTo>
                    <a:pt x="4535" y="1"/>
                    <a:pt x="1231" y="2502"/>
                    <a:pt x="1" y="6000"/>
                  </a:cubicBezTo>
                  <a:cubicBezTo>
                    <a:pt x="2112" y="8268"/>
                    <a:pt x="5122" y="9695"/>
                    <a:pt x="8463" y="9695"/>
                  </a:cubicBezTo>
                  <a:cubicBezTo>
                    <a:pt x="11806" y="9695"/>
                    <a:pt x="14817" y="8268"/>
                    <a:pt x="16927" y="6000"/>
                  </a:cubicBezTo>
                  <a:cubicBezTo>
                    <a:pt x="15695" y="2502"/>
                    <a:pt x="12372" y="1"/>
                    <a:pt x="8463"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1" name="Google Shape;1251;p87"/>
            <p:cNvGrpSpPr/>
            <p:nvPr/>
          </p:nvGrpSpPr>
          <p:grpSpPr>
            <a:xfrm>
              <a:off x="4331274" y="2093184"/>
              <a:ext cx="1074309" cy="356822"/>
              <a:chOff x="1725115" y="1291147"/>
              <a:chExt cx="519090" cy="172403"/>
            </a:xfrm>
          </p:grpSpPr>
          <p:sp>
            <p:nvSpPr>
              <p:cNvPr id="1252" name="Google Shape;1252;p87"/>
              <p:cNvSpPr/>
              <p:nvPr/>
            </p:nvSpPr>
            <p:spPr>
              <a:xfrm>
                <a:off x="1725115" y="1291147"/>
                <a:ext cx="519090" cy="172403"/>
              </a:xfrm>
              <a:custGeom>
                <a:rect b="b" l="l" r="r" t="t"/>
                <a:pathLst>
                  <a:path extrusionOk="0" h="9618" w="28959">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7"/>
              <p:cNvSpPr/>
              <p:nvPr/>
            </p:nvSpPr>
            <p:spPr>
              <a:xfrm>
                <a:off x="1953865" y="1296811"/>
                <a:ext cx="269951" cy="147971"/>
              </a:xfrm>
              <a:custGeom>
                <a:rect b="b" l="l" r="r" t="t"/>
                <a:pathLst>
                  <a:path extrusionOk="0" h="8255" w="1506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7"/>
              <p:cNvSpPr/>
              <p:nvPr/>
            </p:nvSpPr>
            <p:spPr>
              <a:xfrm>
                <a:off x="1773837" y="1396227"/>
                <a:ext cx="83907" cy="48523"/>
              </a:xfrm>
              <a:custGeom>
                <a:rect b="b" l="l" r="r" t="t"/>
                <a:pathLst>
                  <a:path extrusionOk="0" h="2707" w="4681">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5" name="Google Shape;1255;p87"/>
            <p:cNvSpPr/>
            <p:nvPr/>
          </p:nvSpPr>
          <p:spPr>
            <a:xfrm>
              <a:off x="5561036" y="3739088"/>
              <a:ext cx="185700" cy="1857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7"/>
            <p:cNvSpPr/>
            <p:nvPr/>
          </p:nvSpPr>
          <p:spPr>
            <a:xfrm>
              <a:off x="5885696" y="3574551"/>
              <a:ext cx="86400" cy="864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87"/>
            <p:cNvGrpSpPr/>
            <p:nvPr/>
          </p:nvGrpSpPr>
          <p:grpSpPr>
            <a:xfrm>
              <a:off x="4825565" y="3357409"/>
              <a:ext cx="546643" cy="356848"/>
              <a:chOff x="5013102" y="2654046"/>
              <a:chExt cx="546643" cy="356848"/>
            </a:xfrm>
          </p:grpSpPr>
          <p:sp>
            <p:nvSpPr>
              <p:cNvPr id="1258" name="Google Shape;1258;p87"/>
              <p:cNvSpPr/>
              <p:nvPr/>
            </p:nvSpPr>
            <p:spPr>
              <a:xfrm>
                <a:off x="5013102" y="2654046"/>
                <a:ext cx="546643" cy="356848"/>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3"/>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7"/>
              <p:cNvSpPr/>
              <p:nvPr/>
            </p:nvSpPr>
            <p:spPr>
              <a:xfrm>
                <a:off x="5106723" y="2758236"/>
                <a:ext cx="359392" cy="76161"/>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78"/>
          <p:cNvSpPr txBox="1"/>
          <p:nvPr>
            <p:ph type="title"/>
          </p:nvPr>
        </p:nvSpPr>
        <p:spPr>
          <a:xfrm>
            <a:off x="713200" y="1123375"/>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48" name="Google Shape;1148;p78"/>
          <p:cNvSpPr txBox="1"/>
          <p:nvPr>
            <p:ph idx="1" type="subTitle"/>
          </p:nvPr>
        </p:nvSpPr>
        <p:spPr>
          <a:xfrm>
            <a:off x="713200" y="1687976"/>
            <a:ext cx="39603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XSS attack?</a:t>
            </a:r>
            <a:endParaRPr/>
          </a:p>
        </p:txBody>
      </p:sp>
      <p:sp>
        <p:nvSpPr>
          <p:cNvPr id="1149" name="Google Shape;1149;p78"/>
          <p:cNvSpPr txBox="1"/>
          <p:nvPr>
            <p:ph idx="2" type="title"/>
          </p:nvPr>
        </p:nvSpPr>
        <p:spPr>
          <a:xfrm>
            <a:off x="713200" y="2255071"/>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150" name="Google Shape;1150;p78"/>
          <p:cNvSpPr txBox="1"/>
          <p:nvPr>
            <p:ph idx="3" type="subTitle"/>
          </p:nvPr>
        </p:nvSpPr>
        <p:spPr>
          <a:xfrm>
            <a:off x="713200" y="2855400"/>
            <a:ext cx="21198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History and Development </a:t>
            </a:r>
            <a:endParaRPr/>
          </a:p>
        </p:txBody>
      </p:sp>
      <p:sp>
        <p:nvSpPr>
          <p:cNvPr id="1151" name="Google Shape;1151;p78"/>
          <p:cNvSpPr txBox="1"/>
          <p:nvPr>
            <p:ph idx="4" type="title"/>
          </p:nvPr>
        </p:nvSpPr>
        <p:spPr>
          <a:xfrm>
            <a:off x="713200" y="3413999"/>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52" name="Google Shape;1152;p78"/>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Examples </a:t>
            </a:r>
            <a:endParaRPr/>
          </a:p>
        </p:txBody>
      </p:sp>
      <p:sp>
        <p:nvSpPr>
          <p:cNvPr id="1153" name="Google Shape;1153;p78"/>
          <p:cNvSpPr txBox="1"/>
          <p:nvPr/>
        </p:nvSpPr>
        <p:spPr>
          <a:xfrm>
            <a:off x="4305525" y="903475"/>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lt1"/>
                </a:solidFill>
                <a:latin typeface="Montserrat"/>
                <a:ea typeface="Montserrat"/>
                <a:cs typeface="Montserrat"/>
                <a:sym typeface="Montserrat"/>
              </a:rPr>
              <a:t>4</a:t>
            </a:r>
            <a:endParaRPr/>
          </a:p>
        </p:txBody>
      </p:sp>
      <p:sp>
        <p:nvSpPr>
          <p:cNvPr id="1154" name="Google Shape;1154;p78"/>
          <p:cNvSpPr txBox="1"/>
          <p:nvPr/>
        </p:nvSpPr>
        <p:spPr>
          <a:xfrm>
            <a:off x="4305525" y="15965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Darker Grotesque Medium"/>
                <a:ea typeface="Darker Grotesque Medium"/>
                <a:cs typeface="Darker Grotesque Medium"/>
                <a:sym typeface="Darker Grotesque Medium"/>
              </a:rPr>
              <a:t>Demo</a:t>
            </a:r>
            <a:endParaRPr/>
          </a:p>
        </p:txBody>
      </p:sp>
      <p:sp>
        <p:nvSpPr>
          <p:cNvPr id="1155" name="Google Shape;1155;p78"/>
          <p:cNvSpPr txBox="1"/>
          <p:nvPr>
            <p:ph idx="2" type="title"/>
          </p:nvPr>
        </p:nvSpPr>
        <p:spPr>
          <a:xfrm>
            <a:off x="4305525" y="2190571"/>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156" name="Google Shape;1156;p78"/>
          <p:cNvSpPr txBox="1"/>
          <p:nvPr/>
        </p:nvSpPr>
        <p:spPr>
          <a:xfrm>
            <a:off x="4218175" y="2726400"/>
            <a:ext cx="3000000" cy="431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lt1"/>
                </a:solidFill>
                <a:latin typeface="Darker Grotesque Medium"/>
                <a:ea typeface="Darker Grotesque Medium"/>
                <a:cs typeface="Darker Grotesque Medium"/>
                <a:sym typeface="Darker Grotesque Medium"/>
              </a:rPr>
              <a:t>Prevention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79"/>
          <p:cNvSpPr txBox="1"/>
          <p:nvPr>
            <p:ph idx="1" type="body"/>
          </p:nvPr>
        </p:nvSpPr>
        <p:spPr>
          <a:xfrm>
            <a:off x="720000" y="1444275"/>
            <a:ext cx="3574200" cy="29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Cross site scripting is a widely used technique to exploit vulnerabilities in </a:t>
            </a:r>
            <a:r>
              <a:rPr lang="en" sz="1300"/>
              <a:t>trusted</a:t>
            </a:r>
            <a:r>
              <a:rPr lang="en" sz="1300"/>
              <a:t> websites. It allows the attacker to execute malicious javascript in the target's browser, </a:t>
            </a:r>
            <a:r>
              <a:rPr lang="en" sz="1300"/>
              <a:t>compromising</a:t>
            </a:r>
            <a:r>
              <a:rPr lang="en" sz="1300"/>
              <a:t> their interaction. The goal is to steal the user’s sensitive data, whether it’s cookies, session tokens, or login credentials. </a:t>
            </a:r>
            <a:endParaRPr sz="1300"/>
          </a:p>
          <a:p>
            <a:pPr indent="0" lvl="0" marL="0" rtl="0" algn="l">
              <a:spcBef>
                <a:spcPts val="1600"/>
              </a:spcBef>
              <a:spcAft>
                <a:spcPts val="1600"/>
              </a:spcAft>
              <a:buNone/>
            </a:pPr>
            <a:r>
              <a:rPr lang="en" sz="1300"/>
              <a:t>It is one of the common application level attacks used today. </a:t>
            </a:r>
            <a:endParaRPr sz="1300"/>
          </a:p>
        </p:txBody>
      </p:sp>
      <p:sp>
        <p:nvSpPr>
          <p:cNvPr id="1162" name="Google Shape;1162;p79"/>
          <p:cNvSpPr txBox="1"/>
          <p:nvPr>
            <p:ph type="title"/>
          </p:nvPr>
        </p:nvSpPr>
        <p:spPr>
          <a:xfrm>
            <a:off x="271350" y="464800"/>
            <a:ext cx="8601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BASICS: WHAT IS AN XSS ATTACK?</a:t>
            </a:r>
            <a:endParaRPr/>
          </a:p>
        </p:txBody>
      </p:sp>
      <p:pic>
        <p:nvPicPr>
          <p:cNvPr id="1163" name="Google Shape;1163;p79"/>
          <p:cNvPicPr preferRelativeResize="0"/>
          <p:nvPr/>
        </p:nvPicPr>
        <p:blipFill>
          <a:blip r:embed="rId3">
            <a:alphaModFix/>
          </a:blip>
          <a:stretch>
            <a:fillRect/>
          </a:stretch>
        </p:blipFill>
        <p:spPr>
          <a:xfrm>
            <a:off x="4668850" y="1637734"/>
            <a:ext cx="3403326" cy="1956925"/>
          </a:xfrm>
          <a:prstGeom prst="rect">
            <a:avLst/>
          </a:prstGeom>
          <a:noFill/>
          <a:ln>
            <a:noFill/>
          </a:ln>
        </p:spPr>
      </p:pic>
      <p:sp>
        <p:nvSpPr>
          <p:cNvPr id="1164" name="Google Shape;1164;p79"/>
          <p:cNvSpPr txBox="1"/>
          <p:nvPr/>
        </p:nvSpPr>
        <p:spPr>
          <a:xfrm>
            <a:off x="4917775" y="11638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lang="en" sz="1300">
                <a:solidFill>
                  <a:schemeClr val="dk1"/>
                </a:solidFill>
                <a:latin typeface="Darker Grotesque"/>
                <a:ea typeface="Darker Grotesque"/>
                <a:cs typeface="Darker Grotesque"/>
                <a:sym typeface="Darker Grotesque"/>
              </a:rPr>
              <a:t>There are three parties involved: attacker, client, and website. </a:t>
            </a:r>
            <a:endParaRPr/>
          </a:p>
        </p:txBody>
      </p:sp>
      <p:sp>
        <p:nvSpPr>
          <p:cNvPr id="1165" name="Google Shape;1165;p79"/>
          <p:cNvSpPr txBox="1"/>
          <p:nvPr/>
        </p:nvSpPr>
        <p:spPr>
          <a:xfrm>
            <a:off x="4917775" y="359465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300">
                <a:solidFill>
                  <a:schemeClr val="dk1"/>
                </a:solidFill>
                <a:latin typeface="Darker Grotesque"/>
                <a:ea typeface="Darker Grotesque"/>
                <a:cs typeface="Darker Grotesque"/>
                <a:sym typeface="Darker Grotesque"/>
              </a:rPr>
              <a:t>In this example, the attacker is targeting the visitor’s cookies.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80"/>
          <p:cNvSpPr txBox="1"/>
          <p:nvPr>
            <p:ph type="title"/>
          </p:nvPr>
        </p:nvSpPr>
        <p:spPr>
          <a:xfrm>
            <a:off x="1770313" y="1623300"/>
            <a:ext cx="5813700" cy="9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500"/>
              <a:t>825 million</a:t>
            </a:r>
            <a:r>
              <a:rPr lang="en"/>
              <a:t> </a:t>
            </a:r>
            <a:endParaRPr/>
          </a:p>
        </p:txBody>
      </p:sp>
      <p:sp>
        <p:nvSpPr>
          <p:cNvPr id="1171" name="Google Shape;1171;p80"/>
          <p:cNvSpPr txBox="1"/>
          <p:nvPr>
            <p:ph idx="1" type="subTitle"/>
          </p:nvPr>
        </p:nvSpPr>
        <p:spPr>
          <a:xfrm>
            <a:off x="2217975" y="2954525"/>
            <a:ext cx="4996200" cy="12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The number of users potentially affected in 2018 in a large scale XSS attack that affected Reddit, Yelp, TicketMaster, Western Union, and many others.  Big companies are not immune: Amazon has been affected in the past.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a:t>
            </a:r>
            <a:endParaRPr/>
          </a:p>
        </p:txBody>
      </p:sp>
      <p:sp>
        <p:nvSpPr>
          <p:cNvPr id="1177" name="Google Shape;1177;p81"/>
          <p:cNvSpPr txBox="1"/>
          <p:nvPr>
            <p:ph idx="1" type="body"/>
          </p:nvPr>
        </p:nvSpPr>
        <p:spPr>
          <a:xfrm>
            <a:off x="720000" y="1444275"/>
            <a:ext cx="42558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In January of 2000, Microsoft security engineers introduced the term “cross site scripting.” It referred to loading the attacked web application from an unrelated application through Javascript. The term XSS has now expanded, and Microsoft </a:t>
            </a:r>
            <a:r>
              <a:rPr lang="en" sz="1300"/>
              <a:t>explains</a:t>
            </a:r>
            <a:r>
              <a:rPr lang="en" sz="1300"/>
              <a:t> that the original XSS attack can be more specifically classified as the reflected/non-persistent form. XSS attacks also now more broadly include other types of code injections, including </a:t>
            </a:r>
            <a:r>
              <a:rPr lang="en" sz="1300"/>
              <a:t>persistent</a:t>
            </a:r>
            <a:r>
              <a:rPr lang="en" sz="1300"/>
              <a:t> vectors (that use Java, HTML, Flash, etc.). </a:t>
            </a:r>
            <a:endParaRPr sz="1300"/>
          </a:p>
          <a:p>
            <a:pPr indent="0" lvl="0" marL="0" rtl="0" algn="l">
              <a:spcBef>
                <a:spcPts val="1600"/>
              </a:spcBef>
              <a:spcAft>
                <a:spcPts val="1600"/>
              </a:spcAft>
              <a:buNone/>
            </a:pPr>
            <a:r>
              <a:rPr lang="en" sz="1300"/>
              <a:t>Other name options at </a:t>
            </a:r>
            <a:r>
              <a:rPr lang="en" sz="1300"/>
              <a:t>the</a:t>
            </a:r>
            <a:r>
              <a:rPr lang="en" sz="1300"/>
              <a:t> time included Unauthorized Site Scripting, Unofficial Site Scripting, URL Parameter Script Insertion, Cross Site Scripting, Synthesized Scripting, Fraudulent Scripting. </a:t>
            </a:r>
            <a:endParaRPr sz="1300"/>
          </a:p>
        </p:txBody>
      </p:sp>
      <p:pic>
        <p:nvPicPr>
          <p:cNvPr id="1178" name="Google Shape;1178;p81"/>
          <p:cNvPicPr preferRelativeResize="0"/>
          <p:nvPr/>
        </p:nvPicPr>
        <p:blipFill>
          <a:blip r:embed="rId3">
            <a:alphaModFix/>
          </a:blip>
          <a:stretch>
            <a:fillRect/>
          </a:stretch>
        </p:blipFill>
        <p:spPr>
          <a:xfrm>
            <a:off x="4920908" y="2456780"/>
            <a:ext cx="3602157" cy="409950"/>
          </a:xfrm>
          <a:prstGeom prst="rect">
            <a:avLst/>
          </a:prstGeom>
          <a:noFill/>
          <a:ln>
            <a:noFill/>
          </a:ln>
        </p:spPr>
      </p:pic>
      <p:pic>
        <p:nvPicPr>
          <p:cNvPr id="1179" name="Google Shape;1179;p81"/>
          <p:cNvPicPr preferRelativeResize="0"/>
          <p:nvPr/>
        </p:nvPicPr>
        <p:blipFill>
          <a:blip r:embed="rId4">
            <a:alphaModFix/>
          </a:blip>
          <a:stretch>
            <a:fillRect/>
          </a:stretch>
        </p:blipFill>
        <p:spPr>
          <a:xfrm>
            <a:off x="5041325" y="3020950"/>
            <a:ext cx="3244625" cy="33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82"/>
          <p:cNvSpPr txBox="1"/>
          <p:nvPr>
            <p:ph idx="1" type="body"/>
          </p:nvPr>
        </p:nvSpPr>
        <p:spPr>
          <a:xfrm>
            <a:off x="661925" y="1150175"/>
            <a:ext cx="7704000" cy="38574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AutoNum type="arabicPeriod"/>
            </a:pPr>
            <a:r>
              <a:rPr b="1" lang="en" sz="1300"/>
              <a:t>STORED - Persistent/Type I </a:t>
            </a:r>
            <a:endParaRPr b="1" sz="1300"/>
          </a:p>
          <a:p>
            <a:pPr indent="-311150" lvl="0" marL="914400" rtl="0" algn="l">
              <a:spcBef>
                <a:spcPts val="0"/>
              </a:spcBef>
              <a:spcAft>
                <a:spcPts val="0"/>
              </a:spcAft>
              <a:buSzPts val="1300"/>
              <a:buChar char="-"/>
            </a:pPr>
            <a:r>
              <a:rPr lang="en" sz="1300"/>
              <a:t>Typically the most damaging AND most common kind of attack. </a:t>
            </a:r>
            <a:endParaRPr sz="1300"/>
          </a:p>
          <a:p>
            <a:pPr indent="-311150" lvl="0" marL="914400" rtl="0" algn="l">
              <a:spcBef>
                <a:spcPts val="0"/>
              </a:spcBef>
              <a:spcAft>
                <a:spcPts val="0"/>
              </a:spcAft>
              <a:buSzPts val="1300"/>
              <a:buChar char="-"/>
            </a:pPr>
            <a:r>
              <a:rPr lang="en" sz="1300"/>
              <a:t>How it works: attacker injects malicious code (usually Javascript) into the target application, where it could get permanently stored in a database, visitor log, comment field, etc. if there’s no input validation. When the victim opens the affected page in a browser, the XSS attack is served to the victim’s browser as part of the HTML code (like a legitimate comment) and the victims will execute the malicious script once they view the page in their browser. </a:t>
            </a:r>
            <a:endParaRPr sz="1300"/>
          </a:p>
          <a:p>
            <a:pPr indent="-311150" lvl="0" marL="914400" rtl="0" algn="l">
              <a:spcBef>
                <a:spcPts val="0"/>
              </a:spcBef>
              <a:spcAft>
                <a:spcPts val="0"/>
              </a:spcAft>
              <a:buSzPts val="1300"/>
              <a:buChar char="-"/>
            </a:pPr>
            <a:r>
              <a:rPr lang="en" sz="1300"/>
              <a:t>PARTICULARLY dangerous because it could affect every user that visits the site</a:t>
            </a:r>
            <a:endParaRPr sz="1300"/>
          </a:p>
          <a:p>
            <a:pPr indent="-311150" lvl="0" marL="457200" rtl="0" algn="l">
              <a:spcBef>
                <a:spcPts val="0"/>
              </a:spcBef>
              <a:spcAft>
                <a:spcPts val="0"/>
              </a:spcAft>
              <a:buSzPts val="1300"/>
              <a:buAutoNum type="arabicPeriod"/>
            </a:pPr>
            <a:r>
              <a:rPr b="1" lang="en" sz="1300"/>
              <a:t>REFLECTED - Non-Persistent/Type II</a:t>
            </a:r>
            <a:endParaRPr b="1" sz="1300"/>
          </a:p>
          <a:p>
            <a:pPr indent="-311150" lvl="0" marL="914400" rtl="0" algn="l">
              <a:spcBef>
                <a:spcPts val="0"/>
              </a:spcBef>
              <a:spcAft>
                <a:spcPts val="0"/>
              </a:spcAft>
              <a:buSzPts val="1300"/>
              <a:buChar char="-"/>
            </a:pPr>
            <a:r>
              <a:rPr lang="en" sz="1300"/>
              <a:t>Second most common kind of attack</a:t>
            </a:r>
            <a:endParaRPr sz="1300"/>
          </a:p>
          <a:p>
            <a:pPr indent="-311150" lvl="0" marL="914400" rtl="0" algn="l">
              <a:spcBef>
                <a:spcPts val="0"/>
              </a:spcBef>
              <a:spcAft>
                <a:spcPts val="0"/>
              </a:spcAft>
              <a:buSzPts val="1300"/>
              <a:buChar char="-"/>
            </a:pPr>
            <a:r>
              <a:rPr lang="en" sz="1300"/>
              <a:t>How it works: the user input is returned by a web application in some kind of error message or search result where some/all of the input provided by the user without that data being made safe to </a:t>
            </a:r>
            <a:r>
              <a:rPr lang="en" sz="1300"/>
              <a:t>render</a:t>
            </a:r>
            <a:r>
              <a:rPr lang="en" sz="1300"/>
              <a:t> in the browser. The user provided data doesn’t have to be permanently stored. </a:t>
            </a:r>
            <a:endParaRPr sz="1300"/>
          </a:p>
        </p:txBody>
      </p:sp>
      <p:sp>
        <p:nvSpPr>
          <p:cNvPr id="1185" name="Google Shape;1185;p82"/>
          <p:cNvSpPr txBox="1"/>
          <p:nvPr>
            <p:ph type="title"/>
          </p:nvPr>
        </p:nvSpPr>
        <p:spPr>
          <a:xfrm>
            <a:off x="720000" y="464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3"/>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p>
            <a:pPr indent="-234950" lvl="0" marL="457200" rtl="0" algn="l">
              <a:lnSpc>
                <a:spcPct val="100000"/>
              </a:lnSpc>
              <a:spcBef>
                <a:spcPts val="0"/>
              </a:spcBef>
              <a:spcAft>
                <a:spcPts val="0"/>
              </a:spcAft>
              <a:buSzPts val="100"/>
              <a:buAutoNum type="arabicPeriod"/>
            </a:pPr>
            <a:r>
              <a:t/>
            </a:r>
            <a:endParaRPr b="1" sz="1300"/>
          </a:p>
          <a:p>
            <a:pPr indent="-234950" lvl="0" marL="457200" rtl="0" algn="l">
              <a:lnSpc>
                <a:spcPct val="100000"/>
              </a:lnSpc>
              <a:spcBef>
                <a:spcPts val="0"/>
              </a:spcBef>
              <a:spcAft>
                <a:spcPts val="0"/>
              </a:spcAft>
              <a:buSzPts val="100"/>
              <a:buAutoNum type="arabicPeriod"/>
            </a:pPr>
            <a:r>
              <a:t/>
            </a:r>
            <a:endParaRPr b="1" sz="1300"/>
          </a:p>
          <a:p>
            <a:pPr indent="-311150" lvl="0" marL="457200" rtl="0" algn="l">
              <a:lnSpc>
                <a:spcPct val="100000"/>
              </a:lnSpc>
              <a:spcBef>
                <a:spcPts val="0"/>
              </a:spcBef>
              <a:spcAft>
                <a:spcPts val="0"/>
              </a:spcAft>
              <a:buSzPts val="1300"/>
              <a:buAutoNum type="arabicPeriod"/>
            </a:pPr>
            <a:r>
              <a:rPr b="1" lang="en" sz="1300"/>
              <a:t>DOM BASED XSS - Type 0</a:t>
            </a:r>
            <a:endParaRPr b="1" sz="1300"/>
          </a:p>
          <a:p>
            <a:pPr indent="-311150" lvl="0" marL="914400" rtl="0" algn="l">
              <a:lnSpc>
                <a:spcPct val="100000"/>
              </a:lnSpc>
              <a:spcBef>
                <a:spcPts val="0"/>
              </a:spcBef>
              <a:spcAft>
                <a:spcPts val="0"/>
              </a:spcAft>
              <a:buSzPts val="1300"/>
              <a:buChar char="-"/>
            </a:pPr>
            <a:r>
              <a:rPr lang="en" sz="1300"/>
              <a:t>The attack payload is executed as a result of changing the DOM “environment” in the victim’s browser, so they require no interaction with the server. It is a client (browser) side injection issue while reflected and stored XSS are server side attacks. Dom XSS means the attack is going to be injected into the application during runtime. </a:t>
            </a:r>
            <a:endParaRPr b="1"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a:p>
        </p:txBody>
      </p:sp>
      <p:sp>
        <p:nvSpPr>
          <p:cNvPr id="1191" name="Google Shape;1191;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(cont.)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84"/>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197" name="Google Shape;1197;p8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85"/>
          <p:cNvSpPr txBox="1"/>
          <p:nvPr>
            <p:ph type="title"/>
          </p:nvPr>
        </p:nvSpPr>
        <p:spPr>
          <a:xfrm>
            <a:off x="4157775" y="1924050"/>
            <a:ext cx="4053900" cy="129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OUR DEMO</a:t>
            </a:r>
            <a:endParaRPr/>
          </a:p>
        </p:txBody>
      </p:sp>
      <p:sp>
        <p:nvSpPr>
          <p:cNvPr id="1203" name="Google Shape;1203;p85"/>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t/>
            </a:r>
            <a:endParaRPr/>
          </a:p>
        </p:txBody>
      </p:sp>
      <p:sp>
        <p:nvSpPr>
          <p:cNvPr id="1204" name="Google Shape;1204;p85"/>
          <p:cNvSpPr/>
          <p:nvPr/>
        </p:nvSpPr>
        <p:spPr>
          <a:xfrm>
            <a:off x="1046763" y="1530619"/>
            <a:ext cx="2788750" cy="2516535"/>
          </a:xfrm>
          <a:custGeom>
            <a:rect b="b" l="l" r="r" t="t"/>
            <a:pathLst>
              <a:path extrusionOk="0" h="209493" w="232154">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rgbClr val="F1F0FF"/>
          </a:solidFill>
          <a:ln>
            <a:noFill/>
          </a:ln>
          <a:effectLst>
            <a:outerShdw blurRad="57150" rotWithShape="0" algn="bl" dir="5400000" dist="19050">
              <a:srgbClr val="5352EE">
                <a:alpha val="22000"/>
              </a:srgb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