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2" r:id="rId4"/>
    <p:sldMasterId id="214748372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Darker Grotesque Medium"/>
      <p:regular r:id="rId18"/>
      <p:bold r:id="rId19"/>
    </p:embeddedFont>
    <p:embeddedFont>
      <p:font typeface="Montserrat"/>
      <p:regular r:id="rId20"/>
      <p:bold r:id="rId21"/>
      <p:italic r:id="rId22"/>
      <p:boldItalic r:id="rId23"/>
    </p:embeddedFont>
    <p:embeddedFont>
      <p:font typeface="Darker Grotesque"/>
      <p:regular r:id="rId24"/>
      <p:bold r:id="rId25"/>
    </p:embeddedFont>
    <p:embeddedFont>
      <p:font typeface="PT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DarkerGrotesque-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TSans-regular.fntdata"/><Relationship Id="rId25" Type="http://schemas.openxmlformats.org/officeDocument/2006/relationships/font" Target="fonts/DarkerGrotesque-bold.fntdata"/><Relationship Id="rId28" Type="http://schemas.openxmlformats.org/officeDocument/2006/relationships/font" Target="fonts/PTSans-italic.fntdata"/><Relationship Id="rId27" Type="http://schemas.openxmlformats.org/officeDocument/2006/relationships/font" Target="fonts/PT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TSans-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DarkerGrotesqueMedium-bold.fntdata"/><Relationship Id="rId18" Type="http://schemas.openxmlformats.org/officeDocument/2006/relationships/font" Target="fonts/DarkerGrotesque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wasp.org/www-community/Types_of_Cross-Site_Scripting" TargetMode="External"/><Relationship Id="rId3" Type="http://schemas.openxmlformats.org/officeDocument/2006/relationships/hyperlink" Target="https://www.acunetix.com/websitesecurity/xs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2" name="Shape 1212"/>
        <p:cNvGrpSpPr/>
        <p:nvPr/>
      </p:nvGrpSpPr>
      <p:grpSpPr>
        <a:xfrm>
          <a:off x="0" y="0"/>
          <a:ext cx="0" cy="0"/>
          <a:chOff x="0" y="0"/>
          <a:chExt cx="0" cy="0"/>
        </a:xfrm>
      </p:grpSpPr>
      <p:sp>
        <p:nvSpPr>
          <p:cNvPr id="1213" name="Google Shape;1213;g109702a45d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4" name="Google Shape;1214;g109702a45d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109702a45d5_1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109702a45d5_1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107b6a7223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107b6a7223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1074eb54fd3_1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g1074eb54fd3_1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cfeb1aba0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cfeb1aba0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gcfeb1aba0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6" name="Google Shape;1176;gcfeb1aba0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0" name="Shape 1180"/>
        <p:cNvGrpSpPr/>
        <p:nvPr/>
      </p:nvGrpSpPr>
      <p:grpSpPr>
        <a:xfrm>
          <a:off x="0" y="0"/>
          <a:ext cx="0" cy="0"/>
          <a:chOff x="0" y="0"/>
          <a:chExt cx="0" cy="0"/>
        </a:xfrm>
      </p:grpSpPr>
      <p:sp>
        <p:nvSpPr>
          <p:cNvPr id="1181" name="Google Shape;1181;gcfeb1aba0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2" name="Google Shape;1182;gcfeb1aba0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https://owasp.org/www-community/Types_of_Cross-Site_Scripting</a:t>
            </a:r>
            <a:endParaRPr/>
          </a:p>
          <a:p>
            <a:pPr indent="0" lvl="0" marL="0" rtl="0" algn="l">
              <a:spcBef>
                <a:spcPts val="0"/>
              </a:spcBef>
              <a:spcAft>
                <a:spcPts val="0"/>
              </a:spcAft>
              <a:buNone/>
            </a:pPr>
            <a:r>
              <a:rPr lang="en" u="sng">
                <a:solidFill>
                  <a:schemeClr val="hlink"/>
                </a:solidFill>
                <a:hlinkClick r:id="rId3"/>
              </a:rPr>
              <a:t>https://www.acunetix.com/websitesecurity/xss/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g109624b553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0" name="Google Shape;1190;g109624b553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g10b68dbf52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8" name="Google Shape;1198;g10b68dbf52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g109702a45d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6" name="Google Shape;1206;g109702a45d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713200" y="1701713"/>
            <a:ext cx="3890700" cy="1671300"/>
          </a:xfrm>
          <a:prstGeom prst="rect">
            <a:avLst/>
          </a:prstGeom>
        </p:spPr>
        <p:txBody>
          <a:bodyPr anchorCtr="0" anchor="ctr" bIns="91425" lIns="91425" spcFirstLastPara="1" rIns="91425" wrap="square" tIns="91425">
            <a:noAutofit/>
          </a:bodyPr>
          <a:lstStyle>
            <a:lvl1pPr lvl="0">
              <a:lnSpc>
                <a:spcPct val="115000"/>
              </a:lnSpc>
              <a:spcBef>
                <a:spcPts val="0"/>
              </a:spcBef>
              <a:spcAft>
                <a:spcPts val="0"/>
              </a:spcAft>
              <a:buSzPts val="5200"/>
              <a:buNone/>
              <a:defRPr sz="3600">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13200" y="3546625"/>
            <a:ext cx="38907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flipH="1" rot="-5400000">
            <a:off x="8191799" y="905324"/>
            <a:ext cx="825589" cy="93999"/>
            <a:chOff x="5718423" y="809024"/>
            <a:chExt cx="830071" cy="94500"/>
          </a:xfrm>
        </p:grpSpPr>
        <p:sp>
          <p:nvSpPr>
            <p:cNvPr id="14" name="Google Shape;14;p2"/>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flipH="1" rot="10800000">
            <a:off x="4159199" y="4539099"/>
            <a:ext cx="825589" cy="93999"/>
            <a:chOff x="5718423" y="809024"/>
            <a:chExt cx="830071" cy="94500"/>
          </a:xfrm>
        </p:grpSpPr>
        <p:sp>
          <p:nvSpPr>
            <p:cNvPr id="19" name="Google Shape;19;p2"/>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flipH="1" rot="10800000">
            <a:off x="498549" y="419474"/>
            <a:ext cx="429322" cy="93999"/>
            <a:chOff x="5795037" y="809024"/>
            <a:chExt cx="431653" cy="94500"/>
          </a:xfrm>
        </p:grpSpPr>
        <p:sp>
          <p:nvSpPr>
            <p:cNvPr id="24" name="Google Shape;24;p2"/>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7" name="Shape 137"/>
        <p:cNvGrpSpPr/>
        <p:nvPr/>
      </p:nvGrpSpPr>
      <p:grpSpPr>
        <a:xfrm>
          <a:off x="0" y="0"/>
          <a:ext cx="0" cy="0"/>
          <a:chOff x="0" y="0"/>
          <a:chExt cx="0" cy="0"/>
        </a:xfrm>
      </p:grpSpPr>
      <p:sp>
        <p:nvSpPr>
          <p:cNvPr id="138" name="Google Shape;138;p1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1"/>
          <p:cNvSpPr txBox="1"/>
          <p:nvPr>
            <p:ph hasCustomPrompt="1" type="title"/>
          </p:nvPr>
        </p:nvSpPr>
        <p:spPr>
          <a:xfrm>
            <a:off x="1770313" y="2099725"/>
            <a:ext cx="5813700" cy="993600"/>
          </a:xfrm>
          <a:prstGeom prst="rect">
            <a:avLst/>
          </a:prstGeom>
          <a:solidFill>
            <a:schemeClr val="lt1"/>
          </a:solidFill>
        </p:spPr>
        <p:txBody>
          <a:bodyPr anchorCtr="0" anchor="ctr" bIns="91425" lIns="91425" spcFirstLastPara="1" rIns="91425" wrap="square" tIns="91425">
            <a:noAutofit/>
          </a:bodyPr>
          <a:lstStyle>
            <a:lvl1pPr lvl="0" algn="ctr">
              <a:spcBef>
                <a:spcPts val="0"/>
              </a:spcBef>
              <a:spcAft>
                <a:spcPts val="0"/>
              </a:spcAft>
              <a:buSzPts val="9600"/>
              <a:buNone/>
              <a:defRPr sz="10800">
                <a:solidFill>
                  <a:schemeClr val="dk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40" name="Google Shape;140;p11"/>
          <p:cNvSpPr txBox="1"/>
          <p:nvPr>
            <p:ph idx="1" type="subTitle"/>
          </p:nvPr>
        </p:nvSpPr>
        <p:spPr>
          <a:xfrm>
            <a:off x="2375088" y="3468075"/>
            <a:ext cx="4944600" cy="197400"/>
          </a:xfrm>
          <a:prstGeom prst="rect">
            <a:avLst/>
          </a:prstGeom>
          <a:solidFill>
            <a:schemeClr val="accent6"/>
          </a:solidFill>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141" name="Google Shape;141;p11"/>
          <p:cNvGrpSpPr/>
          <p:nvPr/>
        </p:nvGrpSpPr>
        <p:grpSpPr>
          <a:xfrm flipH="1" rot="-5400000">
            <a:off x="8191799" y="905324"/>
            <a:ext cx="825589" cy="93999"/>
            <a:chOff x="5718423" y="809024"/>
            <a:chExt cx="830071" cy="94500"/>
          </a:xfrm>
        </p:grpSpPr>
        <p:sp>
          <p:nvSpPr>
            <p:cNvPr id="142" name="Google Shape;142;p1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11"/>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11"/>
          <p:cNvGrpSpPr/>
          <p:nvPr/>
        </p:nvGrpSpPr>
        <p:grpSpPr>
          <a:xfrm flipH="1" rot="10800000">
            <a:off x="498549" y="419474"/>
            <a:ext cx="429322" cy="93999"/>
            <a:chOff x="5795037" y="809024"/>
            <a:chExt cx="431653" cy="94500"/>
          </a:xfrm>
        </p:grpSpPr>
        <p:sp>
          <p:nvSpPr>
            <p:cNvPr id="148" name="Google Shape;148;p1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11"/>
          <p:cNvGrpSpPr/>
          <p:nvPr/>
        </p:nvGrpSpPr>
        <p:grpSpPr>
          <a:xfrm flipH="1">
            <a:off x="4158122" y="4535409"/>
            <a:ext cx="825589" cy="93999"/>
            <a:chOff x="5718423" y="809024"/>
            <a:chExt cx="830071" cy="94500"/>
          </a:xfrm>
        </p:grpSpPr>
        <p:sp>
          <p:nvSpPr>
            <p:cNvPr id="152" name="Google Shape;152;p1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56" name="Shape 1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57" name="Shape 157"/>
        <p:cNvGrpSpPr/>
        <p:nvPr/>
      </p:nvGrpSpPr>
      <p:grpSpPr>
        <a:xfrm>
          <a:off x="0" y="0"/>
          <a:ext cx="0" cy="0"/>
          <a:chOff x="0" y="0"/>
          <a:chExt cx="0" cy="0"/>
        </a:xfrm>
      </p:grpSpPr>
      <p:sp>
        <p:nvSpPr>
          <p:cNvPr id="158" name="Google Shape;158;p1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0" name="Google Shape;160;p13"/>
          <p:cNvSpPr txBox="1"/>
          <p:nvPr>
            <p:ph idx="2" type="title"/>
          </p:nvPr>
        </p:nvSpPr>
        <p:spPr>
          <a:xfrm>
            <a:off x="2159813" y="2517950"/>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1" name="Google Shape;161;p13"/>
          <p:cNvSpPr txBox="1"/>
          <p:nvPr>
            <p:ph idx="1" type="subTitle"/>
          </p:nvPr>
        </p:nvSpPr>
        <p:spPr>
          <a:xfrm>
            <a:off x="2159817" y="2809398"/>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2" name="Google Shape;162;p13"/>
          <p:cNvSpPr txBox="1"/>
          <p:nvPr>
            <p:ph idx="3" type="title"/>
          </p:nvPr>
        </p:nvSpPr>
        <p:spPr>
          <a:xfrm>
            <a:off x="5767658" y="1480217"/>
            <a:ext cx="2305500" cy="251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3" name="Google Shape;163;p13"/>
          <p:cNvSpPr txBox="1"/>
          <p:nvPr>
            <p:ph idx="4" type="subTitle"/>
          </p:nvPr>
        </p:nvSpPr>
        <p:spPr>
          <a:xfrm>
            <a:off x="5767661" y="1761942"/>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4" name="Google Shape;164;p13"/>
          <p:cNvSpPr txBox="1"/>
          <p:nvPr>
            <p:ph idx="5" type="title"/>
          </p:nvPr>
        </p:nvSpPr>
        <p:spPr>
          <a:xfrm>
            <a:off x="2159813" y="3555683"/>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5" name="Google Shape;165;p13"/>
          <p:cNvSpPr txBox="1"/>
          <p:nvPr>
            <p:ph idx="6" type="subTitle"/>
          </p:nvPr>
        </p:nvSpPr>
        <p:spPr>
          <a:xfrm>
            <a:off x="2159817" y="3856854"/>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6" name="Google Shape;166;p13"/>
          <p:cNvSpPr txBox="1"/>
          <p:nvPr>
            <p:ph idx="7" type="title"/>
          </p:nvPr>
        </p:nvSpPr>
        <p:spPr>
          <a:xfrm>
            <a:off x="2159813" y="1480217"/>
            <a:ext cx="2305500" cy="251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7" name="Google Shape;167;p13"/>
          <p:cNvSpPr txBox="1"/>
          <p:nvPr>
            <p:ph idx="8" type="subTitle"/>
          </p:nvPr>
        </p:nvSpPr>
        <p:spPr>
          <a:xfrm>
            <a:off x="2159812" y="1761942"/>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8" name="Google Shape;168;p13"/>
          <p:cNvSpPr txBox="1"/>
          <p:nvPr>
            <p:ph idx="9" type="title"/>
          </p:nvPr>
        </p:nvSpPr>
        <p:spPr>
          <a:xfrm>
            <a:off x="5767661" y="2517950"/>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9" name="Google Shape;169;p13"/>
          <p:cNvSpPr txBox="1"/>
          <p:nvPr>
            <p:ph idx="13" type="subTitle"/>
          </p:nvPr>
        </p:nvSpPr>
        <p:spPr>
          <a:xfrm>
            <a:off x="5767662" y="2809398"/>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0" name="Google Shape;170;p13"/>
          <p:cNvSpPr txBox="1"/>
          <p:nvPr>
            <p:ph idx="14" type="title"/>
          </p:nvPr>
        </p:nvSpPr>
        <p:spPr>
          <a:xfrm>
            <a:off x="5767662" y="3555683"/>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1" name="Google Shape;171;p13"/>
          <p:cNvSpPr txBox="1"/>
          <p:nvPr>
            <p:ph idx="15" type="subTitle"/>
          </p:nvPr>
        </p:nvSpPr>
        <p:spPr>
          <a:xfrm>
            <a:off x="5767662" y="3856854"/>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2" name="Google Shape;172;p13"/>
          <p:cNvSpPr txBox="1"/>
          <p:nvPr>
            <p:ph hasCustomPrompt="1" idx="16" type="title"/>
          </p:nvPr>
        </p:nvSpPr>
        <p:spPr>
          <a:xfrm>
            <a:off x="1070825" y="3555683"/>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3" name="Google Shape;173;p13"/>
          <p:cNvSpPr txBox="1"/>
          <p:nvPr>
            <p:ph hasCustomPrompt="1" idx="17" type="title"/>
          </p:nvPr>
        </p:nvSpPr>
        <p:spPr>
          <a:xfrm>
            <a:off x="4679838" y="3555683"/>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4" name="Google Shape;174;p13"/>
          <p:cNvSpPr txBox="1"/>
          <p:nvPr>
            <p:ph hasCustomPrompt="1" idx="18" type="title"/>
          </p:nvPr>
        </p:nvSpPr>
        <p:spPr>
          <a:xfrm>
            <a:off x="4679838" y="2517950"/>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5" name="Google Shape;175;p13"/>
          <p:cNvSpPr txBox="1"/>
          <p:nvPr>
            <p:ph hasCustomPrompt="1" idx="19" type="title"/>
          </p:nvPr>
        </p:nvSpPr>
        <p:spPr>
          <a:xfrm>
            <a:off x="4679825" y="1480217"/>
            <a:ext cx="873300" cy="251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6" name="Google Shape;176;p13"/>
          <p:cNvSpPr txBox="1"/>
          <p:nvPr>
            <p:ph hasCustomPrompt="1" idx="20" type="title"/>
          </p:nvPr>
        </p:nvSpPr>
        <p:spPr>
          <a:xfrm>
            <a:off x="1070838" y="2517950"/>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7" name="Google Shape;177;p13"/>
          <p:cNvSpPr txBox="1"/>
          <p:nvPr>
            <p:ph hasCustomPrompt="1" idx="21" type="title"/>
          </p:nvPr>
        </p:nvSpPr>
        <p:spPr>
          <a:xfrm>
            <a:off x="1070838" y="1480217"/>
            <a:ext cx="873300" cy="251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8" name="Google Shape;178;p13"/>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13"/>
          <p:cNvGrpSpPr/>
          <p:nvPr/>
        </p:nvGrpSpPr>
        <p:grpSpPr>
          <a:xfrm flipH="1" rot="10800000">
            <a:off x="498549" y="419474"/>
            <a:ext cx="429322" cy="93999"/>
            <a:chOff x="5795037" y="809024"/>
            <a:chExt cx="431653" cy="94500"/>
          </a:xfrm>
        </p:grpSpPr>
        <p:sp>
          <p:nvSpPr>
            <p:cNvPr id="180" name="Google Shape;180;p1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13"/>
          <p:cNvGrpSpPr/>
          <p:nvPr/>
        </p:nvGrpSpPr>
        <p:grpSpPr>
          <a:xfrm flipH="1" rot="-5400000">
            <a:off x="8191799" y="905324"/>
            <a:ext cx="825589" cy="93999"/>
            <a:chOff x="5718423" y="809024"/>
            <a:chExt cx="830071" cy="94500"/>
          </a:xfrm>
        </p:grpSpPr>
        <p:sp>
          <p:nvSpPr>
            <p:cNvPr id="184" name="Google Shape;184;p1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3"/>
          <p:cNvGrpSpPr/>
          <p:nvPr/>
        </p:nvGrpSpPr>
        <p:grpSpPr>
          <a:xfrm flipH="1" rot="-5400000">
            <a:off x="131141" y="4126299"/>
            <a:ext cx="825589" cy="93999"/>
            <a:chOff x="5718423" y="809024"/>
            <a:chExt cx="830071" cy="94500"/>
          </a:xfrm>
        </p:grpSpPr>
        <p:sp>
          <p:nvSpPr>
            <p:cNvPr id="189" name="Google Shape;189;p1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193" name="Shape 193"/>
        <p:cNvGrpSpPr/>
        <p:nvPr/>
      </p:nvGrpSpPr>
      <p:grpSpPr>
        <a:xfrm>
          <a:off x="0" y="0"/>
          <a:ext cx="0" cy="0"/>
          <a:chOff x="0" y="0"/>
          <a:chExt cx="0" cy="0"/>
        </a:xfrm>
      </p:grpSpPr>
      <p:sp>
        <p:nvSpPr>
          <p:cNvPr id="194" name="Google Shape;194;p1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txBox="1"/>
          <p:nvPr>
            <p:ph type="title"/>
          </p:nvPr>
        </p:nvSpPr>
        <p:spPr>
          <a:xfrm>
            <a:off x="720000" y="1578350"/>
            <a:ext cx="3324900" cy="11376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9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96" name="Google Shape;196;p14"/>
          <p:cNvSpPr txBox="1"/>
          <p:nvPr>
            <p:ph idx="1" type="subTitle"/>
          </p:nvPr>
        </p:nvSpPr>
        <p:spPr>
          <a:xfrm>
            <a:off x="720000" y="2715950"/>
            <a:ext cx="3091500" cy="80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7" name="Google Shape;197;p14"/>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14"/>
          <p:cNvGrpSpPr/>
          <p:nvPr/>
        </p:nvGrpSpPr>
        <p:grpSpPr>
          <a:xfrm flipH="1" rot="10800000">
            <a:off x="498549" y="419474"/>
            <a:ext cx="429322" cy="93999"/>
            <a:chOff x="5795037" y="809024"/>
            <a:chExt cx="431653" cy="94500"/>
          </a:xfrm>
        </p:grpSpPr>
        <p:sp>
          <p:nvSpPr>
            <p:cNvPr id="199" name="Google Shape;199;p1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14"/>
          <p:cNvGrpSpPr/>
          <p:nvPr/>
        </p:nvGrpSpPr>
        <p:grpSpPr>
          <a:xfrm flipH="1" rot="-5400000">
            <a:off x="131141" y="4126299"/>
            <a:ext cx="825589" cy="93999"/>
            <a:chOff x="5718423" y="809024"/>
            <a:chExt cx="830071" cy="94500"/>
          </a:xfrm>
        </p:grpSpPr>
        <p:sp>
          <p:nvSpPr>
            <p:cNvPr id="203" name="Google Shape;203;p1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07" name="Shape 207"/>
        <p:cNvGrpSpPr/>
        <p:nvPr/>
      </p:nvGrpSpPr>
      <p:grpSpPr>
        <a:xfrm>
          <a:off x="0" y="0"/>
          <a:ext cx="0" cy="0"/>
          <a:chOff x="0" y="0"/>
          <a:chExt cx="0" cy="0"/>
        </a:xfrm>
      </p:grpSpPr>
      <p:sp>
        <p:nvSpPr>
          <p:cNvPr id="208" name="Google Shape;208;p1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txBox="1"/>
          <p:nvPr>
            <p:ph type="title"/>
          </p:nvPr>
        </p:nvSpPr>
        <p:spPr>
          <a:xfrm>
            <a:off x="5277495" y="3445970"/>
            <a:ext cx="2994600" cy="2541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3000"/>
              <a:buNone/>
              <a:defRPr sz="16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10" name="Google Shape;210;p15"/>
          <p:cNvSpPr txBox="1"/>
          <p:nvPr>
            <p:ph idx="1" type="subTitle"/>
          </p:nvPr>
        </p:nvSpPr>
        <p:spPr>
          <a:xfrm>
            <a:off x="1833445" y="1819588"/>
            <a:ext cx="5502000" cy="1478400"/>
          </a:xfrm>
          <a:prstGeom prst="rect">
            <a:avLst/>
          </a:prstGeom>
          <a:solidFill>
            <a:schemeClr val="lt1"/>
          </a:solidFill>
        </p:spPr>
        <p:txBody>
          <a:bodyPr anchorCtr="0" anchor="ctr" bIns="91425" lIns="91425" spcFirstLastPara="1" rIns="91425" wrap="square" tIns="91425">
            <a:noAutofit/>
          </a:bodyPr>
          <a:lstStyle>
            <a:lvl1pPr lvl="0" rtl="0">
              <a:lnSpc>
                <a:spcPct val="100000"/>
              </a:lnSpc>
              <a:spcBef>
                <a:spcPts val="0"/>
              </a:spcBef>
              <a:spcAft>
                <a:spcPts val="0"/>
              </a:spcAft>
              <a:buSzPts val="3000"/>
              <a:buNone/>
              <a:defRPr sz="30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grpSp>
        <p:nvGrpSpPr>
          <p:cNvPr id="211" name="Google Shape;211;p15"/>
          <p:cNvGrpSpPr/>
          <p:nvPr/>
        </p:nvGrpSpPr>
        <p:grpSpPr>
          <a:xfrm flipH="1" rot="-5400000">
            <a:off x="8191799" y="905324"/>
            <a:ext cx="825589" cy="93999"/>
            <a:chOff x="5718423" y="809024"/>
            <a:chExt cx="830071" cy="94500"/>
          </a:xfrm>
        </p:grpSpPr>
        <p:sp>
          <p:nvSpPr>
            <p:cNvPr id="212" name="Google Shape;212;p1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15"/>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15"/>
          <p:cNvGrpSpPr/>
          <p:nvPr/>
        </p:nvGrpSpPr>
        <p:grpSpPr>
          <a:xfrm flipH="1" rot="10800000">
            <a:off x="498549" y="419474"/>
            <a:ext cx="429322" cy="93999"/>
            <a:chOff x="5795037" y="809024"/>
            <a:chExt cx="431653" cy="94500"/>
          </a:xfrm>
        </p:grpSpPr>
        <p:sp>
          <p:nvSpPr>
            <p:cNvPr id="218" name="Google Shape;218;p1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21" name="Shape 221"/>
        <p:cNvGrpSpPr/>
        <p:nvPr/>
      </p:nvGrpSpPr>
      <p:grpSpPr>
        <a:xfrm>
          <a:off x="0" y="0"/>
          <a:ext cx="0" cy="0"/>
          <a:chOff x="0" y="0"/>
          <a:chExt cx="0" cy="0"/>
        </a:xfrm>
      </p:grpSpPr>
      <p:sp>
        <p:nvSpPr>
          <p:cNvPr id="222" name="Google Shape;222;p1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6"/>
          <p:cNvSpPr txBox="1"/>
          <p:nvPr>
            <p:ph type="title"/>
          </p:nvPr>
        </p:nvSpPr>
        <p:spPr>
          <a:xfrm>
            <a:off x="4368900" y="1893300"/>
            <a:ext cx="4053900" cy="1295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4" name="Google Shape;224;p16"/>
          <p:cNvSpPr txBox="1"/>
          <p:nvPr>
            <p:ph hasCustomPrompt="1" idx="2" type="title"/>
          </p:nvPr>
        </p:nvSpPr>
        <p:spPr>
          <a:xfrm>
            <a:off x="6945300" y="1101725"/>
            <a:ext cx="1477500" cy="4863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lvl1pPr lvl="0" rtl="0" algn="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5" name="Google Shape;225;p16"/>
          <p:cNvSpPr txBox="1"/>
          <p:nvPr>
            <p:ph idx="1" type="subTitle"/>
          </p:nvPr>
        </p:nvSpPr>
        <p:spPr>
          <a:xfrm>
            <a:off x="4368900" y="3441973"/>
            <a:ext cx="4053900" cy="344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6" name="Google Shape;226;p16"/>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 name="Google Shape;227;p16"/>
          <p:cNvGrpSpPr/>
          <p:nvPr/>
        </p:nvGrpSpPr>
        <p:grpSpPr>
          <a:xfrm flipH="1" rot="10800000">
            <a:off x="498549" y="419474"/>
            <a:ext cx="429322" cy="93999"/>
            <a:chOff x="5795037" y="809024"/>
            <a:chExt cx="431653" cy="94500"/>
          </a:xfrm>
        </p:grpSpPr>
        <p:sp>
          <p:nvSpPr>
            <p:cNvPr id="228" name="Google Shape;228;p1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16"/>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16"/>
          <p:cNvGrpSpPr/>
          <p:nvPr/>
        </p:nvGrpSpPr>
        <p:grpSpPr>
          <a:xfrm rot="10800000">
            <a:off x="8230513" y="4466049"/>
            <a:ext cx="429322" cy="93999"/>
            <a:chOff x="5795037" y="809024"/>
            <a:chExt cx="431653" cy="94500"/>
          </a:xfrm>
        </p:grpSpPr>
        <p:sp>
          <p:nvSpPr>
            <p:cNvPr id="233" name="Google Shape;233;p1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236" name="Shape 236"/>
        <p:cNvGrpSpPr/>
        <p:nvPr/>
      </p:nvGrpSpPr>
      <p:grpSpPr>
        <a:xfrm>
          <a:off x="0" y="0"/>
          <a:ext cx="0" cy="0"/>
          <a:chOff x="0" y="0"/>
          <a:chExt cx="0" cy="0"/>
        </a:xfrm>
      </p:grpSpPr>
      <p:sp>
        <p:nvSpPr>
          <p:cNvPr id="237" name="Google Shape;237;p1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txBox="1"/>
          <p:nvPr>
            <p:ph type="title"/>
          </p:nvPr>
        </p:nvSpPr>
        <p:spPr>
          <a:xfrm>
            <a:off x="720000" y="1455913"/>
            <a:ext cx="3636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9" name="Google Shape;239;p17"/>
          <p:cNvSpPr txBox="1"/>
          <p:nvPr>
            <p:ph idx="1" type="subTitle"/>
          </p:nvPr>
        </p:nvSpPr>
        <p:spPr>
          <a:xfrm>
            <a:off x="720000" y="3103025"/>
            <a:ext cx="3208200" cy="67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0" name="Google Shape;240;p17"/>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 name="Google Shape;241;p17"/>
          <p:cNvGrpSpPr/>
          <p:nvPr/>
        </p:nvGrpSpPr>
        <p:grpSpPr>
          <a:xfrm flipH="1" rot="10800000">
            <a:off x="498549" y="419474"/>
            <a:ext cx="429322" cy="93999"/>
            <a:chOff x="5795037" y="809024"/>
            <a:chExt cx="431653" cy="94500"/>
          </a:xfrm>
        </p:grpSpPr>
        <p:sp>
          <p:nvSpPr>
            <p:cNvPr id="242" name="Google Shape;242;p1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17"/>
          <p:cNvGrpSpPr/>
          <p:nvPr/>
        </p:nvGrpSpPr>
        <p:grpSpPr>
          <a:xfrm flipH="1">
            <a:off x="6277599" y="4539099"/>
            <a:ext cx="825589" cy="93999"/>
            <a:chOff x="5718423" y="809024"/>
            <a:chExt cx="830071" cy="94500"/>
          </a:xfrm>
        </p:grpSpPr>
        <p:sp>
          <p:nvSpPr>
            <p:cNvPr id="246" name="Google Shape;246;p17"/>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7"/>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7"/>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7"/>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250" name="Shape 250"/>
        <p:cNvGrpSpPr/>
        <p:nvPr/>
      </p:nvGrpSpPr>
      <p:grpSpPr>
        <a:xfrm>
          <a:off x="0" y="0"/>
          <a:ext cx="0" cy="0"/>
          <a:chOff x="0" y="0"/>
          <a:chExt cx="0" cy="0"/>
        </a:xfrm>
      </p:grpSpPr>
      <p:sp>
        <p:nvSpPr>
          <p:cNvPr id="251" name="Google Shape;251;p1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txBox="1"/>
          <p:nvPr>
            <p:ph type="title"/>
          </p:nvPr>
        </p:nvSpPr>
        <p:spPr>
          <a:xfrm>
            <a:off x="5194800" y="1642350"/>
            <a:ext cx="3228000" cy="572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3" name="Google Shape;253;p18"/>
          <p:cNvSpPr txBox="1"/>
          <p:nvPr>
            <p:ph idx="1" type="subTitle"/>
          </p:nvPr>
        </p:nvSpPr>
        <p:spPr>
          <a:xfrm>
            <a:off x="5194900" y="2215050"/>
            <a:ext cx="3228000" cy="10803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4" name="Google Shape;254;p18"/>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18"/>
          <p:cNvGrpSpPr/>
          <p:nvPr/>
        </p:nvGrpSpPr>
        <p:grpSpPr>
          <a:xfrm flipH="1" rot="10800000">
            <a:off x="498549" y="419474"/>
            <a:ext cx="429322" cy="93999"/>
            <a:chOff x="5795037" y="809024"/>
            <a:chExt cx="431653" cy="94500"/>
          </a:xfrm>
        </p:grpSpPr>
        <p:sp>
          <p:nvSpPr>
            <p:cNvPr id="256" name="Google Shape;256;p1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8"/>
          <p:cNvGrpSpPr/>
          <p:nvPr/>
        </p:nvGrpSpPr>
        <p:grpSpPr>
          <a:xfrm flipH="1">
            <a:off x="7597199" y="4539099"/>
            <a:ext cx="825589" cy="93999"/>
            <a:chOff x="5718423" y="809024"/>
            <a:chExt cx="830071" cy="94500"/>
          </a:xfrm>
        </p:grpSpPr>
        <p:sp>
          <p:nvSpPr>
            <p:cNvPr id="260" name="Google Shape;260;p1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264" name="Shape 264"/>
        <p:cNvGrpSpPr/>
        <p:nvPr/>
      </p:nvGrpSpPr>
      <p:grpSpPr>
        <a:xfrm>
          <a:off x="0" y="0"/>
          <a:ext cx="0" cy="0"/>
          <a:chOff x="0" y="0"/>
          <a:chExt cx="0" cy="0"/>
        </a:xfrm>
      </p:grpSpPr>
      <p:sp>
        <p:nvSpPr>
          <p:cNvPr id="265" name="Google Shape;265;p1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txBox="1"/>
          <p:nvPr>
            <p:ph type="title"/>
          </p:nvPr>
        </p:nvSpPr>
        <p:spPr>
          <a:xfrm>
            <a:off x="5194800" y="1559725"/>
            <a:ext cx="3228000" cy="1109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7" name="Google Shape;267;p19"/>
          <p:cNvSpPr txBox="1"/>
          <p:nvPr>
            <p:ph idx="1" type="subTitle"/>
          </p:nvPr>
        </p:nvSpPr>
        <p:spPr>
          <a:xfrm>
            <a:off x="5194950" y="2669100"/>
            <a:ext cx="3228000" cy="1080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8" name="Google Shape;268;p19"/>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19"/>
          <p:cNvGrpSpPr/>
          <p:nvPr/>
        </p:nvGrpSpPr>
        <p:grpSpPr>
          <a:xfrm flipH="1" rot="10800000">
            <a:off x="498549" y="419474"/>
            <a:ext cx="429322" cy="93999"/>
            <a:chOff x="5795037" y="809024"/>
            <a:chExt cx="431653" cy="94500"/>
          </a:xfrm>
        </p:grpSpPr>
        <p:sp>
          <p:nvSpPr>
            <p:cNvPr id="270" name="Google Shape;270;p1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19"/>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 name="Google Shape;274;p19"/>
          <p:cNvGrpSpPr/>
          <p:nvPr/>
        </p:nvGrpSpPr>
        <p:grpSpPr>
          <a:xfrm rot="10800000">
            <a:off x="8230513" y="4466049"/>
            <a:ext cx="429322" cy="93999"/>
            <a:chOff x="5795037" y="809024"/>
            <a:chExt cx="431653" cy="94500"/>
          </a:xfrm>
        </p:grpSpPr>
        <p:sp>
          <p:nvSpPr>
            <p:cNvPr id="275" name="Google Shape;275;p1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
    <p:spTree>
      <p:nvGrpSpPr>
        <p:cNvPr id="278" name="Shape 278"/>
        <p:cNvGrpSpPr/>
        <p:nvPr/>
      </p:nvGrpSpPr>
      <p:grpSpPr>
        <a:xfrm>
          <a:off x="0" y="0"/>
          <a:ext cx="0" cy="0"/>
          <a:chOff x="0" y="0"/>
          <a:chExt cx="0" cy="0"/>
        </a:xfrm>
      </p:grpSpPr>
      <p:sp>
        <p:nvSpPr>
          <p:cNvPr id="279" name="Google Shape;279;p20"/>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txBox="1"/>
          <p:nvPr>
            <p:ph type="title"/>
          </p:nvPr>
        </p:nvSpPr>
        <p:spPr>
          <a:xfrm>
            <a:off x="720000" y="1642350"/>
            <a:ext cx="3228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1" name="Google Shape;281;p20"/>
          <p:cNvSpPr txBox="1"/>
          <p:nvPr>
            <p:ph idx="1" type="subTitle"/>
          </p:nvPr>
        </p:nvSpPr>
        <p:spPr>
          <a:xfrm>
            <a:off x="720000" y="2215050"/>
            <a:ext cx="3228000" cy="108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2" name="Google Shape;282;p20"/>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 name="Google Shape;283;p20"/>
          <p:cNvGrpSpPr/>
          <p:nvPr/>
        </p:nvGrpSpPr>
        <p:grpSpPr>
          <a:xfrm flipH="1" rot="10800000">
            <a:off x="498549" y="419474"/>
            <a:ext cx="429322" cy="93999"/>
            <a:chOff x="5795037" y="809024"/>
            <a:chExt cx="431653" cy="94500"/>
          </a:xfrm>
        </p:grpSpPr>
        <p:sp>
          <p:nvSpPr>
            <p:cNvPr id="284" name="Google Shape;284;p20"/>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0"/>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0"/>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20"/>
          <p:cNvGrpSpPr/>
          <p:nvPr/>
        </p:nvGrpSpPr>
        <p:grpSpPr>
          <a:xfrm flipH="1">
            <a:off x="720011" y="4539099"/>
            <a:ext cx="825589" cy="93999"/>
            <a:chOff x="5718423" y="809024"/>
            <a:chExt cx="830071" cy="94500"/>
          </a:xfrm>
        </p:grpSpPr>
        <p:sp>
          <p:nvSpPr>
            <p:cNvPr id="288" name="Google Shape;288;p20"/>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0"/>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0"/>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0"/>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txBox="1"/>
          <p:nvPr>
            <p:ph type="title"/>
          </p:nvPr>
        </p:nvSpPr>
        <p:spPr>
          <a:xfrm>
            <a:off x="720000" y="2150850"/>
            <a:ext cx="4053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0" name="Google Shape;30;p3"/>
          <p:cNvSpPr txBox="1"/>
          <p:nvPr>
            <p:ph hasCustomPrompt="1" idx="2" type="title"/>
          </p:nvPr>
        </p:nvSpPr>
        <p:spPr>
          <a:xfrm>
            <a:off x="720000" y="1185425"/>
            <a:ext cx="1477500" cy="4026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lvl1pPr lvl="0" rtl="0">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1" name="Google Shape;31;p3"/>
          <p:cNvSpPr txBox="1"/>
          <p:nvPr>
            <p:ph idx="1" type="subTitle"/>
          </p:nvPr>
        </p:nvSpPr>
        <p:spPr>
          <a:xfrm>
            <a:off x="720000" y="3441967"/>
            <a:ext cx="4053900" cy="13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 name="Google Shape;32;p3"/>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3"/>
          <p:cNvGrpSpPr/>
          <p:nvPr/>
        </p:nvGrpSpPr>
        <p:grpSpPr>
          <a:xfrm flipH="1" rot="10800000">
            <a:off x="498549" y="419474"/>
            <a:ext cx="429322" cy="93999"/>
            <a:chOff x="5795037" y="809024"/>
            <a:chExt cx="431653" cy="94500"/>
          </a:xfrm>
        </p:grpSpPr>
        <p:sp>
          <p:nvSpPr>
            <p:cNvPr id="34" name="Google Shape;34;p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 name="Google Shape;37;p3"/>
          <p:cNvGrpSpPr/>
          <p:nvPr/>
        </p:nvGrpSpPr>
        <p:grpSpPr>
          <a:xfrm flipH="1" rot="-5400000">
            <a:off x="8191799" y="905324"/>
            <a:ext cx="825589" cy="93999"/>
            <a:chOff x="5718423" y="809024"/>
            <a:chExt cx="830071" cy="94500"/>
          </a:xfrm>
        </p:grpSpPr>
        <p:sp>
          <p:nvSpPr>
            <p:cNvPr id="38" name="Google Shape;38;p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92" name="Shape 292"/>
        <p:cNvGrpSpPr/>
        <p:nvPr/>
      </p:nvGrpSpPr>
      <p:grpSpPr>
        <a:xfrm>
          <a:off x="0" y="0"/>
          <a:ext cx="0" cy="0"/>
          <a:chOff x="0" y="0"/>
          <a:chExt cx="0" cy="0"/>
        </a:xfrm>
      </p:grpSpPr>
      <p:sp>
        <p:nvSpPr>
          <p:cNvPr id="293" name="Google Shape;293;p2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1"/>
          <p:cNvSpPr txBox="1"/>
          <p:nvPr>
            <p:ph idx="1" type="subTitle"/>
          </p:nvPr>
        </p:nvSpPr>
        <p:spPr>
          <a:xfrm>
            <a:off x="6240302" y="3209425"/>
            <a:ext cx="21222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accent6"/>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5" name="Google Shape;295;p21"/>
          <p:cNvSpPr txBox="1"/>
          <p:nvPr>
            <p:ph idx="2" type="subTitle"/>
          </p:nvPr>
        </p:nvSpPr>
        <p:spPr>
          <a:xfrm>
            <a:off x="774689" y="3209425"/>
            <a:ext cx="21222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accent6"/>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6" name="Google Shape;296;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1F0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7" name="Google Shape;297;p21"/>
          <p:cNvSpPr txBox="1"/>
          <p:nvPr>
            <p:ph idx="3" type="title"/>
          </p:nvPr>
        </p:nvSpPr>
        <p:spPr>
          <a:xfrm>
            <a:off x="1020650" y="2906850"/>
            <a:ext cx="16620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8" name="Google Shape;298;p21"/>
          <p:cNvSpPr txBox="1"/>
          <p:nvPr>
            <p:ph idx="4" type="title"/>
          </p:nvPr>
        </p:nvSpPr>
        <p:spPr>
          <a:xfrm>
            <a:off x="6470401" y="2906850"/>
            <a:ext cx="16620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9" name="Google Shape;299;p21"/>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 name="Google Shape;300;p21"/>
          <p:cNvGrpSpPr/>
          <p:nvPr/>
        </p:nvGrpSpPr>
        <p:grpSpPr>
          <a:xfrm flipH="1" rot="10800000">
            <a:off x="498549" y="419474"/>
            <a:ext cx="429322" cy="93999"/>
            <a:chOff x="5795037" y="809024"/>
            <a:chExt cx="431653" cy="94500"/>
          </a:xfrm>
        </p:grpSpPr>
        <p:sp>
          <p:nvSpPr>
            <p:cNvPr id="301" name="Google Shape;301;p2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21"/>
          <p:cNvGrpSpPr/>
          <p:nvPr/>
        </p:nvGrpSpPr>
        <p:grpSpPr>
          <a:xfrm flipH="1">
            <a:off x="4166374" y="4536144"/>
            <a:ext cx="825589" cy="93999"/>
            <a:chOff x="5718423" y="809024"/>
            <a:chExt cx="830071" cy="94500"/>
          </a:xfrm>
        </p:grpSpPr>
        <p:sp>
          <p:nvSpPr>
            <p:cNvPr id="305" name="Google Shape;305;p2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BODY_1">
    <p:spTree>
      <p:nvGrpSpPr>
        <p:cNvPr id="309" name="Shape 309"/>
        <p:cNvGrpSpPr/>
        <p:nvPr/>
      </p:nvGrpSpPr>
      <p:grpSpPr>
        <a:xfrm>
          <a:off x="0" y="0"/>
          <a:ext cx="0" cy="0"/>
          <a:chOff x="0" y="0"/>
          <a:chExt cx="0" cy="0"/>
        </a:xfrm>
      </p:grpSpPr>
      <p:sp>
        <p:nvSpPr>
          <p:cNvPr id="310" name="Google Shape;310;p2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FFF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2" name="Google Shape;312;p22"/>
          <p:cNvSpPr txBox="1"/>
          <p:nvPr>
            <p:ph idx="1" type="body"/>
          </p:nvPr>
        </p:nvSpPr>
        <p:spPr>
          <a:xfrm>
            <a:off x="720000" y="1444275"/>
            <a:ext cx="3702300" cy="3011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150"/>
            </a:lvl1pPr>
            <a:lvl2pPr indent="-304800" lvl="1" marL="914400" rtl="0">
              <a:lnSpc>
                <a:spcPct val="115000"/>
              </a:lnSpc>
              <a:spcBef>
                <a:spcPts val="160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
        <p:nvSpPr>
          <p:cNvPr id="313" name="Google Shape;313;p22"/>
          <p:cNvSpPr txBox="1"/>
          <p:nvPr>
            <p:ph idx="2" type="body"/>
          </p:nvPr>
        </p:nvSpPr>
        <p:spPr>
          <a:xfrm>
            <a:off x="4579175" y="1444275"/>
            <a:ext cx="3843600" cy="3011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150"/>
            </a:lvl1pPr>
            <a:lvl2pPr indent="-304800" lvl="1" marL="914400" rtl="0">
              <a:lnSpc>
                <a:spcPct val="115000"/>
              </a:lnSpc>
              <a:spcBef>
                <a:spcPts val="160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14" name="Shape 314"/>
        <p:cNvGrpSpPr/>
        <p:nvPr/>
      </p:nvGrpSpPr>
      <p:grpSpPr>
        <a:xfrm>
          <a:off x="0" y="0"/>
          <a:ext cx="0" cy="0"/>
          <a:chOff x="0" y="0"/>
          <a:chExt cx="0" cy="0"/>
        </a:xfrm>
      </p:grpSpPr>
      <p:sp>
        <p:nvSpPr>
          <p:cNvPr id="315" name="Google Shape;315;p2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7" name="Google Shape;317;p23"/>
          <p:cNvSpPr txBox="1"/>
          <p:nvPr>
            <p:ph idx="2" type="title"/>
          </p:nvPr>
        </p:nvSpPr>
        <p:spPr>
          <a:xfrm>
            <a:off x="1227350" y="3431500"/>
            <a:ext cx="1596000" cy="178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8" name="Google Shape;318;p23"/>
          <p:cNvSpPr txBox="1"/>
          <p:nvPr>
            <p:ph idx="1" type="subTitle"/>
          </p:nvPr>
        </p:nvSpPr>
        <p:spPr>
          <a:xfrm>
            <a:off x="937700" y="364410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9" name="Google Shape;319;p23"/>
          <p:cNvSpPr txBox="1"/>
          <p:nvPr>
            <p:ph idx="3" type="title"/>
          </p:nvPr>
        </p:nvSpPr>
        <p:spPr>
          <a:xfrm>
            <a:off x="3774099" y="3431500"/>
            <a:ext cx="1596000" cy="178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0" name="Google Shape;320;p23"/>
          <p:cNvSpPr txBox="1"/>
          <p:nvPr>
            <p:ph idx="4" type="subTitle"/>
          </p:nvPr>
        </p:nvSpPr>
        <p:spPr>
          <a:xfrm>
            <a:off x="3484421" y="364410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1" name="Google Shape;321;p23"/>
          <p:cNvSpPr txBox="1"/>
          <p:nvPr>
            <p:ph idx="5" type="title"/>
          </p:nvPr>
        </p:nvSpPr>
        <p:spPr>
          <a:xfrm>
            <a:off x="6320804" y="3431500"/>
            <a:ext cx="1596000" cy="178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2" name="Google Shape;322;p23"/>
          <p:cNvSpPr txBox="1"/>
          <p:nvPr>
            <p:ph idx="6" type="subTitle"/>
          </p:nvPr>
        </p:nvSpPr>
        <p:spPr>
          <a:xfrm>
            <a:off x="6031149" y="364410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3" name="Google Shape;323;p23"/>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4" name="Google Shape;324;p23"/>
          <p:cNvGrpSpPr/>
          <p:nvPr/>
        </p:nvGrpSpPr>
        <p:grpSpPr>
          <a:xfrm flipH="1" rot="10800000">
            <a:off x="498549" y="419474"/>
            <a:ext cx="429322" cy="93999"/>
            <a:chOff x="5795037" y="809024"/>
            <a:chExt cx="431653" cy="94500"/>
          </a:xfrm>
        </p:grpSpPr>
        <p:sp>
          <p:nvSpPr>
            <p:cNvPr id="325" name="Google Shape;325;p2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 name="Google Shape;328;p23"/>
          <p:cNvGrpSpPr/>
          <p:nvPr/>
        </p:nvGrpSpPr>
        <p:grpSpPr>
          <a:xfrm flipH="1" rot="-5400000">
            <a:off x="8191799" y="905324"/>
            <a:ext cx="825589" cy="93999"/>
            <a:chOff x="5718423" y="809024"/>
            <a:chExt cx="830071" cy="94500"/>
          </a:xfrm>
        </p:grpSpPr>
        <p:sp>
          <p:nvSpPr>
            <p:cNvPr id="329" name="Google Shape;329;p2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333" name="Shape 333"/>
        <p:cNvGrpSpPr/>
        <p:nvPr/>
      </p:nvGrpSpPr>
      <p:grpSpPr>
        <a:xfrm>
          <a:off x="0" y="0"/>
          <a:ext cx="0" cy="0"/>
          <a:chOff x="0" y="0"/>
          <a:chExt cx="0" cy="0"/>
        </a:xfrm>
      </p:grpSpPr>
      <p:sp>
        <p:nvSpPr>
          <p:cNvPr id="334" name="Google Shape;334;p2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6" name="Google Shape;336;p24"/>
          <p:cNvSpPr txBox="1"/>
          <p:nvPr>
            <p:ph idx="2" type="title"/>
          </p:nvPr>
        </p:nvSpPr>
        <p:spPr>
          <a:xfrm>
            <a:off x="1055550" y="3275500"/>
            <a:ext cx="1909500" cy="1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7" name="Google Shape;337;p24"/>
          <p:cNvSpPr txBox="1"/>
          <p:nvPr>
            <p:ph idx="1" type="subTitle"/>
          </p:nvPr>
        </p:nvSpPr>
        <p:spPr>
          <a:xfrm>
            <a:off x="937700" y="3568805"/>
            <a:ext cx="21753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8" name="Google Shape;338;p24"/>
          <p:cNvSpPr txBox="1"/>
          <p:nvPr>
            <p:ph idx="3" type="title"/>
          </p:nvPr>
        </p:nvSpPr>
        <p:spPr>
          <a:xfrm>
            <a:off x="3617306" y="1801975"/>
            <a:ext cx="1909500" cy="1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9" name="Google Shape;339;p24"/>
          <p:cNvSpPr txBox="1"/>
          <p:nvPr>
            <p:ph idx="4" type="subTitle"/>
          </p:nvPr>
        </p:nvSpPr>
        <p:spPr>
          <a:xfrm>
            <a:off x="3484425" y="2101056"/>
            <a:ext cx="21753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0" name="Google Shape;340;p24"/>
          <p:cNvSpPr txBox="1"/>
          <p:nvPr>
            <p:ph idx="5" type="title"/>
          </p:nvPr>
        </p:nvSpPr>
        <p:spPr>
          <a:xfrm>
            <a:off x="6179093" y="3275500"/>
            <a:ext cx="1909500" cy="1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1" name="Google Shape;341;p24"/>
          <p:cNvSpPr txBox="1"/>
          <p:nvPr>
            <p:ph idx="6" type="subTitle"/>
          </p:nvPr>
        </p:nvSpPr>
        <p:spPr>
          <a:xfrm>
            <a:off x="6031150" y="3568805"/>
            <a:ext cx="21753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2" name="Google Shape;342;p24"/>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24"/>
          <p:cNvGrpSpPr/>
          <p:nvPr/>
        </p:nvGrpSpPr>
        <p:grpSpPr>
          <a:xfrm flipH="1" rot="10800000">
            <a:off x="498549" y="419474"/>
            <a:ext cx="429322" cy="93999"/>
            <a:chOff x="5795037" y="809024"/>
            <a:chExt cx="431653" cy="94500"/>
          </a:xfrm>
        </p:grpSpPr>
        <p:sp>
          <p:nvSpPr>
            <p:cNvPr id="344" name="Google Shape;344;p2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24"/>
          <p:cNvGrpSpPr/>
          <p:nvPr/>
        </p:nvGrpSpPr>
        <p:grpSpPr>
          <a:xfrm flipH="1">
            <a:off x="4166374" y="4536144"/>
            <a:ext cx="825589" cy="93999"/>
            <a:chOff x="5718423" y="809024"/>
            <a:chExt cx="830071" cy="94500"/>
          </a:xfrm>
        </p:grpSpPr>
        <p:sp>
          <p:nvSpPr>
            <p:cNvPr id="348" name="Google Shape;348;p2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4"/>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4"/>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4"/>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352" name="Shape 352"/>
        <p:cNvGrpSpPr/>
        <p:nvPr/>
      </p:nvGrpSpPr>
      <p:grpSpPr>
        <a:xfrm>
          <a:off x="0" y="0"/>
          <a:ext cx="0" cy="0"/>
          <a:chOff x="0" y="0"/>
          <a:chExt cx="0" cy="0"/>
        </a:xfrm>
      </p:grpSpPr>
      <p:sp>
        <p:nvSpPr>
          <p:cNvPr id="353" name="Google Shape;353;p2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5" name="Google Shape;355;p25"/>
          <p:cNvSpPr txBox="1"/>
          <p:nvPr>
            <p:ph idx="1" type="subTitle"/>
          </p:nvPr>
        </p:nvSpPr>
        <p:spPr>
          <a:xfrm>
            <a:off x="1321100" y="2180143"/>
            <a:ext cx="1750800" cy="6393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6" name="Google Shape;356;p25"/>
          <p:cNvSpPr txBox="1"/>
          <p:nvPr>
            <p:ph idx="2" type="subTitle"/>
          </p:nvPr>
        </p:nvSpPr>
        <p:spPr>
          <a:xfrm>
            <a:off x="3702600" y="3069467"/>
            <a:ext cx="1750800" cy="6393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7" name="Google Shape;357;p25"/>
          <p:cNvSpPr txBox="1"/>
          <p:nvPr>
            <p:ph idx="3" type="subTitle"/>
          </p:nvPr>
        </p:nvSpPr>
        <p:spPr>
          <a:xfrm>
            <a:off x="6072250" y="2180143"/>
            <a:ext cx="1750800" cy="6393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8" name="Google Shape;358;p25"/>
          <p:cNvSpPr/>
          <p:nvPr/>
        </p:nvSpPr>
        <p:spPr>
          <a:xfrm flipH="1">
            <a:off x="7839315"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25"/>
          <p:cNvGrpSpPr/>
          <p:nvPr/>
        </p:nvGrpSpPr>
        <p:grpSpPr>
          <a:xfrm rot="10800000">
            <a:off x="8217944" y="419474"/>
            <a:ext cx="429322" cy="93999"/>
            <a:chOff x="5795037" y="809024"/>
            <a:chExt cx="431653" cy="94500"/>
          </a:xfrm>
        </p:grpSpPr>
        <p:sp>
          <p:nvSpPr>
            <p:cNvPr id="360" name="Google Shape;360;p2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25"/>
          <p:cNvSpPr/>
          <p:nvPr/>
        </p:nvSpPr>
        <p:spPr>
          <a:xfrm>
            <a:off x="429430"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25"/>
          <p:cNvGrpSpPr/>
          <p:nvPr/>
        </p:nvGrpSpPr>
        <p:grpSpPr>
          <a:xfrm flipH="1" rot="10800000">
            <a:off x="494779" y="4466049"/>
            <a:ext cx="429322" cy="93999"/>
            <a:chOff x="5795037" y="809024"/>
            <a:chExt cx="431653" cy="94500"/>
          </a:xfrm>
        </p:grpSpPr>
        <p:sp>
          <p:nvSpPr>
            <p:cNvPr id="365" name="Google Shape;365;p2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_1">
    <p:spTree>
      <p:nvGrpSpPr>
        <p:cNvPr id="368" name="Shape 368"/>
        <p:cNvGrpSpPr/>
        <p:nvPr/>
      </p:nvGrpSpPr>
      <p:grpSpPr>
        <a:xfrm>
          <a:off x="0" y="0"/>
          <a:ext cx="0" cy="0"/>
          <a:chOff x="0" y="0"/>
          <a:chExt cx="0" cy="0"/>
        </a:xfrm>
      </p:grpSpPr>
      <p:sp>
        <p:nvSpPr>
          <p:cNvPr id="369" name="Google Shape;369;p2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1" name="Google Shape;371;p26"/>
          <p:cNvSpPr txBox="1"/>
          <p:nvPr>
            <p:ph idx="2" type="title"/>
          </p:nvPr>
        </p:nvSpPr>
        <p:spPr>
          <a:xfrm>
            <a:off x="976800" y="1629657"/>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2" name="Google Shape;372;p26"/>
          <p:cNvSpPr txBox="1"/>
          <p:nvPr>
            <p:ph idx="1" type="subTitle"/>
          </p:nvPr>
        </p:nvSpPr>
        <p:spPr>
          <a:xfrm>
            <a:off x="877500" y="1892455"/>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3" name="Google Shape;373;p26"/>
          <p:cNvSpPr txBox="1"/>
          <p:nvPr>
            <p:ph idx="3" type="title"/>
          </p:nvPr>
        </p:nvSpPr>
        <p:spPr>
          <a:xfrm>
            <a:off x="6727200" y="1629657"/>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4" name="Google Shape;374;p26"/>
          <p:cNvSpPr txBox="1"/>
          <p:nvPr>
            <p:ph idx="4" type="subTitle"/>
          </p:nvPr>
        </p:nvSpPr>
        <p:spPr>
          <a:xfrm>
            <a:off x="6627900" y="1892455"/>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5" name="Google Shape;375;p26"/>
          <p:cNvSpPr txBox="1"/>
          <p:nvPr>
            <p:ph idx="5" type="title"/>
          </p:nvPr>
        </p:nvSpPr>
        <p:spPr>
          <a:xfrm>
            <a:off x="976800" y="3723261"/>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6" name="Google Shape;376;p26"/>
          <p:cNvSpPr txBox="1"/>
          <p:nvPr>
            <p:ph idx="6" type="subTitle"/>
          </p:nvPr>
        </p:nvSpPr>
        <p:spPr>
          <a:xfrm>
            <a:off x="877500" y="2990187"/>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7" name="Google Shape;377;p26"/>
          <p:cNvSpPr txBox="1"/>
          <p:nvPr>
            <p:ph idx="7" type="title"/>
          </p:nvPr>
        </p:nvSpPr>
        <p:spPr>
          <a:xfrm>
            <a:off x="6727200" y="3723261"/>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8" name="Google Shape;378;p26"/>
          <p:cNvSpPr txBox="1"/>
          <p:nvPr>
            <p:ph idx="8" type="subTitle"/>
          </p:nvPr>
        </p:nvSpPr>
        <p:spPr>
          <a:xfrm>
            <a:off x="6627900" y="2990186"/>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9" name="Google Shape;379;p26"/>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 name="Google Shape;380;p26"/>
          <p:cNvGrpSpPr/>
          <p:nvPr/>
        </p:nvGrpSpPr>
        <p:grpSpPr>
          <a:xfrm flipH="1" rot="10800000">
            <a:off x="498549" y="419474"/>
            <a:ext cx="429322" cy="93999"/>
            <a:chOff x="5795037" y="809024"/>
            <a:chExt cx="431653" cy="94500"/>
          </a:xfrm>
        </p:grpSpPr>
        <p:sp>
          <p:nvSpPr>
            <p:cNvPr id="381" name="Google Shape;381;p2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26"/>
          <p:cNvGrpSpPr/>
          <p:nvPr/>
        </p:nvGrpSpPr>
        <p:grpSpPr>
          <a:xfrm flipH="1">
            <a:off x="4158122" y="4535409"/>
            <a:ext cx="825589" cy="93999"/>
            <a:chOff x="5718423" y="809024"/>
            <a:chExt cx="830071" cy="94500"/>
          </a:xfrm>
        </p:grpSpPr>
        <p:sp>
          <p:nvSpPr>
            <p:cNvPr id="385" name="Google Shape;385;p2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6"/>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6"/>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6"/>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89" name="Shape 389"/>
        <p:cNvGrpSpPr/>
        <p:nvPr/>
      </p:nvGrpSpPr>
      <p:grpSpPr>
        <a:xfrm>
          <a:off x="0" y="0"/>
          <a:ext cx="0" cy="0"/>
          <a:chOff x="0" y="0"/>
          <a:chExt cx="0" cy="0"/>
        </a:xfrm>
      </p:grpSpPr>
      <p:sp>
        <p:nvSpPr>
          <p:cNvPr id="390" name="Google Shape;390;p2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2" name="Google Shape;392;p27"/>
          <p:cNvSpPr txBox="1"/>
          <p:nvPr>
            <p:ph idx="2" type="title"/>
          </p:nvPr>
        </p:nvSpPr>
        <p:spPr>
          <a:xfrm>
            <a:off x="1030575" y="20170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3" name="Google Shape;393;p27"/>
          <p:cNvSpPr txBox="1"/>
          <p:nvPr>
            <p:ph idx="1" type="subTitle"/>
          </p:nvPr>
        </p:nvSpPr>
        <p:spPr>
          <a:xfrm>
            <a:off x="1030575" y="23386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4" name="Google Shape;394;p27"/>
          <p:cNvSpPr txBox="1"/>
          <p:nvPr>
            <p:ph idx="3" type="title"/>
          </p:nvPr>
        </p:nvSpPr>
        <p:spPr>
          <a:xfrm>
            <a:off x="3740225" y="20170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5" name="Google Shape;395;p27"/>
          <p:cNvSpPr txBox="1"/>
          <p:nvPr>
            <p:ph idx="4" type="subTitle"/>
          </p:nvPr>
        </p:nvSpPr>
        <p:spPr>
          <a:xfrm>
            <a:off x="3740225" y="23386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6" name="Google Shape;396;p27"/>
          <p:cNvSpPr txBox="1"/>
          <p:nvPr>
            <p:ph idx="5" type="title"/>
          </p:nvPr>
        </p:nvSpPr>
        <p:spPr>
          <a:xfrm>
            <a:off x="1030575" y="34575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7" name="Google Shape;397;p27"/>
          <p:cNvSpPr txBox="1"/>
          <p:nvPr>
            <p:ph idx="6" type="subTitle"/>
          </p:nvPr>
        </p:nvSpPr>
        <p:spPr>
          <a:xfrm>
            <a:off x="1030575" y="37791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8" name="Google Shape;398;p27"/>
          <p:cNvSpPr txBox="1"/>
          <p:nvPr>
            <p:ph idx="7" type="title"/>
          </p:nvPr>
        </p:nvSpPr>
        <p:spPr>
          <a:xfrm>
            <a:off x="3740225" y="34575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9" name="Google Shape;399;p27"/>
          <p:cNvSpPr txBox="1"/>
          <p:nvPr>
            <p:ph idx="8" type="subTitle"/>
          </p:nvPr>
        </p:nvSpPr>
        <p:spPr>
          <a:xfrm>
            <a:off x="3740225" y="37791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0" name="Google Shape;400;p27"/>
          <p:cNvSpPr txBox="1"/>
          <p:nvPr>
            <p:ph idx="9" type="title"/>
          </p:nvPr>
        </p:nvSpPr>
        <p:spPr>
          <a:xfrm>
            <a:off x="6449875" y="20170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1" name="Google Shape;401;p27"/>
          <p:cNvSpPr txBox="1"/>
          <p:nvPr>
            <p:ph idx="13" type="subTitle"/>
          </p:nvPr>
        </p:nvSpPr>
        <p:spPr>
          <a:xfrm>
            <a:off x="6449875" y="23386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2" name="Google Shape;402;p27"/>
          <p:cNvSpPr txBox="1"/>
          <p:nvPr>
            <p:ph idx="14" type="title"/>
          </p:nvPr>
        </p:nvSpPr>
        <p:spPr>
          <a:xfrm>
            <a:off x="6458425" y="34575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3" name="Google Shape;403;p27"/>
          <p:cNvSpPr txBox="1"/>
          <p:nvPr>
            <p:ph idx="15" type="subTitle"/>
          </p:nvPr>
        </p:nvSpPr>
        <p:spPr>
          <a:xfrm>
            <a:off x="6458425" y="37791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4" name="Google Shape;404;p27"/>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27"/>
          <p:cNvGrpSpPr/>
          <p:nvPr/>
        </p:nvGrpSpPr>
        <p:grpSpPr>
          <a:xfrm flipH="1" rot="10800000">
            <a:off x="498549" y="419474"/>
            <a:ext cx="429322" cy="93999"/>
            <a:chOff x="5795037" y="809024"/>
            <a:chExt cx="431653" cy="94500"/>
          </a:xfrm>
        </p:grpSpPr>
        <p:sp>
          <p:nvSpPr>
            <p:cNvPr id="406" name="Google Shape;406;p2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27"/>
          <p:cNvGrpSpPr/>
          <p:nvPr/>
        </p:nvGrpSpPr>
        <p:grpSpPr>
          <a:xfrm flipH="1" rot="-5400000">
            <a:off x="8191799" y="905324"/>
            <a:ext cx="825589" cy="93999"/>
            <a:chOff x="5718423" y="809024"/>
            <a:chExt cx="830071" cy="94500"/>
          </a:xfrm>
        </p:grpSpPr>
        <p:sp>
          <p:nvSpPr>
            <p:cNvPr id="410" name="Google Shape;410;p27"/>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7"/>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7"/>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7"/>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TITLE_ONLY_1_1">
    <p:spTree>
      <p:nvGrpSpPr>
        <p:cNvPr id="414" name="Shape 414"/>
        <p:cNvGrpSpPr/>
        <p:nvPr/>
      </p:nvGrpSpPr>
      <p:grpSpPr>
        <a:xfrm>
          <a:off x="0" y="0"/>
          <a:ext cx="0" cy="0"/>
          <a:chOff x="0" y="0"/>
          <a:chExt cx="0" cy="0"/>
        </a:xfrm>
      </p:grpSpPr>
      <p:sp>
        <p:nvSpPr>
          <p:cNvPr id="415" name="Google Shape;415;p2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7" name="Google Shape;417;p28"/>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8" name="Google Shape;418;p28"/>
          <p:cNvGrpSpPr/>
          <p:nvPr/>
        </p:nvGrpSpPr>
        <p:grpSpPr>
          <a:xfrm flipH="1" rot="10800000">
            <a:off x="498549" y="419474"/>
            <a:ext cx="429322" cy="93999"/>
            <a:chOff x="5795037" y="809024"/>
            <a:chExt cx="431653" cy="94500"/>
          </a:xfrm>
        </p:grpSpPr>
        <p:sp>
          <p:nvSpPr>
            <p:cNvPr id="419" name="Google Shape;419;p2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28"/>
          <p:cNvGrpSpPr/>
          <p:nvPr/>
        </p:nvGrpSpPr>
        <p:grpSpPr>
          <a:xfrm flipH="1">
            <a:off x="1988847" y="4535409"/>
            <a:ext cx="825589" cy="93999"/>
            <a:chOff x="5718423" y="809024"/>
            <a:chExt cx="830071" cy="94500"/>
          </a:xfrm>
        </p:grpSpPr>
        <p:sp>
          <p:nvSpPr>
            <p:cNvPr id="423" name="Google Shape;423;p2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TITLE_ONLY_1_1_1">
    <p:spTree>
      <p:nvGrpSpPr>
        <p:cNvPr id="427" name="Shape 427"/>
        <p:cNvGrpSpPr/>
        <p:nvPr/>
      </p:nvGrpSpPr>
      <p:grpSpPr>
        <a:xfrm>
          <a:off x="0" y="0"/>
          <a:ext cx="0" cy="0"/>
          <a:chOff x="0" y="0"/>
          <a:chExt cx="0" cy="0"/>
        </a:xfrm>
      </p:grpSpPr>
      <p:sp>
        <p:nvSpPr>
          <p:cNvPr id="428" name="Google Shape;428;p2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0" name="Google Shape;430;p29"/>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29"/>
          <p:cNvGrpSpPr/>
          <p:nvPr/>
        </p:nvGrpSpPr>
        <p:grpSpPr>
          <a:xfrm flipH="1" rot="10800000">
            <a:off x="498549" y="419474"/>
            <a:ext cx="429322" cy="93999"/>
            <a:chOff x="5795037" y="809024"/>
            <a:chExt cx="431653" cy="94500"/>
          </a:xfrm>
        </p:grpSpPr>
        <p:sp>
          <p:nvSpPr>
            <p:cNvPr id="432" name="Google Shape;432;p2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29"/>
          <p:cNvGrpSpPr/>
          <p:nvPr/>
        </p:nvGrpSpPr>
        <p:grpSpPr>
          <a:xfrm flipH="1" rot="-5400000">
            <a:off x="131141" y="4126299"/>
            <a:ext cx="825589" cy="93999"/>
            <a:chOff x="5718423" y="809024"/>
            <a:chExt cx="830071" cy="94500"/>
          </a:xfrm>
        </p:grpSpPr>
        <p:sp>
          <p:nvSpPr>
            <p:cNvPr id="436" name="Google Shape;436;p29"/>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TITLE_ONLY_2">
    <p:spTree>
      <p:nvGrpSpPr>
        <p:cNvPr id="440" name="Shape 440"/>
        <p:cNvGrpSpPr/>
        <p:nvPr/>
      </p:nvGrpSpPr>
      <p:grpSpPr>
        <a:xfrm>
          <a:off x="0" y="0"/>
          <a:ext cx="0" cy="0"/>
          <a:chOff x="0" y="0"/>
          <a:chExt cx="0" cy="0"/>
        </a:xfrm>
      </p:grpSpPr>
      <p:sp>
        <p:nvSpPr>
          <p:cNvPr id="441" name="Google Shape;441;p30"/>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3" name="Google Shape;443;p30"/>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30"/>
          <p:cNvGrpSpPr/>
          <p:nvPr/>
        </p:nvGrpSpPr>
        <p:grpSpPr>
          <a:xfrm flipH="1" rot="10800000">
            <a:off x="498549" y="419474"/>
            <a:ext cx="429322" cy="93999"/>
            <a:chOff x="5795037" y="809024"/>
            <a:chExt cx="431653" cy="94500"/>
          </a:xfrm>
        </p:grpSpPr>
        <p:sp>
          <p:nvSpPr>
            <p:cNvPr id="445" name="Google Shape;445;p30"/>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0"/>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0"/>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 name="Google Shape;448;p30"/>
          <p:cNvGrpSpPr/>
          <p:nvPr/>
        </p:nvGrpSpPr>
        <p:grpSpPr>
          <a:xfrm flipH="1" rot="-5400000">
            <a:off x="8191799" y="905324"/>
            <a:ext cx="825589" cy="93999"/>
            <a:chOff x="5718423" y="809024"/>
            <a:chExt cx="830071" cy="94500"/>
          </a:xfrm>
        </p:grpSpPr>
        <p:sp>
          <p:nvSpPr>
            <p:cNvPr id="449" name="Google Shape;449;p30"/>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0"/>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0"/>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0"/>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30"/>
          <p:cNvGrpSpPr/>
          <p:nvPr/>
        </p:nvGrpSpPr>
        <p:grpSpPr>
          <a:xfrm flipH="1" rot="-5400000">
            <a:off x="131141" y="4126299"/>
            <a:ext cx="825589" cy="93999"/>
            <a:chOff x="5718423" y="809024"/>
            <a:chExt cx="830071" cy="94500"/>
          </a:xfrm>
        </p:grpSpPr>
        <p:sp>
          <p:nvSpPr>
            <p:cNvPr id="454" name="Google Shape;454;p30"/>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0"/>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0"/>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0"/>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 name="Shape 42"/>
        <p:cNvGrpSpPr/>
        <p:nvPr/>
      </p:nvGrpSpPr>
      <p:grpSpPr>
        <a:xfrm>
          <a:off x="0" y="0"/>
          <a:ext cx="0" cy="0"/>
          <a:chOff x="0" y="0"/>
          <a:chExt cx="0" cy="0"/>
        </a:xfrm>
      </p:grpSpPr>
      <p:sp>
        <p:nvSpPr>
          <p:cNvPr id="43" name="Google Shape;43;p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539400" y="1094350"/>
            <a:ext cx="8065200" cy="3491700"/>
          </a:xfrm>
          <a:prstGeom prst="roundRect">
            <a:avLst>
              <a:gd fmla="val 2775" name="adj"/>
            </a:avLst>
          </a:prstGeom>
          <a:solidFill>
            <a:schemeClr val="lt1"/>
          </a:solidFill>
          <a:ln cap="flat" cmpd="sng" w="9525">
            <a:solidFill>
              <a:schemeClr val="accent6"/>
            </a:solidFill>
            <a:prstDash val="solid"/>
            <a:round/>
            <a:headEnd len="sm" w="sm" type="none"/>
            <a:tailEnd len="sm" w="sm" type="none"/>
          </a:ln>
          <a:effectLst>
            <a:outerShdw blurRad="57150" rotWithShape="0" algn="bl" dir="5400000" dist="19050">
              <a:schemeClr val="dk1">
                <a:alpha val="50000"/>
              </a:scheme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4"/>
          <p:cNvGrpSpPr/>
          <p:nvPr/>
        </p:nvGrpSpPr>
        <p:grpSpPr>
          <a:xfrm>
            <a:off x="663300" y="1229325"/>
            <a:ext cx="1990200" cy="146100"/>
            <a:chOff x="663300" y="1229325"/>
            <a:chExt cx="1990200" cy="146100"/>
          </a:xfrm>
        </p:grpSpPr>
        <p:sp>
          <p:nvSpPr>
            <p:cNvPr id="46" name="Google Shape;46;p4"/>
            <p:cNvSpPr/>
            <p:nvPr/>
          </p:nvSpPr>
          <p:spPr>
            <a:xfrm>
              <a:off x="663300" y="1229325"/>
              <a:ext cx="1990200" cy="146100"/>
            </a:xfrm>
            <a:prstGeom prst="roundRect">
              <a:avLst>
                <a:gd fmla="val 50000" name="adj"/>
              </a:avLst>
            </a:prstGeom>
            <a:solidFill>
              <a:schemeClr val="lt1"/>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 name="Google Shape;47;p4"/>
            <p:cNvGrpSpPr/>
            <p:nvPr/>
          </p:nvGrpSpPr>
          <p:grpSpPr>
            <a:xfrm flipH="1" rot="10800000">
              <a:off x="728649" y="1255372"/>
              <a:ext cx="429322" cy="93999"/>
              <a:chOff x="5795037" y="809024"/>
              <a:chExt cx="431653" cy="94500"/>
            </a:xfrm>
          </p:grpSpPr>
          <p:sp>
            <p:nvSpPr>
              <p:cNvPr id="48" name="Google Shape;48;p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5963614" y="809024"/>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4"/>
          <p:cNvSpPr txBox="1"/>
          <p:nvPr>
            <p:ph idx="1" type="body"/>
          </p:nvPr>
        </p:nvSpPr>
        <p:spPr>
          <a:xfrm>
            <a:off x="720000" y="1444275"/>
            <a:ext cx="7704000" cy="30117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AutoNum type="arabicPeriod"/>
              <a:defRPr sz="1150">
                <a:solidFill>
                  <a:schemeClr val="dk1"/>
                </a:solidFill>
              </a:defRPr>
            </a:lvl1pPr>
            <a:lvl2pPr indent="-304800" lvl="1" marL="914400" rtl="0">
              <a:lnSpc>
                <a:spcPct val="115000"/>
              </a:lnSpc>
              <a:spcBef>
                <a:spcPts val="1600"/>
              </a:spcBef>
              <a:spcAft>
                <a:spcPts val="0"/>
              </a:spcAft>
              <a:buClr>
                <a:schemeClr val="dk1"/>
              </a:buClr>
              <a:buSzPts val="1200"/>
              <a:buFont typeface="Roboto Condensed Light"/>
              <a:buAutoNum type="alphaLcPeriod"/>
              <a:defRPr>
                <a:solidFill>
                  <a:schemeClr val="dk1"/>
                </a:solidFill>
              </a:defRPr>
            </a:lvl2pPr>
            <a:lvl3pPr indent="-304800" lvl="2" marL="1371600" rtl="0">
              <a:lnSpc>
                <a:spcPct val="115000"/>
              </a:lnSpc>
              <a:spcBef>
                <a:spcPts val="1600"/>
              </a:spcBef>
              <a:spcAft>
                <a:spcPts val="0"/>
              </a:spcAft>
              <a:buClr>
                <a:schemeClr val="dk1"/>
              </a:buClr>
              <a:buSzPts val="1200"/>
              <a:buFont typeface="Roboto Condensed Light"/>
              <a:buAutoNum type="romanLcPeriod"/>
              <a:defRPr>
                <a:solidFill>
                  <a:schemeClr val="dk1"/>
                </a:solidFill>
              </a:defRPr>
            </a:lvl3pPr>
            <a:lvl4pPr indent="-304800" lvl="3" marL="1828800" rtl="0">
              <a:lnSpc>
                <a:spcPct val="115000"/>
              </a:lnSpc>
              <a:spcBef>
                <a:spcPts val="1600"/>
              </a:spcBef>
              <a:spcAft>
                <a:spcPts val="0"/>
              </a:spcAft>
              <a:buClr>
                <a:schemeClr val="dk1"/>
              </a:buClr>
              <a:buSzPts val="1200"/>
              <a:buFont typeface="Roboto Condensed Light"/>
              <a:buAutoNum type="arabicPeriod"/>
              <a:defRPr>
                <a:solidFill>
                  <a:schemeClr val="dk1"/>
                </a:solidFill>
              </a:defRPr>
            </a:lvl4pPr>
            <a:lvl5pPr indent="-304800" lvl="4" marL="2286000" rtl="0">
              <a:lnSpc>
                <a:spcPct val="115000"/>
              </a:lnSpc>
              <a:spcBef>
                <a:spcPts val="1600"/>
              </a:spcBef>
              <a:spcAft>
                <a:spcPts val="0"/>
              </a:spcAft>
              <a:buClr>
                <a:schemeClr val="dk1"/>
              </a:buClr>
              <a:buSzPts val="1200"/>
              <a:buFont typeface="Roboto Condensed Light"/>
              <a:buAutoNum type="alphaLcPeriod"/>
              <a:defRPr>
                <a:solidFill>
                  <a:schemeClr val="dk1"/>
                </a:solidFill>
              </a:defRPr>
            </a:lvl5pPr>
            <a:lvl6pPr indent="-304800" lvl="5" marL="2743200" rtl="0">
              <a:lnSpc>
                <a:spcPct val="115000"/>
              </a:lnSpc>
              <a:spcBef>
                <a:spcPts val="1600"/>
              </a:spcBef>
              <a:spcAft>
                <a:spcPts val="0"/>
              </a:spcAft>
              <a:buClr>
                <a:schemeClr val="dk1"/>
              </a:buClr>
              <a:buSzPts val="1200"/>
              <a:buFont typeface="Roboto Condensed Light"/>
              <a:buAutoNum type="romanLcPeriod"/>
              <a:defRPr>
                <a:solidFill>
                  <a:schemeClr val="dk1"/>
                </a:solidFill>
              </a:defRPr>
            </a:lvl6pPr>
            <a:lvl7pPr indent="-304800" lvl="6" marL="3200400" rtl="0">
              <a:lnSpc>
                <a:spcPct val="115000"/>
              </a:lnSpc>
              <a:spcBef>
                <a:spcPts val="1600"/>
              </a:spcBef>
              <a:spcAft>
                <a:spcPts val="0"/>
              </a:spcAft>
              <a:buClr>
                <a:schemeClr val="dk1"/>
              </a:buClr>
              <a:buSzPts val="1200"/>
              <a:buFont typeface="Roboto Condensed Light"/>
              <a:buAutoNum type="arabicPeriod"/>
              <a:defRPr>
                <a:solidFill>
                  <a:schemeClr val="dk1"/>
                </a:solidFill>
              </a:defRPr>
            </a:lvl7pPr>
            <a:lvl8pPr indent="-304800" lvl="7" marL="3657600" rtl="0">
              <a:lnSpc>
                <a:spcPct val="115000"/>
              </a:lnSpc>
              <a:spcBef>
                <a:spcPts val="1600"/>
              </a:spcBef>
              <a:spcAft>
                <a:spcPts val="0"/>
              </a:spcAft>
              <a:buClr>
                <a:schemeClr val="dk1"/>
              </a:buClr>
              <a:buSzPts val="1200"/>
              <a:buFont typeface="Roboto Condensed Light"/>
              <a:buAutoNum type="alphaLcPeriod"/>
              <a:defRPr>
                <a:solidFill>
                  <a:schemeClr val="dk1"/>
                </a:solidFill>
              </a:defRPr>
            </a:lvl8pPr>
            <a:lvl9pPr indent="-304800" lvl="8" marL="4114800" rtl="0">
              <a:lnSpc>
                <a:spcPct val="115000"/>
              </a:lnSpc>
              <a:spcBef>
                <a:spcPts val="1600"/>
              </a:spcBef>
              <a:spcAft>
                <a:spcPts val="1600"/>
              </a:spcAft>
              <a:buClr>
                <a:schemeClr val="dk1"/>
              </a:buClr>
              <a:buSzPts val="1200"/>
              <a:buFont typeface="Roboto Condensed Light"/>
              <a:buAutoNum type="romanLcPeriod"/>
              <a:defRPr>
                <a:solidFill>
                  <a:schemeClr val="dk1"/>
                </a:solidFill>
              </a:defRPr>
            </a:lvl9pPr>
          </a:lstStyle>
          <a:p/>
        </p:txBody>
      </p:sp>
      <p:sp>
        <p:nvSpPr>
          <p:cNvPr id="52" name="Google Shape;52;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FFF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4">
  <p:cSld name="TITLE_ONLY_2_1">
    <p:spTree>
      <p:nvGrpSpPr>
        <p:cNvPr id="458" name="Shape 458"/>
        <p:cNvGrpSpPr/>
        <p:nvPr/>
      </p:nvGrpSpPr>
      <p:grpSpPr>
        <a:xfrm>
          <a:off x="0" y="0"/>
          <a:ext cx="0" cy="0"/>
          <a:chOff x="0" y="0"/>
          <a:chExt cx="0" cy="0"/>
        </a:xfrm>
      </p:grpSpPr>
      <p:sp>
        <p:nvSpPr>
          <p:cNvPr id="459" name="Google Shape;459;p3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1" name="Google Shape;461;p31"/>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31"/>
          <p:cNvGrpSpPr/>
          <p:nvPr/>
        </p:nvGrpSpPr>
        <p:grpSpPr>
          <a:xfrm flipH="1" rot="10800000">
            <a:off x="498549" y="419474"/>
            <a:ext cx="429322" cy="93999"/>
            <a:chOff x="5795037" y="809024"/>
            <a:chExt cx="431653" cy="94500"/>
          </a:xfrm>
        </p:grpSpPr>
        <p:sp>
          <p:nvSpPr>
            <p:cNvPr id="463" name="Google Shape;463;p3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31"/>
          <p:cNvSpPr/>
          <p:nvPr/>
        </p:nvSpPr>
        <p:spPr>
          <a:xfrm flipH="1">
            <a:off x="7841279"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7" name="Google Shape;467;p31"/>
          <p:cNvGrpSpPr/>
          <p:nvPr/>
        </p:nvGrpSpPr>
        <p:grpSpPr>
          <a:xfrm rot="10800000">
            <a:off x="8219908" y="419474"/>
            <a:ext cx="429322" cy="93999"/>
            <a:chOff x="5795037" y="809024"/>
            <a:chExt cx="431653" cy="94500"/>
          </a:xfrm>
        </p:grpSpPr>
        <p:sp>
          <p:nvSpPr>
            <p:cNvPr id="468" name="Google Shape;468;p3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71" name="Shape 471"/>
        <p:cNvGrpSpPr/>
        <p:nvPr/>
      </p:nvGrpSpPr>
      <p:grpSpPr>
        <a:xfrm>
          <a:off x="0" y="0"/>
          <a:ext cx="0" cy="0"/>
          <a:chOff x="0" y="0"/>
          <a:chExt cx="0" cy="0"/>
        </a:xfrm>
      </p:grpSpPr>
      <p:sp>
        <p:nvSpPr>
          <p:cNvPr id="472" name="Google Shape;472;p3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2"/>
          <p:cNvSpPr txBox="1"/>
          <p:nvPr>
            <p:ph hasCustomPrompt="1" type="title"/>
          </p:nvPr>
        </p:nvSpPr>
        <p:spPr>
          <a:xfrm>
            <a:off x="713200" y="1123375"/>
            <a:ext cx="3960300" cy="43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74" name="Google Shape;474;p32"/>
          <p:cNvSpPr txBox="1"/>
          <p:nvPr>
            <p:ph idx="1" type="subTitle"/>
          </p:nvPr>
        </p:nvSpPr>
        <p:spPr>
          <a:xfrm>
            <a:off x="713200" y="1706776"/>
            <a:ext cx="3960300" cy="3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75" name="Google Shape;475;p32"/>
          <p:cNvSpPr txBox="1"/>
          <p:nvPr>
            <p:ph hasCustomPrompt="1" idx="2" type="title"/>
          </p:nvPr>
        </p:nvSpPr>
        <p:spPr>
          <a:xfrm>
            <a:off x="713200" y="2255071"/>
            <a:ext cx="3960300" cy="43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76" name="Google Shape;476;p32"/>
          <p:cNvSpPr txBox="1"/>
          <p:nvPr>
            <p:ph idx="3" type="subTitle"/>
          </p:nvPr>
        </p:nvSpPr>
        <p:spPr>
          <a:xfrm>
            <a:off x="713200" y="2855401"/>
            <a:ext cx="3960300" cy="3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77" name="Google Shape;477;p32"/>
          <p:cNvSpPr txBox="1"/>
          <p:nvPr>
            <p:ph hasCustomPrompt="1" idx="4" type="title"/>
          </p:nvPr>
        </p:nvSpPr>
        <p:spPr>
          <a:xfrm>
            <a:off x="713200" y="3413999"/>
            <a:ext cx="3960300" cy="43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78" name="Google Shape;478;p32"/>
          <p:cNvSpPr txBox="1"/>
          <p:nvPr>
            <p:ph idx="5" type="subTitle"/>
          </p:nvPr>
        </p:nvSpPr>
        <p:spPr>
          <a:xfrm>
            <a:off x="713200" y="4022825"/>
            <a:ext cx="3960300" cy="3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79" name="Google Shape;479;p32"/>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0" name="Google Shape;480;p32"/>
          <p:cNvGrpSpPr/>
          <p:nvPr/>
        </p:nvGrpSpPr>
        <p:grpSpPr>
          <a:xfrm flipH="1" rot="10800000">
            <a:off x="498549" y="419474"/>
            <a:ext cx="429322" cy="93999"/>
            <a:chOff x="5795037" y="809024"/>
            <a:chExt cx="431653" cy="94500"/>
          </a:xfrm>
        </p:grpSpPr>
        <p:sp>
          <p:nvSpPr>
            <p:cNvPr id="481" name="Google Shape;481;p32"/>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2"/>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2"/>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32"/>
          <p:cNvGrpSpPr/>
          <p:nvPr/>
        </p:nvGrpSpPr>
        <p:grpSpPr>
          <a:xfrm flipH="1" rot="-5400000">
            <a:off x="8191799" y="4126299"/>
            <a:ext cx="825589" cy="93999"/>
            <a:chOff x="5718423" y="809024"/>
            <a:chExt cx="830071" cy="94500"/>
          </a:xfrm>
        </p:grpSpPr>
        <p:sp>
          <p:nvSpPr>
            <p:cNvPr id="485" name="Google Shape;485;p32"/>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2"/>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2"/>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2"/>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489" name="Shape 489"/>
        <p:cNvGrpSpPr/>
        <p:nvPr/>
      </p:nvGrpSpPr>
      <p:grpSpPr>
        <a:xfrm>
          <a:off x="0" y="0"/>
          <a:ext cx="0" cy="0"/>
          <a:chOff x="0" y="0"/>
          <a:chExt cx="0" cy="0"/>
        </a:xfrm>
      </p:grpSpPr>
      <p:sp>
        <p:nvSpPr>
          <p:cNvPr id="490" name="Google Shape;490;p3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3"/>
          <p:cNvSpPr txBox="1"/>
          <p:nvPr>
            <p:ph hasCustomPrompt="1" type="title"/>
          </p:nvPr>
        </p:nvSpPr>
        <p:spPr>
          <a:xfrm>
            <a:off x="6520500" y="3294576"/>
            <a:ext cx="1873200" cy="194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92" name="Google Shape;492;p33"/>
          <p:cNvSpPr txBox="1"/>
          <p:nvPr>
            <p:ph idx="1" type="subTitle"/>
          </p:nvPr>
        </p:nvSpPr>
        <p:spPr>
          <a:xfrm>
            <a:off x="6491400" y="3828600"/>
            <a:ext cx="1931400" cy="3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93" name="Google Shape;493;p33"/>
          <p:cNvSpPr txBox="1"/>
          <p:nvPr>
            <p:ph hasCustomPrompt="1" idx="2" type="title"/>
          </p:nvPr>
        </p:nvSpPr>
        <p:spPr>
          <a:xfrm>
            <a:off x="3635400" y="3294576"/>
            <a:ext cx="1873200" cy="194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94" name="Google Shape;494;p33"/>
          <p:cNvSpPr txBox="1"/>
          <p:nvPr>
            <p:ph idx="3" type="subTitle"/>
          </p:nvPr>
        </p:nvSpPr>
        <p:spPr>
          <a:xfrm>
            <a:off x="3606300" y="3828600"/>
            <a:ext cx="1931400" cy="3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95" name="Google Shape;495;p33"/>
          <p:cNvSpPr txBox="1"/>
          <p:nvPr>
            <p:ph hasCustomPrompt="1" idx="4" type="title"/>
          </p:nvPr>
        </p:nvSpPr>
        <p:spPr>
          <a:xfrm>
            <a:off x="742300" y="3294576"/>
            <a:ext cx="1873200" cy="194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96" name="Google Shape;496;p33"/>
          <p:cNvSpPr txBox="1"/>
          <p:nvPr>
            <p:ph idx="5" type="subTitle"/>
          </p:nvPr>
        </p:nvSpPr>
        <p:spPr>
          <a:xfrm>
            <a:off x="713200" y="3828600"/>
            <a:ext cx="1931400" cy="3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97" name="Google Shape;497;p33"/>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8" name="Google Shape;498;p33"/>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9" name="Google Shape;499;p33"/>
          <p:cNvGrpSpPr/>
          <p:nvPr/>
        </p:nvGrpSpPr>
        <p:grpSpPr>
          <a:xfrm flipH="1" rot="10800000">
            <a:off x="498549" y="419474"/>
            <a:ext cx="429322" cy="93999"/>
            <a:chOff x="5795037" y="809024"/>
            <a:chExt cx="431653" cy="94500"/>
          </a:xfrm>
        </p:grpSpPr>
        <p:sp>
          <p:nvSpPr>
            <p:cNvPr id="500" name="Google Shape;500;p3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 name="Google Shape;503;p33"/>
          <p:cNvGrpSpPr/>
          <p:nvPr/>
        </p:nvGrpSpPr>
        <p:grpSpPr>
          <a:xfrm flipH="1" rot="-5400000">
            <a:off x="8191799" y="905324"/>
            <a:ext cx="825589" cy="93999"/>
            <a:chOff x="5718423" y="809024"/>
            <a:chExt cx="830071" cy="94500"/>
          </a:xfrm>
        </p:grpSpPr>
        <p:sp>
          <p:nvSpPr>
            <p:cNvPr id="504" name="Google Shape;504;p3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508" name="Shape 508"/>
        <p:cNvGrpSpPr/>
        <p:nvPr/>
      </p:nvGrpSpPr>
      <p:grpSpPr>
        <a:xfrm>
          <a:off x="0" y="0"/>
          <a:ext cx="0" cy="0"/>
          <a:chOff x="0" y="0"/>
          <a:chExt cx="0" cy="0"/>
        </a:xfrm>
      </p:grpSpPr>
      <p:sp>
        <p:nvSpPr>
          <p:cNvPr id="509" name="Google Shape;509;p3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4"/>
          <p:cNvSpPr txBox="1"/>
          <p:nvPr>
            <p:ph type="title"/>
          </p:nvPr>
        </p:nvSpPr>
        <p:spPr>
          <a:xfrm>
            <a:off x="713200" y="375275"/>
            <a:ext cx="5526300" cy="873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1" name="Google Shape;511;p34"/>
          <p:cNvSpPr txBox="1"/>
          <p:nvPr>
            <p:ph idx="1" type="subTitle"/>
          </p:nvPr>
        </p:nvSpPr>
        <p:spPr>
          <a:xfrm>
            <a:off x="713200" y="1684300"/>
            <a:ext cx="3434700" cy="116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2" name="Google Shape;512;p34"/>
          <p:cNvSpPr/>
          <p:nvPr/>
        </p:nvSpPr>
        <p:spPr>
          <a:xfrm flipH="1">
            <a:off x="5950679"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3" name="Google Shape;513;p34"/>
          <p:cNvGrpSpPr/>
          <p:nvPr/>
        </p:nvGrpSpPr>
        <p:grpSpPr>
          <a:xfrm rot="10800000">
            <a:off x="8219908" y="419474"/>
            <a:ext cx="429322" cy="93999"/>
            <a:chOff x="5795037" y="809024"/>
            <a:chExt cx="431653" cy="94500"/>
          </a:xfrm>
        </p:grpSpPr>
        <p:sp>
          <p:nvSpPr>
            <p:cNvPr id="514" name="Google Shape;514;p3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34"/>
          <p:cNvGrpSpPr/>
          <p:nvPr/>
        </p:nvGrpSpPr>
        <p:grpSpPr>
          <a:xfrm flipH="1">
            <a:off x="6676322" y="4535409"/>
            <a:ext cx="825589" cy="93999"/>
            <a:chOff x="5718423" y="809024"/>
            <a:chExt cx="830071" cy="94500"/>
          </a:xfrm>
        </p:grpSpPr>
        <p:sp>
          <p:nvSpPr>
            <p:cNvPr id="518" name="Google Shape;518;p3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4"/>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4"/>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4"/>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2" name="Google Shape;522;p34"/>
          <p:cNvSpPr txBox="1"/>
          <p:nvPr/>
        </p:nvSpPr>
        <p:spPr>
          <a:xfrm>
            <a:off x="713200" y="3476625"/>
            <a:ext cx="37803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lt1"/>
                </a:solidFill>
                <a:latin typeface="Darker Grotesque Medium"/>
                <a:ea typeface="Darker Grotesque Medium"/>
                <a:cs typeface="Darker Grotesque Medium"/>
                <a:sym typeface="Darker Grotesque Medium"/>
              </a:rPr>
              <a:t>CREDITS: This presentation template was created by </a:t>
            </a:r>
            <a:r>
              <a:rPr lang="en" sz="1200">
                <a:solidFill>
                  <a:schemeClr val="lt1"/>
                </a:solidFill>
                <a:uFill>
                  <a:noFill/>
                </a:uFill>
                <a:latin typeface="Darker Grotesque Medium"/>
                <a:ea typeface="Darker Grotesque Medium"/>
                <a:cs typeface="Darker Grotesque Medium"/>
                <a:sym typeface="Darker Grotesque Medium"/>
                <a:hlinkClick r:id="rId2">
                  <a:extLst>
                    <a:ext uri="{A12FA001-AC4F-418D-AE19-62706E023703}">
                      <ahyp:hlinkClr val="tx"/>
                    </a:ext>
                  </a:extLst>
                </a:hlinkClick>
              </a:rPr>
              <a:t>Slidesgo</a:t>
            </a:r>
            <a:r>
              <a:rPr lang="en" sz="1200">
                <a:solidFill>
                  <a:schemeClr val="lt1"/>
                </a:solidFill>
                <a:latin typeface="Darker Grotesque Medium"/>
                <a:ea typeface="Darker Grotesque Medium"/>
                <a:cs typeface="Darker Grotesque Medium"/>
                <a:sym typeface="Darker Grotesque Medium"/>
              </a:rPr>
              <a:t>, including icons by </a:t>
            </a:r>
            <a:r>
              <a:rPr lang="en" sz="1200">
                <a:solidFill>
                  <a:schemeClr val="lt1"/>
                </a:solidFill>
                <a:uFill>
                  <a:noFill/>
                </a:uFill>
                <a:latin typeface="Darker Grotesque Medium"/>
                <a:ea typeface="Darker Grotesque Medium"/>
                <a:cs typeface="Darker Grotesque Medium"/>
                <a:sym typeface="Darker Grotesque Medium"/>
                <a:hlinkClick r:id="rId3">
                  <a:extLst>
                    <a:ext uri="{A12FA001-AC4F-418D-AE19-62706E023703}">
                      <ahyp:hlinkClr val="tx"/>
                    </a:ext>
                  </a:extLst>
                </a:hlinkClick>
              </a:rPr>
              <a:t>Flaticon</a:t>
            </a:r>
            <a:r>
              <a:rPr lang="en" sz="1200">
                <a:solidFill>
                  <a:schemeClr val="lt1"/>
                </a:solidFill>
                <a:latin typeface="Darker Grotesque Medium"/>
                <a:ea typeface="Darker Grotesque Medium"/>
                <a:cs typeface="Darker Grotesque Medium"/>
                <a:sym typeface="Darker Grotesque Medium"/>
              </a:rPr>
              <a:t>, infographics &amp; images by </a:t>
            </a:r>
            <a:r>
              <a:rPr lang="en" sz="1200">
                <a:solidFill>
                  <a:schemeClr val="lt1"/>
                </a:solidFill>
                <a:uFill>
                  <a:noFill/>
                </a:uFill>
                <a:latin typeface="Darker Grotesque Medium"/>
                <a:ea typeface="Darker Grotesque Medium"/>
                <a:cs typeface="Darker Grotesque Medium"/>
                <a:sym typeface="Darker Grotesque Medium"/>
                <a:hlinkClick r:id="rId4">
                  <a:extLst>
                    <a:ext uri="{A12FA001-AC4F-418D-AE19-62706E023703}">
                      <ahyp:hlinkClr val="tx"/>
                    </a:ext>
                  </a:extLst>
                </a:hlinkClick>
              </a:rPr>
              <a:t>Freepik</a:t>
            </a:r>
            <a:endParaRPr sz="1200">
              <a:solidFill>
                <a:schemeClr val="lt1"/>
              </a:solidFill>
              <a:latin typeface="Darker Grotesque Medium"/>
              <a:ea typeface="Darker Grotesque Medium"/>
              <a:cs typeface="Darker Grotesque Medium"/>
              <a:sym typeface="Darker Grotesque Medium"/>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23" name="Shape 523"/>
        <p:cNvGrpSpPr/>
        <p:nvPr/>
      </p:nvGrpSpPr>
      <p:grpSpPr>
        <a:xfrm>
          <a:off x="0" y="0"/>
          <a:ext cx="0" cy="0"/>
          <a:chOff x="0" y="0"/>
          <a:chExt cx="0" cy="0"/>
        </a:xfrm>
      </p:grpSpPr>
      <p:sp>
        <p:nvSpPr>
          <p:cNvPr id="524" name="Google Shape;524;p3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5"/>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6" name="Google Shape;526;p35"/>
          <p:cNvGrpSpPr/>
          <p:nvPr/>
        </p:nvGrpSpPr>
        <p:grpSpPr>
          <a:xfrm flipH="1" rot="10800000">
            <a:off x="498549" y="419474"/>
            <a:ext cx="429322" cy="93999"/>
            <a:chOff x="5795037" y="809024"/>
            <a:chExt cx="431653" cy="94500"/>
          </a:xfrm>
        </p:grpSpPr>
        <p:sp>
          <p:nvSpPr>
            <p:cNvPr id="527" name="Google Shape;527;p3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 name="Google Shape;530;p35"/>
          <p:cNvGrpSpPr/>
          <p:nvPr/>
        </p:nvGrpSpPr>
        <p:grpSpPr>
          <a:xfrm flipH="1" rot="-5400000">
            <a:off x="8191799" y="4126299"/>
            <a:ext cx="825589" cy="93999"/>
            <a:chOff x="5718423" y="809024"/>
            <a:chExt cx="830071" cy="94500"/>
          </a:xfrm>
        </p:grpSpPr>
        <p:sp>
          <p:nvSpPr>
            <p:cNvPr id="531" name="Google Shape;531;p3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5"/>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5"/>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5"/>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35" name="Shape 535"/>
        <p:cNvGrpSpPr/>
        <p:nvPr/>
      </p:nvGrpSpPr>
      <p:grpSpPr>
        <a:xfrm>
          <a:off x="0" y="0"/>
          <a:ext cx="0" cy="0"/>
          <a:chOff x="0" y="0"/>
          <a:chExt cx="0" cy="0"/>
        </a:xfrm>
      </p:grpSpPr>
      <p:sp>
        <p:nvSpPr>
          <p:cNvPr id="536" name="Google Shape;536;p3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6"/>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8" name="Google Shape;538;p36"/>
          <p:cNvGrpSpPr/>
          <p:nvPr/>
        </p:nvGrpSpPr>
        <p:grpSpPr>
          <a:xfrm flipH="1" rot="10800000">
            <a:off x="498549" y="419474"/>
            <a:ext cx="429322" cy="93999"/>
            <a:chOff x="5795037" y="809024"/>
            <a:chExt cx="431653" cy="94500"/>
          </a:xfrm>
        </p:grpSpPr>
        <p:sp>
          <p:nvSpPr>
            <p:cNvPr id="539" name="Google Shape;539;p3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36"/>
          <p:cNvGrpSpPr/>
          <p:nvPr/>
        </p:nvGrpSpPr>
        <p:grpSpPr>
          <a:xfrm flipH="1" rot="-5400000">
            <a:off x="8191799" y="4126299"/>
            <a:ext cx="825589" cy="93999"/>
            <a:chOff x="5718423" y="809024"/>
            <a:chExt cx="830071" cy="94500"/>
          </a:xfrm>
        </p:grpSpPr>
        <p:sp>
          <p:nvSpPr>
            <p:cNvPr id="543" name="Google Shape;543;p3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6"/>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6"/>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6"/>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spTree>
      <p:nvGrpSpPr>
        <p:cNvPr id="547" name="Shape 547"/>
        <p:cNvGrpSpPr/>
        <p:nvPr/>
      </p:nvGrpSpPr>
      <p:grpSpPr>
        <a:xfrm>
          <a:off x="0" y="0"/>
          <a:ext cx="0" cy="0"/>
          <a:chOff x="0" y="0"/>
          <a:chExt cx="0" cy="0"/>
        </a:xfrm>
      </p:grpSpPr>
      <p:sp>
        <p:nvSpPr>
          <p:cNvPr id="548" name="Google Shape;548;p3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7"/>
          <p:cNvSpPr/>
          <p:nvPr/>
        </p:nvSpPr>
        <p:spPr>
          <a:xfrm flipH="1">
            <a:off x="7839315"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0" name="Google Shape;550;p37"/>
          <p:cNvGrpSpPr/>
          <p:nvPr/>
        </p:nvGrpSpPr>
        <p:grpSpPr>
          <a:xfrm rot="10800000">
            <a:off x="8217944" y="419474"/>
            <a:ext cx="429322" cy="93999"/>
            <a:chOff x="5795037" y="809024"/>
            <a:chExt cx="431653" cy="94500"/>
          </a:xfrm>
        </p:grpSpPr>
        <p:sp>
          <p:nvSpPr>
            <p:cNvPr id="551" name="Google Shape;551;p3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4" name="Google Shape;554;p37"/>
          <p:cNvSpPr/>
          <p:nvPr/>
        </p:nvSpPr>
        <p:spPr>
          <a:xfrm>
            <a:off x="429430"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5" name="Google Shape;555;p37"/>
          <p:cNvGrpSpPr/>
          <p:nvPr/>
        </p:nvGrpSpPr>
        <p:grpSpPr>
          <a:xfrm flipH="1" rot="10800000">
            <a:off x="494779" y="4466049"/>
            <a:ext cx="429322" cy="93999"/>
            <a:chOff x="5795037" y="809024"/>
            <a:chExt cx="431653" cy="94500"/>
          </a:xfrm>
        </p:grpSpPr>
        <p:sp>
          <p:nvSpPr>
            <p:cNvPr id="556" name="Google Shape;556;p3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9_1_1_1">
    <p:spTree>
      <p:nvGrpSpPr>
        <p:cNvPr id="559" name="Shape 559"/>
        <p:cNvGrpSpPr/>
        <p:nvPr/>
      </p:nvGrpSpPr>
      <p:grpSpPr>
        <a:xfrm>
          <a:off x="0" y="0"/>
          <a:ext cx="0" cy="0"/>
          <a:chOff x="0" y="0"/>
          <a:chExt cx="0" cy="0"/>
        </a:xfrm>
      </p:grpSpPr>
      <p:sp>
        <p:nvSpPr>
          <p:cNvPr id="560" name="Google Shape;560;p3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1" name="Google Shape;561;p38"/>
          <p:cNvGrpSpPr/>
          <p:nvPr/>
        </p:nvGrpSpPr>
        <p:grpSpPr>
          <a:xfrm flipH="1" rot="-5400000">
            <a:off x="8191799" y="905324"/>
            <a:ext cx="825589" cy="93999"/>
            <a:chOff x="5718423" y="809024"/>
            <a:chExt cx="830071" cy="94500"/>
          </a:xfrm>
        </p:grpSpPr>
        <p:sp>
          <p:nvSpPr>
            <p:cNvPr id="562" name="Google Shape;562;p3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6" name="Google Shape;566;p38"/>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7" name="Google Shape;567;p38"/>
          <p:cNvGrpSpPr/>
          <p:nvPr/>
        </p:nvGrpSpPr>
        <p:grpSpPr>
          <a:xfrm flipH="1" rot="10800000">
            <a:off x="498549" y="419474"/>
            <a:ext cx="429322" cy="93999"/>
            <a:chOff x="5795037" y="809024"/>
            <a:chExt cx="431653" cy="94500"/>
          </a:xfrm>
        </p:grpSpPr>
        <p:sp>
          <p:nvSpPr>
            <p:cNvPr id="568" name="Google Shape;568;p3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74" name="Shape 574"/>
        <p:cNvGrpSpPr/>
        <p:nvPr/>
      </p:nvGrpSpPr>
      <p:grpSpPr>
        <a:xfrm>
          <a:off x="0" y="0"/>
          <a:ext cx="0" cy="0"/>
          <a:chOff x="0" y="0"/>
          <a:chExt cx="0" cy="0"/>
        </a:xfrm>
      </p:grpSpPr>
      <p:sp>
        <p:nvSpPr>
          <p:cNvPr id="575" name="Google Shape;575;p40"/>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0"/>
          <p:cNvSpPr txBox="1"/>
          <p:nvPr>
            <p:ph type="ctrTitle"/>
          </p:nvPr>
        </p:nvSpPr>
        <p:spPr>
          <a:xfrm>
            <a:off x="713200" y="1701713"/>
            <a:ext cx="3890700" cy="16713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5200"/>
              <a:buNone/>
              <a:defRPr sz="3600">
                <a:latin typeface="Montserrat"/>
                <a:ea typeface="Montserrat"/>
                <a:cs typeface="Montserrat"/>
                <a:sym typeface="Montserrat"/>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7" name="Google Shape;577;p40"/>
          <p:cNvSpPr txBox="1"/>
          <p:nvPr>
            <p:ph idx="1" type="subTitle"/>
          </p:nvPr>
        </p:nvSpPr>
        <p:spPr>
          <a:xfrm>
            <a:off x="713200" y="3546625"/>
            <a:ext cx="3890700" cy="47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78" name="Google Shape;578;p40"/>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9" name="Google Shape;579;p40"/>
          <p:cNvGrpSpPr/>
          <p:nvPr/>
        </p:nvGrpSpPr>
        <p:grpSpPr>
          <a:xfrm flipH="1" rot="-5400000">
            <a:off x="8191799" y="905324"/>
            <a:ext cx="825589" cy="93999"/>
            <a:chOff x="5718423" y="809024"/>
            <a:chExt cx="830071" cy="94500"/>
          </a:xfrm>
        </p:grpSpPr>
        <p:sp>
          <p:nvSpPr>
            <p:cNvPr id="580" name="Google Shape;580;p40"/>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0"/>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0"/>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0"/>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40"/>
          <p:cNvGrpSpPr/>
          <p:nvPr/>
        </p:nvGrpSpPr>
        <p:grpSpPr>
          <a:xfrm flipH="1" rot="10800000">
            <a:off x="4159199" y="4539099"/>
            <a:ext cx="825589" cy="93999"/>
            <a:chOff x="5718423" y="809024"/>
            <a:chExt cx="830071" cy="94500"/>
          </a:xfrm>
        </p:grpSpPr>
        <p:sp>
          <p:nvSpPr>
            <p:cNvPr id="585" name="Google Shape;585;p40"/>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0"/>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0"/>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0"/>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9" name="Google Shape;589;p40"/>
          <p:cNvGrpSpPr/>
          <p:nvPr/>
        </p:nvGrpSpPr>
        <p:grpSpPr>
          <a:xfrm flipH="1" rot="10800000">
            <a:off x="498549" y="419474"/>
            <a:ext cx="429322" cy="93999"/>
            <a:chOff x="5795037" y="809024"/>
            <a:chExt cx="431653" cy="94500"/>
          </a:xfrm>
        </p:grpSpPr>
        <p:sp>
          <p:nvSpPr>
            <p:cNvPr id="590" name="Google Shape;590;p40"/>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0"/>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0"/>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3" name="Shape 593"/>
        <p:cNvGrpSpPr/>
        <p:nvPr/>
      </p:nvGrpSpPr>
      <p:grpSpPr>
        <a:xfrm>
          <a:off x="0" y="0"/>
          <a:ext cx="0" cy="0"/>
          <a:chOff x="0" y="0"/>
          <a:chExt cx="0" cy="0"/>
        </a:xfrm>
      </p:grpSpPr>
      <p:sp>
        <p:nvSpPr>
          <p:cNvPr id="594" name="Google Shape;594;p4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1"/>
          <p:cNvSpPr txBox="1"/>
          <p:nvPr>
            <p:ph type="title"/>
          </p:nvPr>
        </p:nvSpPr>
        <p:spPr>
          <a:xfrm>
            <a:off x="720000" y="2150850"/>
            <a:ext cx="40539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96" name="Google Shape;596;p41"/>
          <p:cNvSpPr txBox="1"/>
          <p:nvPr>
            <p:ph hasCustomPrompt="1" idx="2" type="title"/>
          </p:nvPr>
        </p:nvSpPr>
        <p:spPr>
          <a:xfrm>
            <a:off x="720000" y="1185425"/>
            <a:ext cx="1477500" cy="4026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lvl1pPr lvl="0" rtl="0">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97" name="Google Shape;597;p41"/>
          <p:cNvSpPr txBox="1"/>
          <p:nvPr>
            <p:ph idx="1" type="subTitle"/>
          </p:nvPr>
        </p:nvSpPr>
        <p:spPr>
          <a:xfrm>
            <a:off x="720000" y="3441967"/>
            <a:ext cx="4053900" cy="13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98" name="Google Shape;598;p41"/>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9" name="Google Shape;599;p41"/>
          <p:cNvGrpSpPr/>
          <p:nvPr/>
        </p:nvGrpSpPr>
        <p:grpSpPr>
          <a:xfrm flipH="1" rot="10800000">
            <a:off x="498549" y="419474"/>
            <a:ext cx="429322" cy="93999"/>
            <a:chOff x="5795037" y="809024"/>
            <a:chExt cx="431653" cy="94500"/>
          </a:xfrm>
        </p:grpSpPr>
        <p:sp>
          <p:nvSpPr>
            <p:cNvPr id="600" name="Google Shape;600;p4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 name="Google Shape;603;p41"/>
          <p:cNvGrpSpPr/>
          <p:nvPr/>
        </p:nvGrpSpPr>
        <p:grpSpPr>
          <a:xfrm flipH="1" rot="-5400000">
            <a:off x="8191799" y="905324"/>
            <a:ext cx="825589" cy="93999"/>
            <a:chOff x="5718423" y="809024"/>
            <a:chExt cx="830071" cy="94500"/>
          </a:xfrm>
        </p:grpSpPr>
        <p:sp>
          <p:nvSpPr>
            <p:cNvPr id="604" name="Google Shape;604;p4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3" name="Shape 53"/>
        <p:cNvGrpSpPr/>
        <p:nvPr/>
      </p:nvGrpSpPr>
      <p:grpSpPr>
        <a:xfrm>
          <a:off x="0" y="0"/>
          <a:ext cx="0" cy="0"/>
          <a:chOff x="0" y="0"/>
          <a:chExt cx="0" cy="0"/>
        </a:xfrm>
      </p:grpSpPr>
      <p:sp>
        <p:nvSpPr>
          <p:cNvPr id="54" name="Google Shape;54;p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1F0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6" name="Google Shape;56;p5"/>
          <p:cNvSpPr txBox="1"/>
          <p:nvPr>
            <p:ph idx="2" type="title"/>
          </p:nvPr>
        </p:nvSpPr>
        <p:spPr>
          <a:xfrm>
            <a:off x="2123450" y="2841909"/>
            <a:ext cx="15966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 name="Google Shape;57;p5"/>
          <p:cNvSpPr txBox="1"/>
          <p:nvPr>
            <p:ph idx="3" type="title"/>
          </p:nvPr>
        </p:nvSpPr>
        <p:spPr>
          <a:xfrm>
            <a:off x="5423338" y="2841909"/>
            <a:ext cx="15966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8" name="Google Shape;58;p5"/>
          <p:cNvSpPr txBox="1"/>
          <p:nvPr>
            <p:ph idx="1" type="subTitle"/>
          </p:nvPr>
        </p:nvSpPr>
        <p:spPr>
          <a:xfrm>
            <a:off x="5160527" y="3209425"/>
            <a:ext cx="2122200" cy="10107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5"/>
          <p:cNvSpPr txBox="1"/>
          <p:nvPr>
            <p:ph idx="4" type="subTitle"/>
          </p:nvPr>
        </p:nvSpPr>
        <p:spPr>
          <a:xfrm>
            <a:off x="1860602" y="3209425"/>
            <a:ext cx="2122200" cy="10107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0" name="Google Shape;60;p5"/>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5"/>
          <p:cNvGrpSpPr/>
          <p:nvPr/>
        </p:nvGrpSpPr>
        <p:grpSpPr>
          <a:xfrm flipH="1" rot="10800000">
            <a:off x="498549" y="419474"/>
            <a:ext cx="429322" cy="93999"/>
            <a:chOff x="5795037" y="809024"/>
            <a:chExt cx="431653" cy="94500"/>
          </a:xfrm>
        </p:grpSpPr>
        <p:sp>
          <p:nvSpPr>
            <p:cNvPr id="62" name="Google Shape;62;p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5"/>
          <p:cNvGrpSpPr/>
          <p:nvPr/>
        </p:nvGrpSpPr>
        <p:grpSpPr>
          <a:xfrm flipH="1" rot="-5400000">
            <a:off x="8191799" y="4126299"/>
            <a:ext cx="825589" cy="93999"/>
            <a:chOff x="5718423" y="809024"/>
            <a:chExt cx="830071" cy="94500"/>
          </a:xfrm>
        </p:grpSpPr>
        <p:sp>
          <p:nvSpPr>
            <p:cNvPr id="66" name="Google Shape;66;p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8" name="Shape 608"/>
        <p:cNvGrpSpPr/>
        <p:nvPr/>
      </p:nvGrpSpPr>
      <p:grpSpPr>
        <a:xfrm>
          <a:off x="0" y="0"/>
          <a:ext cx="0" cy="0"/>
          <a:chOff x="0" y="0"/>
          <a:chExt cx="0" cy="0"/>
        </a:xfrm>
      </p:grpSpPr>
      <p:sp>
        <p:nvSpPr>
          <p:cNvPr id="609" name="Google Shape;609;p4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2"/>
          <p:cNvSpPr/>
          <p:nvPr/>
        </p:nvSpPr>
        <p:spPr>
          <a:xfrm>
            <a:off x="539400" y="1094350"/>
            <a:ext cx="8065200" cy="3491700"/>
          </a:xfrm>
          <a:prstGeom prst="roundRect">
            <a:avLst>
              <a:gd fmla="val 2775" name="adj"/>
            </a:avLst>
          </a:prstGeom>
          <a:solidFill>
            <a:schemeClr val="lt1"/>
          </a:solidFill>
          <a:ln cap="flat" cmpd="sng" w="9525">
            <a:solidFill>
              <a:schemeClr val="accent6"/>
            </a:solidFill>
            <a:prstDash val="solid"/>
            <a:round/>
            <a:headEnd len="sm" w="sm" type="none"/>
            <a:tailEnd len="sm" w="sm" type="none"/>
          </a:ln>
          <a:effectLst>
            <a:outerShdw blurRad="57150" rotWithShape="0" algn="bl" dir="5400000" dist="19050">
              <a:schemeClr val="dk1">
                <a:alpha val="50000"/>
              </a:scheme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1" name="Google Shape;611;p42"/>
          <p:cNvGrpSpPr/>
          <p:nvPr/>
        </p:nvGrpSpPr>
        <p:grpSpPr>
          <a:xfrm>
            <a:off x="663300" y="1229325"/>
            <a:ext cx="1990200" cy="146100"/>
            <a:chOff x="663300" y="1229325"/>
            <a:chExt cx="1990200" cy="146100"/>
          </a:xfrm>
        </p:grpSpPr>
        <p:sp>
          <p:nvSpPr>
            <p:cNvPr id="612" name="Google Shape;612;p42"/>
            <p:cNvSpPr/>
            <p:nvPr/>
          </p:nvSpPr>
          <p:spPr>
            <a:xfrm>
              <a:off x="663300" y="1229325"/>
              <a:ext cx="1990200" cy="146100"/>
            </a:xfrm>
            <a:prstGeom prst="roundRect">
              <a:avLst>
                <a:gd fmla="val 50000" name="adj"/>
              </a:avLst>
            </a:prstGeom>
            <a:solidFill>
              <a:schemeClr val="lt1"/>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3" name="Google Shape;613;p42"/>
            <p:cNvGrpSpPr/>
            <p:nvPr/>
          </p:nvGrpSpPr>
          <p:grpSpPr>
            <a:xfrm flipH="1" rot="10800000">
              <a:off x="728649" y="1255372"/>
              <a:ext cx="429322" cy="93999"/>
              <a:chOff x="5795037" y="809024"/>
              <a:chExt cx="431653" cy="94500"/>
            </a:xfrm>
          </p:grpSpPr>
          <p:sp>
            <p:nvSpPr>
              <p:cNvPr id="614" name="Google Shape;614;p42"/>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2"/>
              <p:cNvSpPr/>
              <p:nvPr/>
            </p:nvSpPr>
            <p:spPr>
              <a:xfrm>
                <a:off x="5963614" y="809024"/>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2"/>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17" name="Google Shape;617;p42"/>
          <p:cNvSpPr txBox="1"/>
          <p:nvPr>
            <p:ph idx="1" type="body"/>
          </p:nvPr>
        </p:nvSpPr>
        <p:spPr>
          <a:xfrm>
            <a:off x="720000" y="1444275"/>
            <a:ext cx="7704000" cy="30117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AutoNum type="arabicPeriod"/>
              <a:defRPr sz="1150">
                <a:solidFill>
                  <a:schemeClr val="dk1"/>
                </a:solidFill>
              </a:defRPr>
            </a:lvl1pPr>
            <a:lvl2pPr indent="-304800" lvl="1" marL="914400" rtl="0">
              <a:lnSpc>
                <a:spcPct val="115000"/>
              </a:lnSpc>
              <a:spcBef>
                <a:spcPts val="1600"/>
              </a:spcBef>
              <a:spcAft>
                <a:spcPts val="0"/>
              </a:spcAft>
              <a:buClr>
                <a:schemeClr val="dk1"/>
              </a:buClr>
              <a:buSzPts val="1200"/>
              <a:buFont typeface="Roboto Condensed Light"/>
              <a:buAutoNum type="alphaLcPeriod"/>
              <a:defRPr>
                <a:solidFill>
                  <a:schemeClr val="dk1"/>
                </a:solidFill>
              </a:defRPr>
            </a:lvl2pPr>
            <a:lvl3pPr indent="-304800" lvl="2" marL="1371600" rtl="0">
              <a:lnSpc>
                <a:spcPct val="115000"/>
              </a:lnSpc>
              <a:spcBef>
                <a:spcPts val="1600"/>
              </a:spcBef>
              <a:spcAft>
                <a:spcPts val="0"/>
              </a:spcAft>
              <a:buClr>
                <a:schemeClr val="dk1"/>
              </a:buClr>
              <a:buSzPts val="1200"/>
              <a:buFont typeface="Roboto Condensed Light"/>
              <a:buAutoNum type="romanLcPeriod"/>
              <a:defRPr>
                <a:solidFill>
                  <a:schemeClr val="dk1"/>
                </a:solidFill>
              </a:defRPr>
            </a:lvl3pPr>
            <a:lvl4pPr indent="-304800" lvl="3" marL="1828800" rtl="0">
              <a:lnSpc>
                <a:spcPct val="115000"/>
              </a:lnSpc>
              <a:spcBef>
                <a:spcPts val="1600"/>
              </a:spcBef>
              <a:spcAft>
                <a:spcPts val="0"/>
              </a:spcAft>
              <a:buClr>
                <a:schemeClr val="dk1"/>
              </a:buClr>
              <a:buSzPts val="1200"/>
              <a:buFont typeface="Roboto Condensed Light"/>
              <a:buAutoNum type="arabicPeriod"/>
              <a:defRPr>
                <a:solidFill>
                  <a:schemeClr val="dk1"/>
                </a:solidFill>
              </a:defRPr>
            </a:lvl4pPr>
            <a:lvl5pPr indent="-304800" lvl="4" marL="2286000" rtl="0">
              <a:lnSpc>
                <a:spcPct val="115000"/>
              </a:lnSpc>
              <a:spcBef>
                <a:spcPts val="1600"/>
              </a:spcBef>
              <a:spcAft>
                <a:spcPts val="0"/>
              </a:spcAft>
              <a:buClr>
                <a:schemeClr val="dk1"/>
              </a:buClr>
              <a:buSzPts val="1200"/>
              <a:buFont typeface="Roboto Condensed Light"/>
              <a:buAutoNum type="alphaLcPeriod"/>
              <a:defRPr>
                <a:solidFill>
                  <a:schemeClr val="dk1"/>
                </a:solidFill>
              </a:defRPr>
            </a:lvl5pPr>
            <a:lvl6pPr indent="-304800" lvl="5" marL="2743200" rtl="0">
              <a:lnSpc>
                <a:spcPct val="115000"/>
              </a:lnSpc>
              <a:spcBef>
                <a:spcPts val="1600"/>
              </a:spcBef>
              <a:spcAft>
                <a:spcPts val="0"/>
              </a:spcAft>
              <a:buClr>
                <a:schemeClr val="dk1"/>
              </a:buClr>
              <a:buSzPts val="1200"/>
              <a:buFont typeface="Roboto Condensed Light"/>
              <a:buAutoNum type="romanLcPeriod"/>
              <a:defRPr>
                <a:solidFill>
                  <a:schemeClr val="dk1"/>
                </a:solidFill>
              </a:defRPr>
            </a:lvl6pPr>
            <a:lvl7pPr indent="-304800" lvl="6" marL="3200400" rtl="0">
              <a:lnSpc>
                <a:spcPct val="115000"/>
              </a:lnSpc>
              <a:spcBef>
                <a:spcPts val="1600"/>
              </a:spcBef>
              <a:spcAft>
                <a:spcPts val="0"/>
              </a:spcAft>
              <a:buClr>
                <a:schemeClr val="dk1"/>
              </a:buClr>
              <a:buSzPts val="1200"/>
              <a:buFont typeface="Roboto Condensed Light"/>
              <a:buAutoNum type="arabicPeriod"/>
              <a:defRPr>
                <a:solidFill>
                  <a:schemeClr val="dk1"/>
                </a:solidFill>
              </a:defRPr>
            </a:lvl7pPr>
            <a:lvl8pPr indent="-304800" lvl="7" marL="3657600" rtl="0">
              <a:lnSpc>
                <a:spcPct val="115000"/>
              </a:lnSpc>
              <a:spcBef>
                <a:spcPts val="1600"/>
              </a:spcBef>
              <a:spcAft>
                <a:spcPts val="0"/>
              </a:spcAft>
              <a:buClr>
                <a:schemeClr val="dk1"/>
              </a:buClr>
              <a:buSzPts val="1200"/>
              <a:buFont typeface="Roboto Condensed Light"/>
              <a:buAutoNum type="alphaLcPeriod"/>
              <a:defRPr>
                <a:solidFill>
                  <a:schemeClr val="dk1"/>
                </a:solidFill>
              </a:defRPr>
            </a:lvl8pPr>
            <a:lvl9pPr indent="-304800" lvl="8" marL="4114800" rtl="0">
              <a:lnSpc>
                <a:spcPct val="115000"/>
              </a:lnSpc>
              <a:spcBef>
                <a:spcPts val="1600"/>
              </a:spcBef>
              <a:spcAft>
                <a:spcPts val="1600"/>
              </a:spcAft>
              <a:buClr>
                <a:schemeClr val="dk1"/>
              </a:buClr>
              <a:buSzPts val="1200"/>
              <a:buFont typeface="Roboto Condensed Light"/>
              <a:buAutoNum type="romanLcPeriod"/>
              <a:defRPr>
                <a:solidFill>
                  <a:schemeClr val="dk1"/>
                </a:solidFill>
              </a:defRPr>
            </a:lvl9pPr>
          </a:lstStyle>
          <a:p/>
        </p:txBody>
      </p:sp>
      <p:sp>
        <p:nvSpPr>
          <p:cNvPr id="618" name="Google Shape;618;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FFF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9" name="Shape 619"/>
        <p:cNvGrpSpPr/>
        <p:nvPr/>
      </p:nvGrpSpPr>
      <p:grpSpPr>
        <a:xfrm>
          <a:off x="0" y="0"/>
          <a:ext cx="0" cy="0"/>
          <a:chOff x="0" y="0"/>
          <a:chExt cx="0" cy="0"/>
        </a:xfrm>
      </p:grpSpPr>
      <p:sp>
        <p:nvSpPr>
          <p:cNvPr id="620" name="Google Shape;620;p4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1F0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2" name="Google Shape;622;p43"/>
          <p:cNvSpPr txBox="1"/>
          <p:nvPr>
            <p:ph idx="2" type="title"/>
          </p:nvPr>
        </p:nvSpPr>
        <p:spPr>
          <a:xfrm>
            <a:off x="2123450" y="2841909"/>
            <a:ext cx="15966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3" name="Google Shape;623;p43"/>
          <p:cNvSpPr txBox="1"/>
          <p:nvPr>
            <p:ph idx="3" type="title"/>
          </p:nvPr>
        </p:nvSpPr>
        <p:spPr>
          <a:xfrm>
            <a:off x="5423338" y="2841909"/>
            <a:ext cx="15966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4" name="Google Shape;624;p43"/>
          <p:cNvSpPr txBox="1"/>
          <p:nvPr>
            <p:ph idx="1" type="subTitle"/>
          </p:nvPr>
        </p:nvSpPr>
        <p:spPr>
          <a:xfrm>
            <a:off x="5160527" y="3209425"/>
            <a:ext cx="2122200" cy="10107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5" name="Google Shape;625;p43"/>
          <p:cNvSpPr txBox="1"/>
          <p:nvPr>
            <p:ph idx="4" type="subTitle"/>
          </p:nvPr>
        </p:nvSpPr>
        <p:spPr>
          <a:xfrm>
            <a:off x="1860602" y="3209425"/>
            <a:ext cx="2122200" cy="10107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6" name="Google Shape;626;p43"/>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7" name="Google Shape;627;p43"/>
          <p:cNvGrpSpPr/>
          <p:nvPr/>
        </p:nvGrpSpPr>
        <p:grpSpPr>
          <a:xfrm flipH="1" rot="10800000">
            <a:off x="498549" y="419474"/>
            <a:ext cx="429322" cy="93999"/>
            <a:chOff x="5795037" y="809024"/>
            <a:chExt cx="431653" cy="94500"/>
          </a:xfrm>
        </p:grpSpPr>
        <p:sp>
          <p:nvSpPr>
            <p:cNvPr id="628" name="Google Shape;628;p4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1" name="Google Shape;631;p43"/>
          <p:cNvGrpSpPr/>
          <p:nvPr/>
        </p:nvGrpSpPr>
        <p:grpSpPr>
          <a:xfrm flipH="1" rot="-5400000">
            <a:off x="8191799" y="4126299"/>
            <a:ext cx="825589" cy="93999"/>
            <a:chOff x="5718423" y="809024"/>
            <a:chExt cx="830071" cy="94500"/>
          </a:xfrm>
        </p:grpSpPr>
        <p:sp>
          <p:nvSpPr>
            <p:cNvPr id="632" name="Google Shape;632;p4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6" name="Shape 636"/>
        <p:cNvGrpSpPr/>
        <p:nvPr/>
      </p:nvGrpSpPr>
      <p:grpSpPr>
        <a:xfrm>
          <a:off x="0" y="0"/>
          <a:ext cx="0" cy="0"/>
          <a:chOff x="0" y="0"/>
          <a:chExt cx="0" cy="0"/>
        </a:xfrm>
      </p:grpSpPr>
      <p:sp>
        <p:nvSpPr>
          <p:cNvPr id="637" name="Google Shape;637;p4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39" name="Google Shape;639;p44"/>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0" name="Google Shape;640;p44"/>
          <p:cNvGrpSpPr/>
          <p:nvPr/>
        </p:nvGrpSpPr>
        <p:grpSpPr>
          <a:xfrm flipH="1" rot="10800000">
            <a:off x="498549" y="419474"/>
            <a:ext cx="429322" cy="93999"/>
            <a:chOff x="5795037" y="809024"/>
            <a:chExt cx="431653" cy="94500"/>
          </a:xfrm>
        </p:grpSpPr>
        <p:sp>
          <p:nvSpPr>
            <p:cNvPr id="641" name="Google Shape;641;p4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4" name="Google Shape;644;p44"/>
          <p:cNvGrpSpPr/>
          <p:nvPr/>
        </p:nvGrpSpPr>
        <p:grpSpPr>
          <a:xfrm flipH="1" rot="-5400000">
            <a:off x="8191799" y="905324"/>
            <a:ext cx="825589" cy="93999"/>
            <a:chOff x="5718423" y="809024"/>
            <a:chExt cx="830071" cy="94500"/>
          </a:xfrm>
        </p:grpSpPr>
        <p:sp>
          <p:nvSpPr>
            <p:cNvPr id="645" name="Google Shape;645;p4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4"/>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4"/>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4"/>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9" name="Shape 649"/>
        <p:cNvGrpSpPr/>
        <p:nvPr/>
      </p:nvGrpSpPr>
      <p:grpSpPr>
        <a:xfrm>
          <a:off x="0" y="0"/>
          <a:ext cx="0" cy="0"/>
          <a:chOff x="0" y="0"/>
          <a:chExt cx="0" cy="0"/>
        </a:xfrm>
      </p:grpSpPr>
      <p:sp>
        <p:nvSpPr>
          <p:cNvPr id="650" name="Google Shape;650;p4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5"/>
          <p:cNvSpPr txBox="1"/>
          <p:nvPr>
            <p:ph type="title"/>
          </p:nvPr>
        </p:nvSpPr>
        <p:spPr>
          <a:xfrm>
            <a:off x="720000" y="996898"/>
            <a:ext cx="3852000" cy="679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52" name="Google Shape;652;p45"/>
          <p:cNvSpPr txBox="1"/>
          <p:nvPr>
            <p:ph idx="1" type="subTitle"/>
          </p:nvPr>
        </p:nvSpPr>
        <p:spPr>
          <a:xfrm>
            <a:off x="720000" y="1755800"/>
            <a:ext cx="3705300" cy="229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999999"/>
              </a:buClr>
              <a:buSzPts val="800"/>
              <a:buFont typeface="Open Sans"/>
              <a:buChar char="●"/>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rgbClr val="999999"/>
              </a:buClr>
              <a:buSzPts val="800"/>
              <a:buFont typeface="Open Sans"/>
              <a:buChar char="○"/>
              <a:defRPr/>
            </a:lvl2pPr>
            <a:lvl3pPr lvl="2" rtl="0" algn="ctr">
              <a:lnSpc>
                <a:spcPct val="100000"/>
              </a:lnSpc>
              <a:spcBef>
                <a:spcPts val="1600"/>
              </a:spcBef>
              <a:spcAft>
                <a:spcPts val="0"/>
              </a:spcAft>
              <a:buClr>
                <a:srgbClr val="999999"/>
              </a:buClr>
              <a:buSzPts val="800"/>
              <a:buFont typeface="Open Sans"/>
              <a:buChar char="■"/>
              <a:defRPr/>
            </a:lvl3pPr>
            <a:lvl4pPr lvl="3" rtl="0" algn="ctr">
              <a:lnSpc>
                <a:spcPct val="100000"/>
              </a:lnSpc>
              <a:spcBef>
                <a:spcPts val="1600"/>
              </a:spcBef>
              <a:spcAft>
                <a:spcPts val="0"/>
              </a:spcAft>
              <a:buClr>
                <a:srgbClr val="999999"/>
              </a:buClr>
              <a:buSzPts val="800"/>
              <a:buFont typeface="Open Sans"/>
              <a:buChar char="●"/>
              <a:defRPr/>
            </a:lvl4pPr>
            <a:lvl5pPr lvl="4" rtl="0" algn="ctr">
              <a:lnSpc>
                <a:spcPct val="100000"/>
              </a:lnSpc>
              <a:spcBef>
                <a:spcPts val="1600"/>
              </a:spcBef>
              <a:spcAft>
                <a:spcPts val="0"/>
              </a:spcAft>
              <a:buClr>
                <a:srgbClr val="999999"/>
              </a:buClr>
              <a:buSzPts val="1200"/>
              <a:buFont typeface="Open Sans"/>
              <a:buChar char="○"/>
              <a:defRPr/>
            </a:lvl5pPr>
            <a:lvl6pPr lvl="5" rtl="0" algn="ctr">
              <a:lnSpc>
                <a:spcPct val="100000"/>
              </a:lnSpc>
              <a:spcBef>
                <a:spcPts val="1600"/>
              </a:spcBef>
              <a:spcAft>
                <a:spcPts val="0"/>
              </a:spcAft>
              <a:buClr>
                <a:srgbClr val="999999"/>
              </a:buClr>
              <a:buSzPts val="1200"/>
              <a:buFont typeface="Open Sans"/>
              <a:buChar char="■"/>
              <a:defRPr/>
            </a:lvl6pPr>
            <a:lvl7pPr lvl="6" rtl="0" algn="ctr">
              <a:lnSpc>
                <a:spcPct val="100000"/>
              </a:lnSpc>
              <a:spcBef>
                <a:spcPts val="1600"/>
              </a:spcBef>
              <a:spcAft>
                <a:spcPts val="0"/>
              </a:spcAft>
              <a:buClr>
                <a:srgbClr val="999999"/>
              </a:buClr>
              <a:buSzPts val="700"/>
              <a:buFont typeface="Open Sans"/>
              <a:buChar char="●"/>
              <a:defRPr/>
            </a:lvl7pPr>
            <a:lvl8pPr lvl="7" rtl="0" algn="ctr">
              <a:lnSpc>
                <a:spcPct val="100000"/>
              </a:lnSpc>
              <a:spcBef>
                <a:spcPts val="1600"/>
              </a:spcBef>
              <a:spcAft>
                <a:spcPts val="0"/>
              </a:spcAft>
              <a:buClr>
                <a:srgbClr val="999999"/>
              </a:buClr>
              <a:buSzPts val="700"/>
              <a:buFont typeface="Open Sans"/>
              <a:buChar char="○"/>
              <a:defRPr/>
            </a:lvl8pPr>
            <a:lvl9pPr lvl="8" rtl="0" algn="ctr">
              <a:lnSpc>
                <a:spcPct val="100000"/>
              </a:lnSpc>
              <a:spcBef>
                <a:spcPts val="1600"/>
              </a:spcBef>
              <a:spcAft>
                <a:spcPts val="1600"/>
              </a:spcAft>
              <a:buClr>
                <a:srgbClr val="999999"/>
              </a:buClr>
              <a:buSzPts val="600"/>
              <a:buFont typeface="Open Sans"/>
              <a:buChar char="■"/>
              <a:defRPr/>
            </a:lvl9pPr>
          </a:lstStyle>
          <a:p/>
        </p:txBody>
      </p:sp>
      <p:sp>
        <p:nvSpPr>
          <p:cNvPr id="653" name="Google Shape;653;p45"/>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4" name="Google Shape;654;p45"/>
          <p:cNvGrpSpPr/>
          <p:nvPr/>
        </p:nvGrpSpPr>
        <p:grpSpPr>
          <a:xfrm flipH="1" rot="10800000">
            <a:off x="498549" y="419474"/>
            <a:ext cx="429322" cy="93999"/>
            <a:chOff x="5795037" y="809024"/>
            <a:chExt cx="431653" cy="94500"/>
          </a:xfrm>
        </p:grpSpPr>
        <p:sp>
          <p:nvSpPr>
            <p:cNvPr id="655" name="Google Shape;655;p4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8" name="Google Shape;658;p45"/>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9" name="Google Shape;659;p45"/>
          <p:cNvGrpSpPr/>
          <p:nvPr/>
        </p:nvGrpSpPr>
        <p:grpSpPr>
          <a:xfrm rot="10800000">
            <a:off x="8230513" y="4466049"/>
            <a:ext cx="429322" cy="93999"/>
            <a:chOff x="5795037" y="809024"/>
            <a:chExt cx="431653" cy="94500"/>
          </a:xfrm>
        </p:grpSpPr>
        <p:sp>
          <p:nvSpPr>
            <p:cNvPr id="660" name="Google Shape;660;p4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3" name="Google Shape;663;p45"/>
          <p:cNvGrpSpPr/>
          <p:nvPr/>
        </p:nvGrpSpPr>
        <p:grpSpPr>
          <a:xfrm flipH="1" rot="-5400000">
            <a:off x="8191799" y="905324"/>
            <a:ext cx="825589" cy="93999"/>
            <a:chOff x="5718423" y="809024"/>
            <a:chExt cx="830071" cy="94500"/>
          </a:xfrm>
        </p:grpSpPr>
        <p:sp>
          <p:nvSpPr>
            <p:cNvPr id="664" name="Google Shape;664;p4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5"/>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5"/>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5"/>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68" name="Shape 668"/>
        <p:cNvGrpSpPr/>
        <p:nvPr/>
      </p:nvGrpSpPr>
      <p:grpSpPr>
        <a:xfrm>
          <a:off x="0" y="0"/>
          <a:ext cx="0" cy="0"/>
          <a:chOff x="0" y="0"/>
          <a:chExt cx="0" cy="0"/>
        </a:xfrm>
      </p:grpSpPr>
      <p:sp>
        <p:nvSpPr>
          <p:cNvPr id="669" name="Google Shape;669;p4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6"/>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1" name="Google Shape;671;p46"/>
          <p:cNvGrpSpPr/>
          <p:nvPr/>
        </p:nvGrpSpPr>
        <p:grpSpPr>
          <a:xfrm flipH="1" rot="10800000">
            <a:off x="498549" y="419474"/>
            <a:ext cx="429322" cy="93999"/>
            <a:chOff x="5795037" y="809024"/>
            <a:chExt cx="431653" cy="94500"/>
          </a:xfrm>
        </p:grpSpPr>
        <p:sp>
          <p:nvSpPr>
            <p:cNvPr id="672" name="Google Shape;672;p4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46"/>
          <p:cNvGrpSpPr/>
          <p:nvPr/>
        </p:nvGrpSpPr>
        <p:grpSpPr>
          <a:xfrm flipH="1">
            <a:off x="4158122" y="4535409"/>
            <a:ext cx="825589" cy="93999"/>
            <a:chOff x="5718423" y="809024"/>
            <a:chExt cx="830071" cy="94500"/>
          </a:xfrm>
        </p:grpSpPr>
        <p:sp>
          <p:nvSpPr>
            <p:cNvPr id="676" name="Google Shape;676;p4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6"/>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6"/>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6"/>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0" name="Google Shape;680;p46"/>
          <p:cNvSpPr/>
          <p:nvPr/>
        </p:nvSpPr>
        <p:spPr>
          <a:xfrm>
            <a:off x="714600" y="1167575"/>
            <a:ext cx="7709700" cy="2808300"/>
          </a:xfrm>
          <a:prstGeom prst="roundRect">
            <a:avLst>
              <a:gd fmla="val 2501" name="adj"/>
            </a:avLst>
          </a:prstGeom>
          <a:solidFill>
            <a:schemeClr val="lt1"/>
          </a:solidFill>
          <a:ln cap="flat" cmpd="sng" w="9525">
            <a:solidFill>
              <a:schemeClr val="accent6"/>
            </a:solidFill>
            <a:prstDash val="solid"/>
            <a:round/>
            <a:headEnd len="sm" w="sm" type="none"/>
            <a:tailEnd len="sm" w="sm" type="none"/>
          </a:ln>
          <a:effectLst>
            <a:outerShdw blurRad="57150" rotWithShape="0" algn="bl" dir="5400000" dist="19050">
              <a:schemeClr val="dk1">
                <a:alpha val="50000"/>
              </a:scheme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6"/>
          <p:cNvSpPr txBox="1"/>
          <p:nvPr>
            <p:ph type="title"/>
          </p:nvPr>
        </p:nvSpPr>
        <p:spPr>
          <a:xfrm>
            <a:off x="1502800" y="1370700"/>
            <a:ext cx="61305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8900">
                <a:solidFill>
                  <a:schemeClr val="dk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2" name="Shape 682"/>
        <p:cNvGrpSpPr/>
        <p:nvPr/>
      </p:nvGrpSpPr>
      <p:grpSpPr>
        <a:xfrm>
          <a:off x="0" y="0"/>
          <a:ext cx="0" cy="0"/>
          <a:chOff x="0" y="0"/>
          <a:chExt cx="0" cy="0"/>
        </a:xfrm>
      </p:grpSpPr>
      <p:sp>
        <p:nvSpPr>
          <p:cNvPr id="683" name="Google Shape;683;p4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7"/>
          <p:cNvSpPr txBox="1"/>
          <p:nvPr>
            <p:ph idx="1" type="subTitle"/>
          </p:nvPr>
        </p:nvSpPr>
        <p:spPr>
          <a:xfrm>
            <a:off x="5112600" y="2107125"/>
            <a:ext cx="3311400" cy="1218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85" name="Google Shape;685;p47"/>
          <p:cNvSpPr txBox="1"/>
          <p:nvPr>
            <p:ph type="title"/>
          </p:nvPr>
        </p:nvSpPr>
        <p:spPr>
          <a:xfrm>
            <a:off x="5011800" y="1359000"/>
            <a:ext cx="34122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86" name="Google Shape;686;p47"/>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7" name="Google Shape;687;p47"/>
          <p:cNvGrpSpPr/>
          <p:nvPr/>
        </p:nvGrpSpPr>
        <p:grpSpPr>
          <a:xfrm flipH="1" rot="10800000">
            <a:off x="498549" y="419474"/>
            <a:ext cx="429322" cy="93999"/>
            <a:chOff x="5795037" y="809024"/>
            <a:chExt cx="431653" cy="94500"/>
          </a:xfrm>
        </p:grpSpPr>
        <p:sp>
          <p:nvSpPr>
            <p:cNvPr id="688" name="Google Shape;688;p4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1" name="Google Shape;691;p47"/>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2" name="Google Shape;692;p47"/>
          <p:cNvGrpSpPr/>
          <p:nvPr/>
        </p:nvGrpSpPr>
        <p:grpSpPr>
          <a:xfrm rot="10800000">
            <a:off x="8230513" y="4466049"/>
            <a:ext cx="429322" cy="93999"/>
            <a:chOff x="5795037" y="809024"/>
            <a:chExt cx="431653" cy="94500"/>
          </a:xfrm>
        </p:grpSpPr>
        <p:sp>
          <p:nvSpPr>
            <p:cNvPr id="693" name="Google Shape;693;p4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47"/>
          <p:cNvGrpSpPr/>
          <p:nvPr/>
        </p:nvGrpSpPr>
        <p:grpSpPr>
          <a:xfrm flipH="1" rot="-5400000">
            <a:off x="8191799" y="905324"/>
            <a:ext cx="825589" cy="93999"/>
            <a:chOff x="5718423" y="809024"/>
            <a:chExt cx="830071" cy="94500"/>
          </a:xfrm>
        </p:grpSpPr>
        <p:sp>
          <p:nvSpPr>
            <p:cNvPr id="697" name="Google Shape;697;p47"/>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7"/>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7"/>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7"/>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1" name="Shape 701"/>
        <p:cNvGrpSpPr/>
        <p:nvPr/>
      </p:nvGrpSpPr>
      <p:grpSpPr>
        <a:xfrm>
          <a:off x="0" y="0"/>
          <a:ext cx="0" cy="0"/>
          <a:chOff x="0" y="0"/>
          <a:chExt cx="0" cy="0"/>
        </a:xfrm>
      </p:grpSpPr>
      <p:sp>
        <p:nvSpPr>
          <p:cNvPr id="702" name="Google Shape;702;p48"/>
          <p:cNvSpPr txBox="1"/>
          <p:nvPr>
            <p:ph type="title"/>
          </p:nvPr>
        </p:nvSpPr>
        <p:spPr>
          <a:xfrm>
            <a:off x="720000" y="3469654"/>
            <a:ext cx="4031100" cy="921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solidFill>
                  <a:schemeClr val="dk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3" name="Shape 703"/>
        <p:cNvGrpSpPr/>
        <p:nvPr/>
      </p:nvGrpSpPr>
      <p:grpSpPr>
        <a:xfrm>
          <a:off x="0" y="0"/>
          <a:ext cx="0" cy="0"/>
          <a:chOff x="0" y="0"/>
          <a:chExt cx="0" cy="0"/>
        </a:xfrm>
      </p:grpSpPr>
      <p:sp>
        <p:nvSpPr>
          <p:cNvPr id="704" name="Google Shape;704;p4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9"/>
          <p:cNvSpPr txBox="1"/>
          <p:nvPr>
            <p:ph hasCustomPrompt="1" type="title"/>
          </p:nvPr>
        </p:nvSpPr>
        <p:spPr>
          <a:xfrm>
            <a:off x="1770313" y="2099725"/>
            <a:ext cx="5813700" cy="9936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9600"/>
              <a:buNone/>
              <a:defRPr sz="10800">
                <a:solidFill>
                  <a:schemeClr val="dk1"/>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706" name="Google Shape;706;p49"/>
          <p:cNvSpPr txBox="1"/>
          <p:nvPr>
            <p:ph idx="1" type="subTitle"/>
          </p:nvPr>
        </p:nvSpPr>
        <p:spPr>
          <a:xfrm>
            <a:off x="2375088" y="3468075"/>
            <a:ext cx="4944600" cy="197400"/>
          </a:xfrm>
          <a:prstGeom prst="rect">
            <a:avLst/>
          </a:prstGeom>
          <a:solidFill>
            <a:schemeClr val="accent6"/>
          </a:solidFill>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707" name="Google Shape;707;p49"/>
          <p:cNvGrpSpPr/>
          <p:nvPr/>
        </p:nvGrpSpPr>
        <p:grpSpPr>
          <a:xfrm flipH="1" rot="-5400000">
            <a:off x="8191799" y="905324"/>
            <a:ext cx="825589" cy="93999"/>
            <a:chOff x="5718423" y="809024"/>
            <a:chExt cx="830071" cy="94500"/>
          </a:xfrm>
        </p:grpSpPr>
        <p:sp>
          <p:nvSpPr>
            <p:cNvPr id="708" name="Google Shape;708;p49"/>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9"/>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9"/>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9"/>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2" name="Google Shape;712;p49"/>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3" name="Google Shape;713;p49"/>
          <p:cNvGrpSpPr/>
          <p:nvPr/>
        </p:nvGrpSpPr>
        <p:grpSpPr>
          <a:xfrm flipH="1" rot="10800000">
            <a:off x="498549" y="419474"/>
            <a:ext cx="429322" cy="93999"/>
            <a:chOff x="5795037" y="809024"/>
            <a:chExt cx="431653" cy="94500"/>
          </a:xfrm>
        </p:grpSpPr>
        <p:sp>
          <p:nvSpPr>
            <p:cNvPr id="714" name="Google Shape;714;p4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7" name="Google Shape;717;p49"/>
          <p:cNvGrpSpPr/>
          <p:nvPr/>
        </p:nvGrpSpPr>
        <p:grpSpPr>
          <a:xfrm flipH="1">
            <a:off x="4158122" y="4535409"/>
            <a:ext cx="825589" cy="93999"/>
            <a:chOff x="5718423" y="809024"/>
            <a:chExt cx="830071" cy="94500"/>
          </a:xfrm>
        </p:grpSpPr>
        <p:sp>
          <p:nvSpPr>
            <p:cNvPr id="718" name="Google Shape;718;p49"/>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9"/>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9"/>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9"/>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2" name="Shape 722"/>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723" name="Shape 723"/>
        <p:cNvGrpSpPr/>
        <p:nvPr/>
      </p:nvGrpSpPr>
      <p:grpSpPr>
        <a:xfrm>
          <a:off x="0" y="0"/>
          <a:ext cx="0" cy="0"/>
          <a:chOff x="0" y="0"/>
          <a:chExt cx="0" cy="0"/>
        </a:xfrm>
      </p:grpSpPr>
      <p:sp>
        <p:nvSpPr>
          <p:cNvPr id="724" name="Google Shape;724;p5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26" name="Google Shape;726;p51"/>
          <p:cNvSpPr txBox="1"/>
          <p:nvPr>
            <p:ph idx="2" type="title"/>
          </p:nvPr>
        </p:nvSpPr>
        <p:spPr>
          <a:xfrm>
            <a:off x="2159813" y="2517950"/>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27" name="Google Shape;727;p51"/>
          <p:cNvSpPr txBox="1"/>
          <p:nvPr>
            <p:ph idx="1" type="subTitle"/>
          </p:nvPr>
        </p:nvSpPr>
        <p:spPr>
          <a:xfrm>
            <a:off x="2159817" y="2809398"/>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28" name="Google Shape;728;p51"/>
          <p:cNvSpPr txBox="1"/>
          <p:nvPr>
            <p:ph idx="3" type="title"/>
          </p:nvPr>
        </p:nvSpPr>
        <p:spPr>
          <a:xfrm>
            <a:off x="5767658" y="1480217"/>
            <a:ext cx="2305500" cy="251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29" name="Google Shape;729;p51"/>
          <p:cNvSpPr txBox="1"/>
          <p:nvPr>
            <p:ph idx="4" type="subTitle"/>
          </p:nvPr>
        </p:nvSpPr>
        <p:spPr>
          <a:xfrm>
            <a:off x="5767661" y="1761942"/>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0" name="Google Shape;730;p51"/>
          <p:cNvSpPr txBox="1"/>
          <p:nvPr>
            <p:ph idx="5" type="title"/>
          </p:nvPr>
        </p:nvSpPr>
        <p:spPr>
          <a:xfrm>
            <a:off x="2159813" y="3555683"/>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31" name="Google Shape;731;p51"/>
          <p:cNvSpPr txBox="1"/>
          <p:nvPr>
            <p:ph idx="6" type="subTitle"/>
          </p:nvPr>
        </p:nvSpPr>
        <p:spPr>
          <a:xfrm>
            <a:off x="2159817" y="3856854"/>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2" name="Google Shape;732;p51"/>
          <p:cNvSpPr txBox="1"/>
          <p:nvPr>
            <p:ph idx="7" type="title"/>
          </p:nvPr>
        </p:nvSpPr>
        <p:spPr>
          <a:xfrm>
            <a:off x="2159813" y="1480217"/>
            <a:ext cx="2305500" cy="251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33" name="Google Shape;733;p51"/>
          <p:cNvSpPr txBox="1"/>
          <p:nvPr>
            <p:ph idx="8" type="subTitle"/>
          </p:nvPr>
        </p:nvSpPr>
        <p:spPr>
          <a:xfrm>
            <a:off x="2159812" y="1761942"/>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4" name="Google Shape;734;p51"/>
          <p:cNvSpPr txBox="1"/>
          <p:nvPr>
            <p:ph idx="9" type="title"/>
          </p:nvPr>
        </p:nvSpPr>
        <p:spPr>
          <a:xfrm>
            <a:off x="5767661" y="2517950"/>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35" name="Google Shape;735;p51"/>
          <p:cNvSpPr txBox="1"/>
          <p:nvPr>
            <p:ph idx="13" type="subTitle"/>
          </p:nvPr>
        </p:nvSpPr>
        <p:spPr>
          <a:xfrm>
            <a:off x="5767662" y="2809398"/>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6" name="Google Shape;736;p51"/>
          <p:cNvSpPr txBox="1"/>
          <p:nvPr>
            <p:ph idx="14" type="title"/>
          </p:nvPr>
        </p:nvSpPr>
        <p:spPr>
          <a:xfrm>
            <a:off x="5767662" y="3555683"/>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37" name="Google Shape;737;p51"/>
          <p:cNvSpPr txBox="1"/>
          <p:nvPr>
            <p:ph idx="15" type="subTitle"/>
          </p:nvPr>
        </p:nvSpPr>
        <p:spPr>
          <a:xfrm>
            <a:off x="5767662" y="3856854"/>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8" name="Google Shape;738;p51"/>
          <p:cNvSpPr txBox="1"/>
          <p:nvPr>
            <p:ph hasCustomPrompt="1" idx="16" type="title"/>
          </p:nvPr>
        </p:nvSpPr>
        <p:spPr>
          <a:xfrm>
            <a:off x="1070825" y="3555683"/>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739" name="Google Shape;739;p51"/>
          <p:cNvSpPr txBox="1"/>
          <p:nvPr>
            <p:ph hasCustomPrompt="1" idx="17" type="title"/>
          </p:nvPr>
        </p:nvSpPr>
        <p:spPr>
          <a:xfrm>
            <a:off x="4679838" y="3555683"/>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740" name="Google Shape;740;p51"/>
          <p:cNvSpPr txBox="1"/>
          <p:nvPr>
            <p:ph hasCustomPrompt="1" idx="18" type="title"/>
          </p:nvPr>
        </p:nvSpPr>
        <p:spPr>
          <a:xfrm>
            <a:off x="4679838" y="2517950"/>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741" name="Google Shape;741;p51"/>
          <p:cNvSpPr txBox="1"/>
          <p:nvPr>
            <p:ph hasCustomPrompt="1" idx="19" type="title"/>
          </p:nvPr>
        </p:nvSpPr>
        <p:spPr>
          <a:xfrm>
            <a:off x="4679825" y="1480217"/>
            <a:ext cx="873300" cy="251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742" name="Google Shape;742;p51"/>
          <p:cNvSpPr txBox="1"/>
          <p:nvPr>
            <p:ph hasCustomPrompt="1" idx="20" type="title"/>
          </p:nvPr>
        </p:nvSpPr>
        <p:spPr>
          <a:xfrm>
            <a:off x="1070838" y="2517950"/>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743" name="Google Shape;743;p51"/>
          <p:cNvSpPr txBox="1"/>
          <p:nvPr>
            <p:ph hasCustomPrompt="1" idx="21" type="title"/>
          </p:nvPr>
        </p:nvSpPr>
        <p:spPr>
          <a:xfrm>
            <a:off x="1070838" y="1480217"/>
            <a:ext cx="873300" cy="251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744" name="Google Shape;744;p51"/>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5" name="Google Shape;745;p51"/>
          <p:cNvGrpSpPr/>
          <p:nvPr/>
        </p:nvGrpSpPr>
        <p:grpSpPr>
          <a:xfrm flipH="1" rot="10800000">
            <a:off x="498549" y="419474"/>
            <a:ext cx="429322" cy="93999"/>
            <a:chOff x="5795037" y="809024"/>
            <a:chExt cx="431653" cy="94500"/>
          </a:xfrm>
        </p:grpSpPr>
        <p:sp>
          <p:nvSpPr>
            <p:cNvPr id="746" name="Google Shape;746;p5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9" name="Google Shape;749;p51"/>
          <p:cNvGrpSpPr/>
          <p:nvPr/>
        </p:nvGrpSpPr>
        <p:grpSpPr>
          <a:xfrm flipH="1" rot="-5400000">
            <a:off x="8191799" y="905324"/>
            <a:ext cx="825589" cy="93999"/>
            <a:chOff x="5718423" y="809024"/>
            <a:chExt cx="830071" cy="94500"/>
          </a:xfrm>
        </p:grpSpPr>
        <p:sp>
          <p:nvSpPr>
            <p:cNvPr id="750" name="Google Shape;750;p5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4" name="Google Shape;754;p51"/>
          <p:cNvGrpSpPr/>
          <p:nvPr/>
        </p:nvGrpSpPr>
        <p:grpSpPr>
          <a:xfrm flipH="1" rot="-5400000">
            <a:off x="131141" y="4126299"/>
            <a:ext cx="825589" cy="93999"/>
            <a:chOff x="5718423" y="809024"/>
            <a:chExt cx="830071" cy="94500"/>
          </a:xfrm>
        </p:grpSpPr>
        <p:sp>
          <p:nvSpPr>
            <p:cNvPr id="755" name="Google Shape;755;p5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3" name="Google Shape;73;p6"/>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 name="Google Shape;74;p6"/>
          <p:cNvGrpSpPr/>
          <p:nvPr/>
        </p:nvGrpSpPr>
        <p:grpSpPr>
          <a:xfrm flipH="1" rot="10800000">
            <a:off x="498549" y="419474"/>
            <a:ext cx="429322" cy="93999"/>
            <a:chOff x="5795037" y="809024"/>
            <a:chExt cx="431653" cy="94500"/>
          </a:xfrm>
        </p:grpSpPr>
        <p:sp>
          <p:nvSpPr>
            <p:cNvPr id="75" name="Google Shape;75;p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 name="Google Shape;78;p6"/>
          <p:cNvGrpSpPr/>
          <p:nvPr/>
        </p:nvGrpSpPr>
        <p:grpSpPr>
          <a:xfrm flipH="1" rot="-5400000">
            <a:off x="8191799" y="905324"/>
            <a:ext cx="825589" cy="93999"/>
            <a:chOff x="5718423" y="809024"/>
            <a:chExt cx="830071" cy="94500"/>
          </a:xfrm>
        </p:grpSpPr>
        <p:sp>
          <p:nvSpPr>
            <p:cNvPr id="79" name="Google Shape;79;p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759" name="Shape 759"/>
        <p:cNvGrpSpPr/>
        <p:nvPr/>
      </p:nvGrpSpPr>
      <p:grpSpPr>
        <a:xfrm>
          <a:off x="0" y="0"/>
          <a:ext cx="0" cy="0"/>
          <a:chOff x="0" y="0"/>
          <a:chExt cx="0" cy="0"/>
        </a:xfrm>
      </p:grpSpPr>
      <p:sp>
        <p:nvSpPr>
          <p:cNvPr id="760" name="Google Shape;760;p5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2"/>
          <p:cNvSpPr txBox="1"/>
          <p:nvPr>
            <p:ph type="title"/>
          </p:nvPr>
        </p:nvSpPr>
        <p:spPr>
          <a:xfrm>
            <a:off x="720000" y="1578350"/>
            <a:ext cx="3324900" cy="11376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9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762" name="Google Shape;762;p52"/>
          <p:cNvSpPr txBox="1"/>
          <p:nvPr>
            <p:ph idx="1" type="subTitle"/>
          </p:nvPr>
        </p:nvSpPr>
        <p:spPr>
          <a:xfrm>
            <a:off x="720000" y="2715950"/>
            <a:ext cx="3091500" cy="80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63" name="Google Shape;763;p52"/>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4" name="Google Shape;764;p52"/>
          <p:cNvGrpSpPr/>
          <p:nvPr/>
        </p:nvGrpSpPr>
        <p:grpSpPr>
          <a:xfrm flipH="1" rot="10800000">
            <a:off x="498549" y="419474"/>
            <a:ext cx="429322" cy="93999"/>
            <a:chOff x="5795037" y="809024"/>
            <a:chExt cx="431653" cy="94500"/>
          </a:xfrm>
        </p:grpSpPr>
        <p:sp>
          <p:nvSpPr>
            <p:cNvPr id="765" name="Google Shape;765;p52"/>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2"/>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2"/>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8" name="Google Shape;768;p52"/>
          <p:cNvGrpSpPr/>
          <p:nvPr/>
        </p:nvGrpSpPr>
        <p:grpSpPr>
          <a:xfrm flipH="1" rot="-5400000">
            <a:off x="131141" y="4126299"/>
            <a:ext cx="825589" cy="93999"/>
            <a:chOff x="5718423" y="809024"/>
            <a:chExt cx="830071" cy="94500"/>
          </a:xfrm>
        </p:grpSpPr>
        <p:sp>
          <p:nvSpPr>
            <p:cNvPr id="769" name="Google Shape;769;p52"/>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2"/>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2"/>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2"/>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73" name="Shape 773"/>
        <p:cNvGrpSpPr/>
        <p:nvPr/>
      </p:nvGrpSpPr>
      <p:grpSpPr>
        <a:xfrm>
          <a:off x="0" y="0"/>
          <a:ext cx="0" cy="0"/>
          <a:chOff x="0" y="0"/>
          <a:chExt cx="0" cy="0"/>
        </a:xfrm>
      </p:grpSpPr>
      <p:sp>
        <p:nvSpPr>
          <p:cNvPr id="774" name="Google Shape;774;p5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3"/>
          <p:cNvSpPr txBox="1"/>
          <p:nvPr>
            <p:ph type="title"/>
          </p:nvPr>
        </p:nvSpPr>
        <p:spPr>
          <a:xfrm>
            <a:off x="5277495" y="3445970"/>
            <a:ext cx="2994600" cy="2541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3000"/>
              <a:buNone/>
              <a:defRPr sz="16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76" name="Google Shape;776;p53"/>
          <p:cNvSpPr txBox="1"/>
          <p:nvPr>
            <p:ph idx="1" type="subTitle"/>
          </p:nvPr>
        </p:nvSpPr>
        <p:spPr>
          <a:xfrm>
            <a:off x="1833445" y="1819588"/>
            <a:ext cx="5502000" cy="1478400"/>
          </a:xfrm>
          <a:prstGeom prst="rect">
            <a:avLst/>
          </a:prstGeom>
          <a:solidFill>
            <a:schemeClr val="lt1"/>
          </a:solidFill>
        </p:spPr>
        <p:txBody>
          <a:bodyPr anchorCtr="0" anchor="ctr" bIns="91425" lIns="91425" spcFirstLastPara="1" rIns="91425" wrap="square" tIns="91425">
            <a:noAutofit/>
          </a:bodyPr>
          <a:lstStyle>
            <a:lvl1pPr lvl="0" rtl="0">
              <a:lnSpc>
                <a:spcPct val="100000"/>
              </a:lnSpc>
              <a:spcBef>
                <a:spcPts val="0"/>
              </a:spcBef>
              <a:spcAft>
                <a:spcPts val="0"/>
              </a:spcAft>
              <a:buSzPts val="3000"/>
              <a:buNone/>
              <a:defRPr sz="30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grpSp>
        <p:nvGrpSpPr>
          <p:cNvPr id="777" name="Google Shape;777;p53"/>
          <p:cNvGrpSpPr/>
          <p:nvPr/>
        </p:nvGrpSpPr>
        <p:grpSpPr>
          <a:xfrm flipH="1" rot="-5400000">
            <a:off x="8191799" y="905324"/>
            <a:ext cx="825589" cy="93999"/>
            <a:chOff x="5718423" y="809024"/>
            <a:chExt cx="830071" cy="94500"/>
          </a:xfrm>
        </p:grpSpPr>
        <p:sp>
          <p:nvSpPr>
            <p:cNvPr id="778" name="Google Shape;778;p5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2" name="Google Shape;782;p53"/>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3" name="Google Shape;783;p53"/>
          <p:cNvGrpSpPr/>
          <p:nvPr/>
        </p:nvGrpSpPr>
        <p:grpSpPr>
          <a:xfrm flipH="1" rot="10800000">
            <a:off x="498549" y="419474"/>
            <a:ext cx="429322" cy="93999"/>
            <a:chOff x="5795037" y="809024"/>
            <a:chExt cx="431653" cy="94500"/>
          </a:xfrm>
        </p:grpSpPr>
        <p:sp>
          <p:nvSpPr>
            <p:cNvPr id="784" name="Google Shape;784;p5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787" name="Shape 787"/>
        <p:cNvGrpSpPr/>
        <p:nvPr/>
      </p:nvGrpSpPr>
      <p:grpSpPr>
        <a:xfrm>
          <a:off x="0" y="0"/>
          <a:ext cx="0" cy="0"/>
          <a:chOff x="0" y="0"/>
          <a:chExt cx="0" cy="0"/>
        </a:xfrm>
      </p:grpSpPr>
      <p:sp>
        <p:nvSpPr>
          <p:cNvPr id="788" name="Google Shape;788;p5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4"/>
          <p:cNvSpPr txBox="1"/>
          <p:nvPr>
            <p:ph type="title"/>
          </p:nvPr>
        </p:nvSpPr>
        <p:spPr>
          <a:xfrm>
            <a:off x="4368900" y="1893300"/>
            <a:ext cx="4053900" cy="1295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90" name="Google Shape;790;p54"/>
          <p:cNvSpPr txBox="1"/>
          <p:nvPr>
            <p:ph hasCustomPrompt="1" idx="2" type="title"/>
          </p:nvPr>
        </p:nvSpPr>
        <p:spPr>
          <a:xfrm>
            <a:off x="6945300" y="1101725"/>
            <a:ext cx="1477500" cy="4863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lvl1pPr lvl="0" rtl="0" algn="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91" name="Google Shape;791;p54"/>
          <p:cNvSpPr txBox="1"/>
          <p:nvPr>
            <p:ph idx="1" type="subTitle"/>
          </p:nvPr>
        </p:nvSpPr>
        <p:spPr>
          <a:xfrm>
            <a:off x="4368900" y="3441973"/>
            <a:ext cx="4053900" cy="344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92" name="Google Shape;792;p54"/>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3" name="Google Shape;793;p54"/>
          <p:cNvGrpSpPr/>
          <p:nvPr/>
        </p:nvGrpSpPr>
        <p:grpSpPr>
          <a:xfrm flipH="1" rot="10800000">
            <a:off x="498549" y="419474"/>
            <a:ext cx="429322" cy="93999"/>
            <a:chOff x="5795037" y="809024"/>
            <a:chExt cx="431653" cy="94500"/>
          </a:xfrm>
        </p:grpSpPr>
        <p:sp>
          <p:nvSpPr>
            <p:cNvPr id="794" name="Google Shape;794;p5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7" name="Google Shape;797;p54"/>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8" name="Google Shape;798;p54"/>
          <p:cNvGrpSpPr/>
          <p:nvPr/>
        </p:nvGrpSpPr>
        <p:grpSpPr>
          <a:xfrm rot="10800000">
            <a:off x="8230513" y="4466049"/>
            <a:ext cx="429322" cy="93999"/>
            <a:chOff x="5795037" y="809024"/>
            <a:chExt cx="431653" cy="94500"/>
          </a:xfrm>
        </p:grpSpPr>
        <p:sp>
          <p:nvSpPr>
            <p:cNvPr id="799" name="Google Shape;799;p5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802" name="Shape 802"/>
        <p:cNvGrpSpPr/>
        <p:nvPr/>
      </p:nvGrpSpPr>
      <p:grpSpPr>
        <a:xfrm>
          <a:off x="0" y="0"/>
          <a:ext cx="0" cy="0"/>
          <a:chOff x="0" y="0"/>
          <a:chExt cx="0" cy="0"/>
        </a:xfrm>
      </p:grpSpPr>
      <p:sp>
        <p:nvSpPr>
          <p:cNvPr id="803" name="Google Shape;803;p5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5"/>
          <p:cNvSpPr txBox="1"/>
          <p:nvPr>
            <p:ph type="title"/>
          </p:nvPr>
        </p:nvSpPr>
        <p:spPr>
          <a:xfrm>
            <a:off x="720000" y="1455913"/>
            <a:ext cx="3636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05" name="Google Shape;805;p55"/>
          <p:cNvSpPr txBox="1"/>
          <p:nvPr>
            <p:ph idx="1" type="subTitle"/>
          </p:nvPr>
        </p:nvSpPr>
        <p:spPr>
          <a:xfrm>
            <a:off x="720000" y="3103025"/>
            <a:ext cx="3208200" cy="67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06" name="Google Shape;806;p55"/>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7" name="Google Shape;807;p55"/>
          <p:cNvGrpSpPr/>
          <p:nvPr/>
        </p:nvGrpSpPr>
        <p:grpSpPr>
          <a:xfrm flipH="1" rot="10800000">
            <a:off x="498549" y="419474"/>
            <a:ext cx="429322" cy="93999"/>
            <a:chOff x="5795037" y="809024"/>
            <a:chExt cx="431653" cy="94500"/>
          </a:xfrm>
        </p:grpSpPr>
        <p:sp>
          <p:nvSpPr>
            <p:cNvPr id="808" name="Google Shape;808;p5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55"/>
          <p:cNvGrpSpPr/>
          <p:nvPr/>
        </p:nvGrpSpPr>
        <p:grpSpPr>
          <a:xfrm flipH="1">
            <a:off x="6277599" y="4539099"/>
            <a:ext cx="825589" cy="93999"/>
            <a:chOff x="5718423" y="809024"/>
            <a:chExt cx="830071" cy="94500"/>
          </a:xfrm>
        </p:grpSpPr>
        <p:sp>
          <p:nvSpPr>
            <p:cNvPr id="812" name="Google Shape;812;p5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5"/>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5"/>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5"/>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816" name="Shape 816"/>
        <p:cNvGrpSpPr/>
        <p:nvPr/>
      </p:nvGrpSpPr>
      <p:grpSpPr>
        <a:xfrm>
          <a:off x="0" y="0"/>
          <a:ext cx="0" cy="0"/>
          <a:chOff x="0" y="0"/>
          <a:chExt cx="0" cy="0"/>
        </a:xfrm>
      </p:grpSpPr>
      <p:sp>
        <p:nvSpPr>
          <p:cNvPr id="817" name="Google Shape;817;p5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6"/>
          <p:cNvSpPr txBox="1"/>
          <p:nvPr>
            <p:ph type="title"/>
          </p:nvPr>
        </p:nvSpPr>
        <p:spPr>
          <a:xfrm>
            <a:off x="5194800" y="1642350"/>
            <a:ext cx="3228000" cy="572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19" name="Google Shape;819;p56"/>
          <p:cNvSpPr txBox="1"/>
          <p:nvPr>
            <p:ph idx="1" type="subTitle"/>
          </p:nvPr>
        </p:nvSpPr>
        <p:spPr>
          <a:xfrm>
            <a:off x="5194900" y="2215050"/>
            <a:ext cx="3228000" cy="10803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20" name="Google Shape;820;p56"/>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1" name="Google Shape;821;p56"/>
          <p:cNvGrpSpPr/>
          <p:nvPr/>
        </p:nvGrpSpPr>
        <p:grpSpPr>
          <a:xfrm flipH="1" rot="10800000">
            <a:off x="498549" y="419474"/>
            <a:ext cx="429322" cy="93999"/>
            <a:chOff x="5795037" y="809024"/>
            <a:chExt cx="431653" cy="94500"/>
          </a:xfrm>
        </p:grpSpPr>
        <p:sp>
          <p:nvSpPr>
            <p:cNvPr id="822" name="Google Shape;822;p5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5" name="Google Shape;825;p56"/>
          <p:cNvGrpSpPr/>
          <p:nvPr/>
        </p:nvGrpSpPr>
        <p:grpSpPr>
          <a:xfrm flipH="1">
            <a:off x="7597199" y="4539099"/>
            <a:ext cx="825589" cy="93999"/>
            <a:chOff x="5718423" y="809024"/>
            <a:chExt cx="830071" cy="94500"/>
          </a:xfrm>
        </p:grpSpPr>
        <p:sp>
          <p:nvSpPr>
            <p:cNvPr id="826" name="Google Shape;826;p5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6"/>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6"/>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6"/>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830" name="Shape 830"/>
        <p:cNvGrpSpPr/>
        <p:nvPr/>
      </p:nvGrpSpPr>
      <p:grpSpPr>
        <a:xfrm>
          <a:off x="0" y="0"/>
          <a:ext cx="0" cy="0"/>
          <a:chOff x="0" y="0"/>
          <a:chExt cx="0" cy="0"/>
        </a:xfrm>
      </p:grpSpPr>
      <p:sp>
        <p:nvSpPr>
          <p:cNvPr id="831" name="Google Shape;831;p5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7"/>
          <p:cNvSpPr txBox="1"/>
          <p:nvPr>
            <p:ph type="title"/>
          </p:nvPr>
        </p:nvSpPr>
        <p:spPr>
          <a:xfrm>
            <a:off x="5194800" y="1559725"/>
            <a:ext cx="3228000" cy="1109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33" name="Google Shape;833;p57"/>
          <p:cNvSpPr txBox="1"/>
          <p:nvPr>
            <p:ph idx="1" type="subTitle"/>
          </p:nvPr>
        </p:nvSpPr>
        <p:spPr>
          <a:xfrm>
            <a:off x="5194950" y="2669100"/>
            <a:ext cx="3228000" cy="1080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34" name="Google Shape;834;p57"/>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5" name="Google Shape;835;p57"/>
          <p:cNvGrpSpPr/>
          <p:nvPr/>
        </p:nvGrpSpPr>
        <p:grpSpPr>
          <a:xfrm flipH="1" rot="10800000">
            <a:off x="498549" y="419474"/>
            <a:ext cx="429322" cy="93999"/>
            <a:chOff x="5795037" y="809024"/>
            <a:chExt cx="431653" cy="94500"/>
          </a:xfrm>
        </p:grpSpPr>
        <p:sp>
          <p:nvSpPr>
            <p:cNvPr id="836" name="Google Shape;836;p5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9" name="Google Shape;839;p57"/>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0" name="Google Shape;840;p57"/>
          <p:cNvGrpSpPr/>
          <p:nvPr/>
        </p:nvGrpSpPr>
        <p:grpSpPr>
          <a:xfrm rot="10800000">
            <a:off x="8230513" y="4466049"/>
            <a:ext cx="429322" cy="93999"/>
            <a:chOff x="5795037" y="809024"/>
            <a:chExt cx="431653" cy="94500"/>
          </a:xfrm>
        </p:grpSpPr>
        <p:sp>
          <p:nvSpPr>
            <p:cNvPr id="841" name="Google Shape;841;p5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
    <p:spTree>
      <p:nvGrpSpPr>
        <p:cNvPr id="844" name="Shape 844"/>
        <p:cNvGrpSpPr/>
        <p:nvPr/>
      </p:nvGrpSpPr>
      <p:grpSpPr>
        <a:xfrm>
          <a:off x="0" y="0"/>
          <a:ext cx="0" cy="0"/>
          <a:chOff x="0" y="0"/>
          <a:chExt cx="0" cy="0"/>
        </a:xfrm>
      </p:grpSpPr>
      <p:sp>
        <p:nvSpPr>
          <p:cNvPr id="845" name="Google Shape;845;p5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8"/>
          <p:cNvSpPr txBox="1"/>
          <p:nvPr>
            <p:ph type="title"/>
          </p:nvPr>
        </p:nvSpPr>
        <p:spPr>
          <a:xfrm>
            <a:off x="720000" y="1642350"/>
            <a:ext cx="3228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47" name="Google Shape;847;p58"/>
          <p:cNvSpPr txBox="1"/>
          <p:nvPr>
            <p:ph idx="1" type="subTitle"/>
          </p:nvPr>
        </p:nvSpPr>
        <p:spPr>
          <a:xfrm>
            <a:off x="720000" y="2215050"/>
            <a:ext cx="3228000" cy="108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48" name="Google Shape;848;p58"/>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9" name="Google Shape;849;p58"/>
          <p:cNvGrpSpPr/>
          <p:nvPr/>
        </p:nvGrpSpPr>
        <p:grpSpPr>
          <a:xfrm flipH="1" rot="10800000">
            <a:off x="498549" y="419474"/>
            <a:ext cx="429322" cy="93999"/>
            <a:chOff x="5795037" y="809024"/>
            <a:chExt cx="431653" cy="94500"/>
          </a:xfrm>
        </p:grpSpPr>
        <p:sp>
          <p:nvSpPr>
            <p:cNvPr id="850" name="Google Shape;850;p5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3" name="Google Shape;853;p58"/>
          <p:cNvGrpSpPr/>
          <p:nvPr/>
        </p:nvGrpSpPr>
        <p:grpSpPr>
          <a:xfrm flipH="1">
            <a:off x="720011" y="4539099"/>
            <a:ext cx="825589" cy="93999"/>
            <a:chOff x="5718423" y="809024"/>
            <a:chExt cx="830071" cy="94500"/>
          </a:xfrm>
        </p:grpSpPr>
        <p:sp>
          <p:nvSpPr>
            <p:cNvPr id="854" name="Google Shape;854;p5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858" name="Shape 858"/>
        <p:cNvGrpSpPr/>
        <p:nvPr/>
      </p:nvGrpSpPr>
      <p:grpSpPr>
        <a:xfrm>
          <a:off x="0" y="0"/>
          <a:ext cx="0" cy="0"/>
          <a:chOff x="0" y="0"/>
          <a:chExt cx="0" cy="0"/>
        </a:xfrm>
      </p:grpSpPr>
      <p:sp>
        <p:nvSpPr>
          <p:cNvPr id="859" name="Google Shape;859;p5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9"/>
          <p:cNvSpPr txBox="1"/>
          <p:nvPr>
            <p:ph idx="1" type="subTitle"/>
          </p:nvPr>
        </p:nvSpPr>
        <p:spPr>
          <a:xfrm>
            <a:off x="6240302" y="3209425"/>
            <a:ext cx="21222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accent6"/>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61" name="Google Shape;861;p59"/>
          <p:cNvSpPr txBox="1"/>
          <p:nvPr>
            <p:ph idx="2" type="subTitle"/>
          </p:nvPr>
        </p:nvSpPr>
        <p:spPr>
          <a:xfrm>
            <a:off x="774689" y="3209425"/>
            <a:ext cx="21222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accent6"/>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62" name="Google Shape;862;p5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1F0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63" name="Google Shape;863;p59"/>
          <p:cNvSpPr txBox="1"/>
          <p:nvPr>
            <p:ph idx="3" type="title"/>
          </p:nvPr>
        </p:nvSpPr>
        <p:spPr>
          <a:xfrm>
            <a:off x="1020650" y="2906850"/>
            <a:ext cx="16620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64" name="Google Shape;864;p59"/>
          <p:cNvSpPr txBox="1"/>
          <p:nvPr>
            <p:ph idx="4" type="title"/>
          </p:nvPr>
        </p:nvSpPr>
        <p:spPr>
          <a:xfrm>
            <a:off x="6470401" y="2906850"/>
            <a:ext cx="16620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65" name="Google Shape;865;p59"/>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6" name="Google Shape;866;p59"/>
          <p:cNvGrpSpPr/>
          <p:nvPr/>
        </p:nvGrpSpPr>
        <p:grpSpPr>
          <a:xfrm flipH="1" rot="10800000">
            <a:off x="498549" y="419474"/>
            <a:ext cx="429322" cy="93999"/>
            <a:chOff x="5795037" y="809024"/>
            <a:chExt cx="431653" cy="94500"/>
          </a:xfrm>
        </p:grpSpPr>
        <p:sp>
          <p:nvSpPr>
            <p:cNvPr id="867" name="Google Shape;867;p5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59"/>
          <p:cNvGrpSpPr/>
          <p:nvPr/>
        </p:nvGrpSpPr>
        <p:grpSpPr>
          <a:xfrm flipH="1">
            <a:off x="4166374" y="4536144"/>
            <a:ext cx="825589" cy="93999"/>
            <a:chOff x="5718423" y="809024"/>
            <a:chExt cx="830071" cy="94500"/>
          </a:xfrm>
        </p:grpSpPr>
        <p:sp>
          <p:nvSpPr>
            <p:cNvPr id="871" name="Google Shape;871;p59"/>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9"/>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9"/>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9"/>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BODY_1">
    <p:spTree>
      <p:nvGrpSpPr>
        <p:cNvPr id="875" name="Shape 875"/>
        <p:cNvGrpSpPr/>
        <p:nvPr/>
      </p:nvGrpSpPr>
      <p:grpSpPr>
        <a:xfrm>
          <a:off x="0" y="0"/>
          <a:ext cx="0" cy="0"/>
          <a:chOff x="0" y="0"/>
          <a:chExt cx="0" cy="0"/>
        </a:xfrm>
      </p:grpSpPr>
      <p:sp>
        <p:nvSpPr>
          <p:cNvPr id="876" name="Google Shape;876;p60"/>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6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FFF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78" name="Google Shape;878;p60"/>
          <p:cNvSpPr txBox="1"/>
          <p:nvPr>
            <p:ph idx="1" type="body"/>
          </p:nvPr>
        </p:nvSpPr>
        <p:spPr>
          <a:xfrm>
            <a:off x="720000" y="1444275"/>
            <a:ext cx="3702300" cy="3011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150"/>
            </a:lvl1pPr>
            <a:lvl2pPr indent="-304800" lvl="1" marL="914400" rtl="0">
              <a:lnSpc>
                <a:spcPct val="115000"/>
              </a:lnSpc>
              <a:spcBef>
                <a:spcPts val="160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
        <p:nvSpPr>
          <p:cNvPr id="879" name="Google Shape;879;p60"/>
          <p:cNvSpPr txBox="1"/>
          <p:nvPr>
            <p:ph idx="2" type="body"/>
          </p:nvPr>
        </p:nvSpPr>
        <p:spPr>
          <a:xfrm>
            <a:off x="4579175" y="1444275"/>
            <a:ext cx="3843600" cy="3011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150"/>
            </a:lvl1pPr>
            <a:lvl2pPr indent="-304800" lvl="1" marL="914400" rtl="0">
              <a:lnSpc>
                <a:spcPct val="115000"/>
              </a:lnSpc>
              <a:spcBef>
                <a:spcPts val="160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880" name="Shape 880"/>
        <p:cNvGrpSpPr/>
        <p:nvPr/>
      </p:nvGrpSpPr>
      <p:grpSpPr>
        <a:xfrm>
          <a:off x="0" y="0"/>
          <a:ext cx="0" cy="0"/>
          <a:chOff x="0" y="0"/>
          <a:chExt cx="0" cy="0"/>
        </a:xfrm>
      </p:grpSpPr>
      <p:sp>
        <p:nvSpPr>
          <p:cNvPr id="881" name="Google Shape;881;p6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6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83" name="Google Shape;883;p61"/>
          <p:cNvSpPr txBox="1"/>
          <p:nvPr>
            <p:ph idx="2" type="title"/>
          </p:nvPr>
        </p:nvSpPr>
        <p:spPr>
          <a:xfrm>
            <a:off x="1227350" y="3431500"/>
            <a:ext cx="1596000" cy="178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84" name="Google Shape;884;p61"/>
          <p:cNvSpPr txBox="1"/>
          <p:nvPr>
            <p:ph idx="1" type="subTitle"/>
          </p:nvPr>
        </p:nvSpPr>
        <p:spPr>
          <a:xfrm>
            <a:off x="937700" y="364410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5" name="Google Shape;885;p61"/>
          <p:cNvSpPr txBox="1"/>
          <p:nvPr>
            <p:ph idx="3" type="title"/>
          </p:nvPr>
        </p:nvSpPr>
        <p:spPr>
          <a:xfrm>
            <a:off x="3774099" y="3431500"/>
            <a:ext cx="1596000" cy="178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86" name="Google Shape;886;p61"/>
          <p:cNvSpPr txBox="1"/>
          <p:nvPr>
            <p:ph idx="4" type="subTitle"/>
          </p:nvPr>
        </p:nvSpPr>
        <p:spPr>
          <a:xfrm>
            <a:off x="3484421" y="364410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7" name="Google Shape;887;p61"/>
          <p:cNvSpPr txBox="1"/>
          <p:nvPr>
            <p:ph idx="5" type="title"/>
          </p:nvPr>
        </p:nvSpPr>
        <p:spPr>
          <a:xfrm>
            <a:off x="6320804" y="3431500"/>
            <a:ext cx="1596000" cy="178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88" name="Google Shape;888;p61"/>
          <p:cNvSpPr txBox="1"/>
          <p:nvPr>
            <p:ph idx="6" type="subTitle"/>
          </p:nvPr>
        </p:nvSpPr>
        <p:spPr>
          <a:xfrm>
            <a:off x="6031149" y="364410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9" name="Google Shape;889;p61"/>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0" name="Google Shape;890;p61"/>
          <p:cNvGrpSpPr/>
          <p:nvPr/>
        </p:nvGrpSpPr>
        <p:grpSpPr>
          <a:xfrm flipH="1" rot="10800000">
            <a:off x="498549" y="419474"/>
            <a:ext cx="429322" cy="93999"/>
            <a:chOff x="5795037" y="809024"/>
            <a:chExt cx="431653" cy="94500"/>
          </a:xfrm>
        </p:grpSpPr>
        <p:sp>
          <p:nvSpPr>
            <p:cNvPr id="891" name="Google Shape;891;p6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6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6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4" name="Google Shape;894;p61"/>
          <p:cNvGrpSpPr/>
          <p:nvPr/>
        </p:nvGrpSpPr>
        <p:grpSpPr>
          <a:xfrm flipH="1" rot="-5400000">
            <a:off x="8191799" y="905324"/>
            <a:ext cx="825589" cy="93999"/>
            <a:chOff x="5718423" y="809024"/>
            <a:chExt cx="830071" cy="94500"/>
          </a:xfrm>
        </p:grpSpPr>
        <p:sp>
          <p:nvSpPr>
            <p:cNvPr id="895" name="Google Shape;895;p6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6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6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6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
          <p:cNvSpPr txBox="1"/>
          <p:nvPr>
            <p:ph type="title"/>
          </p:nvPr>
        </p:nvSpPr>
        <p:spPr>
          <a:xfrm>
            <a:off x="720000" y="996898"/>
            <a:ext cx="3852000" cy="679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6" name="Google Shape;86;p7"/>
          <p:cNvSpPr txBox="1"/>
          <p:nvPr>
            <p:ph idx="1" type="subTitle"/>
          </p:nvPr>
        </p:nvSpPr>
        <p:spPr>
          <a:xfrm>
            <a:off x="720000" y="1755800"/>
            <a:ext cx="3705300" cy="229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999999"/>
              </a:buClr>
              <a:buSzPts val="800"/>
              <a:buFont typeface="Open Sans"/>
              <a:buChar char="●"/>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rgbClr val="999999"/>
              </a:buClr>
              <a:buSzPts val="800"/>
              <a:buFont typeface="Open Sans"/>
              <a:buChar char="○"/>
              <a:defRPr/>
            </a:lvl2pPr>
            <a:lvl3pPr lvl="2" rtl="0" algn="ctr">
              <a:lnSpc>
                <a:spcPct val="100000"/>
              </a:lnSpc>
              <a:spcBef>
                <a:spcPts val="1600"/>
              </a:spcBef>
              <a:spcAft>
                <a:spcPts val="0"/>
              </a:spcAft>
              <a:buClr>
                <a:srgbClr val="999999"/>
              </a:buClr>
              <a:buSzPts val="800"/>
              <a:buFont typeface="Open Sans"/>
              <a:buChar char="■"/>
              <a:defRPr/>
            </a:lvl3pPr>
            <a:lvl4pPr lvl="3" rtl="0" algn="ctr">
              <a:lnSpc>
                <a:spcPct val="100000"/>
              </a:lnSpc>
              <a:spcBef>
                <a:spcPts val="1600"/>
              </a:spcBef>
              <a:spcAft>
                <a:spcPts val="0"/>
              </a:spcAft>
              <a:buClr>
                <a:srgbClr val="999999"/>
              </a:buClr>
              <a:buSzPts val="800"/>
              <a:buFont typeface="Open Sans"/>
              <a:buChar char="●"/>
              <a:defRPr/>
            </a:lvl4pPr>
            <a:lvl5pPr lvl="4" rtl="0" algn="ctr">
              <a:lnSpc>
                <a:spcPct val="100000"/>
              </a:lnSpc>
              <a:spcBef>
                <a:spcPts val="1600"/>
              </a:spcBef>
              <a:spcAft>
                <a:spcPts val="0"/>
              </a:spcAft>
              <a:buClr>
                <a:srgbClr val="999999"/>
              </a:buClr>
              <a:buSzPts val="1200"/>
              <a:buFont typeface="Open Sans"/>
              <a:buChar char="○"/>
              <a:defRPr/>
            </a:lvl5pPr>
            <a:lvl6pPr lvl="5" rtl="0" algn="ctr">
              <a:lnSpc>
                <a:spcPct val="100000"/>
              </a:lnSpc>
              <a:spcBef>
                <a:spcPts val="1600"/>
              </a:spcBef>
              <a:spcAft>
                <a:spcPts val="0"/>
              </a:spcAft>
              <a:buClr>
                <a:srgbClr val="999999"/>
              </a:buClr>
              <a:buSzPts val="1200"/>
              <a:buFont typeface="Open Sans"/>
              <a:buChar char="■"/>
              <a:defRPr/>
            </a:lvl6pPr>
            <a:lvl7pPr lvl="6" rtl="0" algn="ctr">
              <a:lnSpc>
                <a:spcPct val="100000"/>
              </a:lnSpc>
              <a:spcBef>
                <a:spcPts val="1600"/>
              </a:spcBef>
              <a:spcAft>
                <a:spcPts val="0"/>
              </a:spcAft>
              <a:buClr>
                <a:srgbClr val="999999"/>
              </a:buClr>
              <a:buSzPts val="700"/>
              <a:buFont typeface="Open Sans"/>
              <a:buChar char="●"/>
              <a:defRPr/>
            </a:lvl7pPr>
            <a:lvl8pPr lvl="7" rtl="0" algn="ctr">
              <a:lnSpc>
                <a:spcPct val="100000"/>
              </a:lnSpc>
              <a:spcBef>
                <a:spcPts val="1600"/>
              </a:spcBef>
              <a:spcAft>
                <a:spcPts val="0"/>
              </a:spcAft>
              <a:buClr>
                <a:srgbClr val="999999"/>
              </a:buClr>
              <a:buSzPts val="700"/>
              <a:buFont typeface="Open Sans"/>
              <a:buChar char="○"/>
              <a:defRPr/>
            </a:lvl8pPr>
            <a:lvl9pPr lvl="8" rtl="0" algn="ctr">
              <a:lnSpc>
                <a:spcPct val="100000"/>
              </a:lnSpc>
              <a:spcBef>
                <a:spcPts val="1600"/>
              </a:spcBef>
              <a:spcAft>
                <a:spcPts val="1600"/>
              </a:spcAft>
              <a:buClr>
                <a:srgbClr val="999999"/>
              </a:buClr>
              <a:buSzPts val="600"/>
              <a:buFont typeface="Open Sans"/>
              <a:buChar char="■"/>
              <a:defRPr/>
            </a:lvl9pPr>
          </a:lstStyle>
          <a:p/>
        </p:txBody>
      </p:sp>
      <p:sp>
        <p:nvSpPr>
          <p:cNvPr id="87" name="Google Shape;87;p7"/>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7"/>
          <p:cNvGrpSpPr/>
          <p:nvPr/>
        </p:nvGrpSpPr>
        <p:grpSpPr>
          <a:xfrm flipH="1" rot="10800000">
            <a:off x="498549" y="419474"/>
            <a:ext cx="429322" cy="93999"/>
            <a:chOff x="5795037" y="809024"/>
            <a:chExt cx="431653" cy="94500"/>
          </a:xfrm>
        </p:grpSpPr>
        <p:sp>
          <p:nvSpPr>
            <p:cNvPr id="89" name="Google Shape;89;p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7"/>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7"/>
          <p:cNvGrpSpPr/>
          <p:nvPr/>
        </p:nvGrpSpPr>
        <p:grpSpPr>
          <a:xfrm rot="10800000">
            <a:off x="8230513" y="4466049"/>
            <a:ext cx="429322" cy="93999"/>
            <a:chOff x="5795037" y="809024"/>
            <a:chExt cx="431653" cy="94500"/>
          </a:xfrm>
        </p:grpSpPr>
        <p:sp>
          <p:nvSpPr>
            <p:cNvPr id="94" name="Google Shape;94;p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7"/>
          <p:cNvGrpSpPr/>
          <p:nvPr/>
        </p:nvGrpSpPr>
        <p:grpSpPr>
          <a:xfrm flipH="1" rot="-5400000">
            <a:off x="8191799" y="905324"/>
            <a:ext cx="825589" cy="93999"/>
            <a:chOff x="5718423" y="809024"/>
            <a:chExt cx="830071" cy="94500"/>
          </a:xfrm>
        </p:grpSpPr>
        <p:sp>
          <p:nvSpPr>
            <p:cNvPr id="98" name="Google Shape;98;p7"/>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899" name="Shape 899"/>
        <p:cNvGrpSpPr/>
        <p:nvPr/>
      </p:nvGrpSpPr>
      <p:grpSpPr>
        <a:xfrm>
          <a:off x="0" y="0"/>
          <a:ext cx="0" cy="0"/>
          <a:chOff x="0" y="0"/>
          <a:chExt cx="0" cy="0"/>
        </a:xfrm>
      </p:grpSpPr>
      <p:sp>
        <p:nvSpPr>
          <p:cNvPr id="900" name="Google Shape;900;p6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6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02" name="Google Shape;902;p62"/>
          <p:cNvSpPr txBox="1"/>
          <p:nvPr>
            <p:ph idx="2" type="title"/>
          </p:nvPr>
        </p:nvSpPr>
        <p:spPr>
          <a:xfrm>
            <a:off x="1055550" y="3275500"/>
            <a:ext cx="1909500" cy="1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03" name="Google Shape;903;p62"/>
          <p:cNvSpPr txBox="1"/>
          <p:nvPr>
            <p:ph idx="1" type="subTitle"/>
          </p:nvPr>
        </p:nvSpPr>
        <p:spPr>
          <a:xfrm>
            <a:off x="937700" y="3568805"/>
            <a:ext cx="21753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4" name="Google Shape;904;p62"/>
          <p:cNvSpPr txBox="1"/>
          <p:nvPr>
            <p:ph idx="3" type="title"/>
          </p:nvPr>
        </p:nvSpPr>
        <p:spPr>
          <a:xfrm>
            <a:off x="3617306" y="1801975"/>
            <a:ext cx="1909500" cy="1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05" name="Google Shape;905;p62"/>
          <p:cNvSpPr txBox="1"/>
          <p:nvPr>
            <p:ph idx="4" type="subTitle"/>
          </p:nvPr>
        </p:nvSpPr>
        <p:spPr>
          <a:xfrm>
            <a:off x="3484425" y="2101056"/>
            <a:ext cx="21753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6" name="Google Shape;906;p62"/>
          <p:cNvSpPr txBox="1"/>
          <p:nvPr>
            <p:ph idx="5" type="title"/>
          </p:nvPr>
        </p:nvSpPr>
        <p:spPr>
          <a:xfrm>
            <a:off x="6179093" y="3275500"/>
            <a:ext cx="1909500" cy="1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07" name="Google Shape;907;p62"/>
          <p:cNvSpPr txBox="1"/>
          <p:nvPr>
            <p:ph idx="6" type="subTitle"/>
          </p:nvPr>
        </p:nvSpPr>
        <p:spPr>
          <a:xfrm>
            <a:off x="6031150" y="3568805"/>
            <a:ext cx="21753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8" name="Google Shape;908;p62"/>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9" name="Google Shape;909;p62"/>
          <p:cNvGrpSpPr/>
          <p:nvPr/>
        </p:nvGrpSpPr>
        <p:grpSpPr>
          <a:xfrm flipH="1" rot="10800000">
            <a:off x="498549" y="419474"/>
            <a:ext cx="429322" cy="93999"/>
            <a:chOff x="5795037" y="809024"/>
            <a:chExt cx="431653" cy="94500"/>
          </a:xfrm>
        </p:grpSpPr>
        <p:sp>
          <p:nvSpPr>
            <p:cNvPr id="910" name="Google Shape;910;p62"/>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62"/>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62"/>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3" name="Google Shape;913;p62"/>
          <p:cNvGrpSpPr/>
          <p:nvPr/>
        </p:nvGrpSpPr>
        <p:grpSpPr>
          <a:xfrm flipH="1">
            <a:off x="4166374" y="4536144"/>
            <a:ext cx="825589" cy="93999"/>
            <a:chOff x="5718423" y="809024"/>
            <a:chExt cx="830071" cy="94500"/>
          </a:xfrm>
        </p:grpSpPr>
        <p:sp>
          <p:nvSpPr>
            <p:cNvPr id="914" name="Google Shape;914;p62"/>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62"/>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62"/>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62"/>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918" name="Shape 918"/>
        <p:cNvGrpSpPr/>
        <p:nvPr/>
      </p:nvGrpSpPr>
      <p:grpSpPr>
        <a:xfrm>
          <a:off x="0" y="0"/>
          <a:ext cx="0" cy="0"/>
          <a:chOff x="0" y="0"/>
          <a:chExt cx="0" cy="0"/>
        </a:xfrm>
      </p:grpSpPr>
      <p:sp>
        <p:nvSpPr>
          <p:cNvPr id="919" name="Google Shape;919;p6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6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21" name="Google Shape;921;p63"/>
          <p:cNvSpPr txBox="1"/>
          <p:nvPr>
            <p:ph idx="1" type="subTitle"/>
          </p:nvPr>
        </p:nvSpPr>
        <p:spPr>
          <a:xfrm>
            <a:off x="1321100" y="2180143"/>
            <a:ext cx="1750800" cy="6393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2" name="Google Shape;922;p63"/>
          <p:cNvSpPr txBox="1"/>
          <p:nvPr>
            <p:ph idx="2" type="subTitle"/>
          </p:nvPr>
        </p:nvSpPr>
        <p:spPr>
          <a:xfrm>
            <a:off x="3702600" y="3069467"/>
            <a:ext cx="1750800" cy="6393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3" name="Google Shape;923;p63"/>
          <p:cNvSpPr txBox="1"/>
          <p:nvPr>
            <p:ph idx="3" type="subTitle"/>
          </p:nvPr>
        </p:nvSpPr>
        <p:spPr>
          <a:xfrm>
            <a:off x="6072250" y="2180143"/>
            <a:ext cx="1750800" cy="6393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4" name="Google Shape;924;p63"/>
          <p:cNvSpPr/>
          <p:nvPr/>
        </p:nvSpPr>
        <p:spPr>
          <a:xfrm flipH="1">
            <a:off x="7839315"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5" name="Google Shape;925;p63"/>
          <p:cNvGrpSpPr/>
          <p:nvPr/>
        </p:nvGrpSpPr>
        <p:grpSpPr>
          <a:xfrm rot="10800000">
            <a:off x="8217944" y="419474"/>
            <a:ext cx="429322" cy="93999"/>
            <a:chOff x="5795037" y="809024"/>
            <a:chExt cx="431653" cy="94500"/>
          </a:xfrm>
        </p:grpSpPr>
        <p:sp>
          <p:nvSpPr>
            <p:cNvPr id="926" name="Google Shape;926;p6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6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6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9" name="Google Shape;929;p63"/>
          <p:cNvSpPr/>
          <p:nvPr/>
        </p:nvSpPr>
        <p:spPr>
          <a:xfrm>
            <a:off x="429430"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0" name="Google Shape;930;p63"/>
          <p:cNvGrpSpPr/>
          <p:nvPr/>
        </p:nvGrpSpPr>
        <p:grpSpPr>
          <a:xfrm flipH="1" rot="10800000">
            <a:off x="494779" y="4466049"/>
            <a:ext cx="429322" cy="93999"/>
            <a:chOff x="5795037" y="809024"/>
            <a:chExt cx="431653" cy="94500"/>
          </a:xfrm>
        </p:grpSpPr>
        <p:sp>
          <p:nvSpPr>
            <p:cNvPr id="931" name="Google Shape;931;p6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6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6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_1">
    <p:spTree>
      <p:nvGrpSpPr>
        <p:cNvPr id="934" name="Shape 934"/>
        <p:cNvGrpSpPr/>
        <p:nvPr/>
      </p:nvGrpSpPr>
      <p:grpSpPr>
        <a:xfrm>
          <a:off x="0" y="0"/>
          <a:ext cx="0" cy="0"/>
          <a:chOff x="0" y="0"/>
          <a:chExt cx="0" cy="0"/>
        </a:xfrm>
      </p:grpSpPr>
      <p:sp>
        <p:nvSpPr>
          <p:cNvPr id="935" name="Google Shape;935;p6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6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37" name="Google Shape;937;p64"/>
          <p:cNvSpPr txBox="1"/>
          <p:nvPr>
            <p:ph idx="2" type="title"/>
          </p:nvPr>
        </p:nvSpPr>
        <p:spPr>
          <a:xfrm>
            <a:off x="976800" y="1629657"/>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38" name="Google Shape;938;p64"/>
          <p:cNvSpPr txBox="1"/>
          <p:nvPr>
            <p:ph idx="1" type="subTitle"/>
          </p:nvPr>
        </p:nvSpPr>
        <p:spPr>
          <a:xfrm>
            <a:off x="877500" y="1892455"/>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39" name="Google Shape;939;p64"/>
          <p:cNvSpPr txBox="1"/>
          <p:nvPr>
            <p:ph idx="3" type="title"/>
          </p:nvPr>
        </p:nvSpPr>
        <p:spPr>
          <a:xfrm>
            <a:off x="6727200" y="1629657"/>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40" name="Google Shape;940;p64"/>
          <p:cNvSpPr txBox="1"/>
          <p:nvPr>
            <p:ph idx="4" type="subTitle"/>
          </p:nvPr>
        </p:nvSpPr>
        <p:spPr>
          <a:xfrm>
            <a:off x="6627900" y="1892455"/>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41" name="Google Shape;941;p64"/>
          <p:cNvSpPr txBox="1"/>
          <p:nvPr>
            <p:ph idx="5" type="title"/>
          </p:nvPr>
        </p:nvSpPr>
        <p:spPr>
          <a:xfrm>
            <a:off x="976800" y="3723261"/>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42" name="Google Shape;942;p64"/>
          <p:cNvSpPr txBox="1"/>
          <p:nvPr>
            <p:ph idx="6" type="subTitle"/>
          </p:nvPr>
        </p:nvSpPr>
        <p:spPr>
          <a:xfrm>
            <a:off x="877500" y="2990187"/>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43" name="Google Shape;943;p64"/>
          <p:cNvSpPr txBox="1"/>
          <p:nvPr>
            <p:ph idx="7" type="title"/>
          </p:nvPr>
        </p:nvSpPr>
        <p:spPr>
          <a:xfrm>
            <a:off x="6727200" y="3723261"/>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44" name="Google Shape;944;p64"/>
          <p:cNvSpPr txBox="1"/>
          <p:nvPr>
            <p:ph idx="8" type="subTitle"/>
          </p:nvPr>
        </p:nvSpPr>
        <p:spPr>
          <a:xfrm>
            <a:off x="6627900" y="2990186"/>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45" name="Google Shape;945;p64"/>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6" name="Google Shape;946;p64"/>
          <p:cNvGrpSpPr/>
          <p:nvPr/>
        </p:nvGrpSpPr>
        <p:grpSpPr>
          <a:xfrm flipH="1" rot="10800000">
            <a:off x="498549" y="419474"/>
            <a:ext cx="429322" cy="93999"/>
            <a:chOff x="5795037" y="809024"/>
            <a:chExt cx="431653" cy="94500"/>
          </a:xfrm>
        </p:grpSpPr>
        <p:sp>
          <p:nvSpPr>
            <p:cNvPr id="947" name="Google Shape;947;p6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6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6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0" name="Google Shape;950;p64"/>
          <p:cNvGrpSpPr/>
          <p:nvPr/>
        </p:nvGrpSpPr>
        <p:grpSpPr>
          <a:xfrm flipH="1">
            <a:off x="4158122" y="4535409"/>
            <a:ext cx="825589" cy="93999"/>
            <a:chOff x="5718423" y="809024"/>
            <a:chExt cx="830071" cy="94500"/>
          </a:xfrm>
        </p:grpSpPr>
        <p:sp>
          <p:nvSpPr>
            <p:cNvPr id="951" name="Google Shape;951;p6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64"/>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64"/>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64"/>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955" name="Shape 955"/>
        <p:cNvGrpSpPr/>
        <p:nvPr/>
      </p:nvGrpSpPr>
      <p:grpSpPr>
        <a:xfrm>
          <a:off x="0" y="0"/>
          <a:ext cx="0" cy="0"/>
          <a:chOff x="0" y="0"/>
          <a:chExt cx="0" cy="0"/>
        </a:xfrm>
      </p:grpSpPr>
      <p:sp>
        <p:nvSpPr>
          <p:cNvPr id="956" name="Google Shape;956;p6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6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58" name="Google Shape;958;p65"/>
          <p:cNvSpPr txBox="1"/>
          <p:nvPr>
            <p:ph idx="2" type="title"/>
          </p:nvPr>
        </p:nvSpPr>
        <p:spPr>
          <a:xfrm>
            <a:off x="1030575" y="20170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59" name="Google Shape;959;p65"/>
          <p:cNvSpPr txBox="1"/>
          <p:nvPr>
            <p:ph idx="1" type="subTitle"/>
          </p:nvPr>
        </p:nvSpPr>
        <p:spPr>
          <a:xfrm>
            <a:off x="1030575" y="23386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0" name="Google Shape;960;p65"/>
          <p:cNvSpPr txBox="1"/>
          <p:nvPr>
            <p:ph idx="3" type="title"/>
          </p:nvPr>
        </p:nvSpPr>
        <p:spPr>
          <a:xfrm>
            <a:off x="3740225" y="20170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1" name="Google Shape;961;p65"/>
          <p:cNvSpPr txBox="1"/>
          <p:nvPr>
            <p:ph idx="4" type="subTitle"/>
          </p:nvPr>
        </p:nvSpPr>
        <p:spPr>
          <a:xfrm>
            <a:off x="3740225" y="23386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2" name="Google Shape;962;p65"/>
          <p:cNvSpPr txBox="1"/>
          <p:nvPr>
            <p:ph idx="5" type="title"/>
          </p:nvPr>
        </p:nvSpPr>
        <p:spPr>
          <a:xfrm>
            <a:off x="1030575" y="34575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3" name="Google Shape;963;p65"/>
          <p:cNvSpPr txBox="1"/>
          <p:nvPr>
            <p:ph idx="6" type="subTitle"/>
          </p:nvPr>
        </p:nvSpPr>
        <p:spPr>
          <a:xfrm>
            <a:off x="1030575" y="37791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4" name="Google Shape;964;p65"/>
          <p:cNvSpPr txBox="1"/>
          <p:nvPr>
            <p:ph idx="7" type="title"/>
          </p:nvPr>
        </p:nvSpPr>
        <p:spPr>
          <a:xfrm>
            <a:off x="3740225" y="34575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5" name="Google Shape;965;p65"/>
          <p:cNvSpPr txBox="1"/>
          <p:nvPr>
            <p:ph idx="8" type="subTitle"/>
          </p:nvPr>
        </p:nvSpPr>
        <p:spPr>
          <a:xfrm>
            <a:off x="3740225" y="37791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6" name="Google Shape;966;p65"/>
          <p:cNvSpPr txBox="1"/>
          <p:nvPr>
            <p:ph idx="9" type="title"/>
          </p:nvPr>
        </p:nvSpPr>
        <p:spPr>
          <a:xfrm>
            <a:off x="6449875" y="20170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7" name="Google Shape;967;p65"/>
          <p:cNvSpPr txBox="1"/>
          <p:nvPr>
            <p:ph idx="13" type="subTitle"/>
          </p:nvPr>
        </p:nvSpPr>
        <p:spPr>
          <a:xfrm>
            <a:off x="6449875" y="23386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8" name="Google Shape;968;p65"/>
          <p:cNvSpPr txBox="1"/>
          <p:nvPr>
            <p:ph idx="14" type="title"/>
          </p:nvPr>
        </p:nvSpPr>
        <p:spPr>
          <a:xfrm>
            <a:off x="6458425" y="34575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9" name="Google Shape;969;p65"/>
          <p:cNvSpPr txBox="1"/>
          <p:nvPr>
            <p:ph idx="15" type="subTitle"/>
          </p:nvPr>
        </p:nvSpPr>
        <p:spPr>
          <a:xfrm>
            <a:off x="6458425" y="37791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70" name="Google Shape;970;p65"/>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1" name="Google Shape;971;p65"/>
          <p:cNvGrpSpPr/>
          <p:nvPr/>
        </p:nvGrpSpPr>
        <p:grpSpPr>
          <a:xfrm flipH="1" rot="10800000">
            <a:off x="498549" y="419474"/>
            <a:ext cx="429322" cy="93999"/>
            <a:chOff x="5795037" y="809024"/>
            <a:chExt cx="431653" cy="94500"/>
          </a:xfrm>
        </p:grpSpPr>
        <p:sp>
          <p:nvSpPr>
            <p:cNvPr id="972" name="Google Shape;972;p6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6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6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5" name="Google Shape;975;p65"/>
          <p:cNvGrpSpPr/>
          <p:nvPr/>
        </p:nvGrpSpPr>
        <p:grpSpPr>
          <a:xfrm flipH="1" rot="-5400000">
            <a:off x="8191799" y="905324"/>
            <a:ext cx="825589" cy="93999"/>
            <a:chOff x="5718423" y="809024"/>
            <a:chExt cx="830071" cy="94500"/>
          </a:xfrm>
        </p:grpSpPr>
        <p:sp>
          <p:nvSpPr>
            <p:cNvPr id="976" name="Google Shape;976;p6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65"/>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65"/>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65"/>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TITLE_ONLY_1_1">
    <p:spTree>
      <p:nvGrpSpPr>
        <p:cNvPr id="980" name="Shape 980"/>
        <p:cNvGrpSpPr/>
        <p:nvPr/>
      </p:nvGrpSpPr>
      <p:grpSpPr>
        <a:xfrm>
          <a:off x="0" y="0"/>
          <a:ext cx="0" cy="0"/>
          <a:chOff x="0" y="0"/>
          <a:chExt cx="0" cy="0"/>
        </a:xfrm>
      </p:grpSpPr>
      <p:sp>
        <p:nvSpPr>
          <p:cNvPr id="981" name="Google Shape;981;p6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6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83" name="Google Shape;983;p66"/>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4" name="Google Shape;984;p66"/>
          <p:cNvGrpSpPr/>
          <p:nvPr/>
        </p:nvGrpSpPr>
        <p:grpSpPr>
          <a:xfrm flipH="1" rot="10800000">
            <a:off x="498549" y="419474"/>
            <a:ext cx="429322" cy="93999"/>
            <a:chOff x="5795037" y="809024"/>
            <a:chExt cx="431653" cy="94500"/>
          </a:xfrm>
        </p:grpSpPr>
        <p:sp>
          <p:nvSpPr>
            <p:cNvPr id="985" name="Google Shape;985;p6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6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6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8" name="Google Shape;988;p66"/>
          <p:cNvGrpSpPr/>
          <p:nvPr/>
        </p:nvGrpSpPr>
        <p:grpSpPr>
          <a:xfrm flipH="1">
            <a:off x="1988847" y="4535409"/>
            <a:ext cx="825589" cy="93999"/>
            <a:chOff x="5718423" y="809024"/>
            <a:chExt cx="830071" cy="94500"/>
          </a:xfrm>
        </p:grpSpPr>
        <p:sp>
          <p:nvSpPr>
            <p:cNvPr id="989" name="Google Shape;989;p6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66"/>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66"/>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66"/>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TITLE_ONLY_1_1_1">
    <p:spTree>
      <p:nvGrpSpPr>
        <p:cNvPr id="993" name="Shape 993"/>
        <p:cNvGrpSpPr/>
        <p:nvPr/>
      </p:nvGrpSpPr>
      <p:grpSpPr>
        <a:xfrm>
          <a:off x="0" y="0"/>
          <a:ext cx="0" cy="0"/>
          <a:chOff x="0" y="0"/>
          <a:chExt cx="0" cy="0"/>
        </a:xfrm>
      </p:grpSpPr>
      <p:sp>
        <p:nvSpPr>
          <p:cNvPr id="994" name="Google Shape;994;p6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6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96" name="Google Shape;996;p67"/>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7" name="Google Shape;997;p67"/>
          <p:cNvGrpSpPr/>
          <p:nvPr/>
        </p:nvGrpSpPr>
        <p:grpSpPr>
          <a:xfrm flipH="1" rot="10800000">
            <a:off x="498549" y="419474"/>
            <a:ext cx="429322" cy="93999"/>
            <a:chOff x="5795037" y="809024"/>
            <a:chExt cx="431653" cy="94500"/>
          </a:xfrm>
        </p:grpSpPr>
        <p:sp>
          <p:nvSpPr>
            <p:cNvPr id="998" name="Google Shape;998;p6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6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6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1" name="Google Shape;1001;p67"/>
          <p:cNvGrpSpPr/>
          <p:nvPr/>
        </p:nvGrpSpPr>
        <p:grpSpPr>
          <a:xfrm flipH="1" rot="-5400000">
            <a:off x="131141" y="4126299"/>
            <a:ext cx="825589" cy="93999"/>
            <a:chOff x="5718423" y="809024"/>
            <a:chExt cx="830071" cy="94500"/>
          </a:xfrm>
        </p:grpSpPr>
        <p:sp>
          <p:nvSpPr>
            <p:cNvPr id="1002" name="Google Shape;1002;p67"/>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67"/>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67"/>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67"/>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TITLE_ONLY_2">
    <p:spTree>
      <p:nvGrpSpPr>
        <p:cNvPr id="1006" name="Shape 1006"/>
        <p:cNvGrpSpPr/>
        <p:nvPr/>
      </p:nvGrpSpPr>
      <p:grpSpPr>
        <a:xfrm>
          <a:off x="0" y="0"/>
          <a:ext cx="0" cy="0"/>
          <a:chOff x="0" y="0"/>
          <a:chExt cx="0" cy="0"/>
        </a:xfrm>
      </p:grpSpPr>
      <p:sp>
        <p:nvSpPr>
          <p:cNvPr id="1007" name="Google Shape;1007;p6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6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09" name="Google Shape;1009;p68"/>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0" name="Google Shape;1010;p68"/>
          <p:cNvGrpSpPr/>
          <p:nvPr/>
        </p:nvGrpSpPr>
        <p:grpSpPr>
          <a:xfrm flipH="1" rot="10800000">
            <a:off x="498549" y="419474"/>
            <a:ext cx="429322" cy="93999"/>
            <a:chOff x="5795037" y="809024"/>
            <a:chExt cx="431653" cy="94500"/>
          </a:xfrm>
        </p:grpSpPr>
        <p:sp>
          <p:nvSpPr>
            <p:cNvPr id="1011" name="Google Shape;1011;p6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6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6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4" name="Google Shape;1014;p68"/>
          <p:cNvGrpSpPr/>
          <p:nvPr/>
        </p:nvGrpSpPr>
        <p:grpSpPr>
          <a:xfrm flipH="1" rot="-5400000">
            <a:off x="8191799" y="905324"/>
            <a:ext cx="825589" cy="93999"/>
            <a:chOff x="5718423" y="809024"/>
            <a:chExt cx="830071" cy="94500"/>
          </a:xfrm>
        </p:grpSpPr>
        <p:sp>
          <p:nvSpPr>
            <p:cNvPr id="1015" name="Google Shape;1015;p6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6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6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6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68"/>
          <p:cNvGrpSpPr/>
          <p:nvPr/>
        </p:nvGrpSpPr>
        <p:grpSpPr>
          <a:xfrm flipH="1" rot="-5400000">
            <a:off x="131141" y="4126299"/>
            <a:ext cx="825589" cy="93999"/>
            <a:chOff x="5718423" y="809024"/>
            <a:chExt cx="830071" cy="94500"/>
          </a:xfrm>
        </p:grpSpPr>
        <p:sp>
          <p:nvSpPr>
            <p:cNvPr id="1020" name="Google Shape;1020;p6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6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6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6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4">
  <p:cSld name="TITLE_ONLY_2_1">
    <p:spTree>
      <p:nvGrpSpPr>
        <p:cNvPr id="1024" name="Shape 1024"/>
        <p:cNvGrpSpPr/>
        <p:nvPr/>
      </p:nvGrpSpPr>
      <p:grpSpPr>
        <a:xfrm>
          <a:off x="0" y="0"/>
          <a:ext cx="0" cy="0"/>
          <a:chOff x="0" y="0"/>
          <a:chExt cx="0" cy="0"/>
        </a:xfrm>
      </p:grpSpPr>
      <p:sp>
        <p:nvSpPr>
          <p:cNvPr id="1025" name="Google Shape;1025;p6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6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27" name="Google Shape;1027;p69"/>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8" name="Google Shape;1028;p69"/>
          <p:cNvGrpSpPr/>
          <p:nvPr/>
        </p:nvGrpSpPr>
        <p:grpSpPr>
          <a:xfrm flipH="1" rot="10800000">
            <a:off x="498549" y="419474"/>
            <a:ext cx="429322" cy="93999"/>
            <a:chOff x="5795037" y="809024"/>
            <a:chExt cx="431653" cy="94500"/>
          </a:xfrm>
        </p:grpSpPr>
        <p:sp>
          <p:nvSpPr>
            <p:cNvPr id="1029" name="Google Shape;1029;p6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6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6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2" name="Google Shape;1032;p69"/>
          <p:cNvSpPr/>
          <p:nvPr/>
        </p:nvSpPr>
        <p:spPr>
          <a:xfrm flipH="1">
            <a:off x="7841279"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3" name="Google Shape;1033;p69"/>
          <p:cNvGrpSpPr/>
          <p:nvPr/>
        </p:nvGrpSpPr>
        <p:grpSpPr>
          <a:xfrm rot="10800000">
            <a:off x="8219908" y="419474"/>
            <a:ext cx="429322" cy="93999"/>
            <a:chOff x="5795037" y="809024"/>
            <a:chExt cx="431653" cy="94500"/>
          </a:xfrm>
        </p:grpSpPr>
        <p:sp>
          <p:nvSpPr>
            <p:cNvPr id="1034" name="Google Shape;1034;p6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6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6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037" name="Shape 1037"/>
        <p:cNvGrpSpPr/>
        <p:nvPr/>
      </p:nvGrpSpPr>
      <p:grpSpPr>
        <a:xfrm>
          <a:off x="0" y="0"/>
          <a:ext cx="0" cy="0"/>
          <a:chOff x="0" y="0"/>
          <a:chExt cx="0" cy="0"/>
        </a:xfrm>
      </p:grpSpPr>
      <p:sp>
        <p:nvSpPr>
          <p:cNvPr id="1038" name="Google Shape;1038;p70"/>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70"/>
          <p:cNvSpPr txBox="1"/>
          <p:nvPr>
            <p:ph hasCustomPrompt="1" type="title"/>
          </p:nvPr>
        </p:nvSpPr>
        <p:spPr>
          <a:xfrm>
            <a:off x="713200" y="1123375"/>
            <a:ext cx="3960300" cy="43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40" name="Google Shape;1040;p70"/>
          <p:cNvSpPr txBox="1"/>
          <p:nvPr>
            <p:ph idx="1" type="subTitle"/>
          </p:nvPr>
        </p:nvSpPr>
        <p:spPr>
          <a:xfrm>
            <a:off x="713200" y="1706776"/>
            <a:ext cx="3960300" cy="3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041" name="Google Shape;1041;p70"/>
          <p:cNvSpPr txBox="1"/>
          <p:nvPr>
            <p:ph hasCustomPrompt="1" idx="2" type="title"/>
          </p:nvPr>
        </p:nvSpPr>
        <p:spPr>
          <a:xfrm>
            <a:off x="713200" y="2255071"/>
            <a:ext cx="3960300" cy="43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42" name="Google Shape;1042;p70"/>
          <p:cNvSpPr txBox="1"/>
          <p:nvPr>
            <p:ph idx="3" type="subTitle"/>
          </p:nvPr>
        </p:nvSpPr>
        <p:spPr>
          <a:xfrm>
            <a:off x="713200" y="2855401"/>
            <a:ext cx="3960300" cy="3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043" name="Google Shape;1043;p70"/>
          <p:cNvSpPr txBox="1"/>
          <p:nvPr>
            <p:ph hasCustomPrompt="1" idx="4" type="title"/>
          </p:nvPr>
        </p:nvSpPr>
        <p:spPr>
          <a:xfrm>
            <a:off x="713200" y="3413999"/>
            <a:ext cx="3960300" cy="43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44" name="Google Shape;1044;p70"/>
          <p:cNvSpPr txBox="1"/>
          <p:nvPr>
            <p:ph idx="5" type="subTitle"/>
          </p:nvPr>
        </p:nvSpPr>
        <p:spPr>
          <a:xfrm>
            <a:off x="713200" y="4022825"/>
            <a:ext cx="3960300" cy="3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045" name="Google Shape;1045;p70"/>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6" name="Google Shape;1046;p70"/>
          <p:cNvGrpSpPr/>
          <p:nvPr/>
        </p:nvGrpSpPr>
        <p:grpSpPr>
          <a:xfrm flipH="1" rot="10800000">
            <a:off x="498549" y="419474"/>
            <a:ext cx="429322" cy="93999"/>
            <a:chOff x="5795037" y="809024"/>
            <a:chExt cx="431653" cy="94500"/>
          </a:xfrm>
        </p:grpSpPr>
        <p:sp>
          <p:nvSpPr>
            <p:cNvPr id="1047" name="Google Shape;1047;p70"/>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70"/>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70"/>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0" name="Google Shape;1050;p70"/>
          <p:cNvGrpSpPr/>
          <p:nvPr/>
        </p:nvGrpSpPr>
        <p:grpSpPr>
          <a:xfrm flipH="1" rot="-5400000">
            <a:off x="8191799" y="4126299"/>
            <a:ext cx="825589" cy="93999"/>
            <a:chOff x="5718423" y="809024"/>
            <a:chExt cx="830071" cy="94500"/>
          </a:xfrm>
        </p:grpSpPr>
        <p:sp>
          <p:nvSpPr>
            <p:cNvPr id="1051" name="Google Shape;1051;p70"/>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70"/>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70"/>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70"/>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1055" name="Shape 1055"/>
        <p:cNvGrpSpPr/>
        <p:nvPr/>
      </p:nvGrpSpPr>
      <p:grpSpPr>
        <a:xfrm>
          <a:off x="0" y="0"/>
          <a:ext cx="0" cy="0"/>
          <a:chOff x="0" y="0"/>
          <a:chExt cx="0" cy="0"/>
        </a:xfrm>
      </p:grpSpPr>
      <p:sp>
        <p:nvSpPr>
          <p:cNvPr id="1056" name="Google Shape;1056;p7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71"/>
          <p:cNvSpPr txBox="1"/>
          <p:nvPr>
            <p:ph hasCustomPrompt="1" type="title"/>
          </p:nvPr>
        </p:nvSpPr>
        <p:spPr>
          <a:xfrm>
            <a:off x="6520500" y="3294576"/>
            <a:ext cx="1873200" cy="194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58" name="Google Shape;1058;p71"/>
          <p:cNvSpPr txBox="1"/>
          <p:nvPr>
            <p:ph idx="1" type="subTitle"/>
          </p:nvPr>
        </p:nvSpPr>
        <p:spPr>
          <a:xfrm>
            <a:off x="6491400" y="3828600"/>
            <a:ext cx="1931400" cy="3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059" name="Google Shape;1059;p71"/>
          <p:cNvSpPr txBox="1"/>
          <p:nvPr>
            <p:ph hasCustomPrompt="1" idx="2" type="title"/>
          </p:nvPr>
        </p:nvSpPr>
        <p:spPr>
          <a:xfrm>
            <a:off x="3635400" y="3294576"/>
            <a:ext cx="1873200" cy="194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60" name="Google Shape;1060;p71"/>
          <p:cNvSpPr txBox="1"/>
          <p:nvPr>
            <p:ph idx="3" type="subTitle"/>
          </p:nvPr>
        </p:nvSpPr>
        <p:spPr>
          <a:xfrm>
            <a:off x="3606300" y="3828600"/>
            <a:ext cx="1931400" cy="3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061" name="Google Shape;1061;p71"/>
          <p:cNvSpPr txBox="1"/>
          <p:nvPr>
            <p:ph hasCustomPrompt="1" idx="4" type="title"/>
          </p:nvPr>
        </p:nvSpPr>
        <p:spPr>
          <a:xfrm>
            <a:off x="742300" y="3294576"/>
            <a:ext cx="1873200" cy="194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62" name="Google Shape;1062;p71"/>
          <p:cNvSpPr txBox="1"/>
          <p:nvPr>
            <p:ph idx="5" type="subTitle"/>
          </p:nvPr>
        </p:nvSpPr>
        <p:spPr>
          <a:xfrm>
            <a:off x="713200" y="3828600"/>
            <a:ext cx="1931400" cy="3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063" name="Google Shape;1063;p71"/>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64" name="Google Shape;1064;p71"/>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5" name="Google Shape;1065;p71"/>
          <p:cNvGrpSpPr/>
          <p:nvPr/>
        </p:nvGrpSpPr>
        <p:grpSpPr>
          <a:xfrm flipH="1" rot="10800000">
            <a:off x="498549" y="419474"/>
            <a:ext cx="429322" cy="93999"/>
            <a:chOff x="5795037" y="809024"/>
            <a:chExt cx="431653" cy="94500"/>
          </a:xfrm>
        </p:grpSpPr>
        <p:sp>
          <p:nvSpPr>
            <p:cNvPr id="1066" name="Google Shape;1066;p7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7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7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9" name="Google Shape;1069;p71"/>
          <p:cNvGrpSpPr/>
          <p:nvPr/>
        </p:nvGrpSpPr>
        <p:grpSpPr>
          <a:xfrm flipH="1" rot="-5400000">
            <a:off x="8191799" y="905324"/>
            <a:ext cx="825589" cy="93999"/>
            <a:chOff x="5718423" y="809024"/>
            <a:chExt cx="830071" cy="94500"/>
          </a:xfrm>
        </p:grpSpPr>
        <p:sp>
          <p:nvSpPr>
            <p:cNvPr id="1070" name="Google Shape;1070;p7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7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7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7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2" name="Shape 102"/>
        <p:cNvGrpSpPr/>
        <p:nvPr/>
      </p:nvGrpSpPr>
      <p:grpSpPr>
        <a:xfrm>
          <a:off x="0" y="0"/>
          <a:ext cx="0" cy="0"/>
          <a:chOff x="0" y="0"/>
          <a:chExt cx="0" cy="0"/>
        </a:xfrm>
      </p:grpSpPr>
      <p:sp>
        <p:nvSpPr>
          <p:cNvPr id="103" name="Google Shape;103;p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8"/>
          <p:cNvGrpSpPr/>
          <p:nvPr/>
        </p:nvGrpSpPr>
        <p:grpSpPr>
          <a:xfrm flipH="1" rot="10800000">
            <a:off x="498549" y="419474"/>
            <a:ext cx="429322" cy="93999"/>
            <a:chOff x="5795037" y="809024"/>
            <a:chExt cx="431653" cy="94500"/>
          </a:xfrm>
        </p:grpSpPr>
        <p:sp>
          <p:nvSpPr>
            <p:cNvPr id="106" name="Google Shape;106;p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8"/>
          <p:cNvGrpSpPr/>
          <p:nvPr/>
        </p:nvGrpSpPr>
        <p:grpSpPr>
          <a:xfrm flipH="1">
            <a:off x="4158122" y="4535409"/>
            <a:ext cx="825589" cy="93999"/>
            <a:chOff x="5718423" y="809024"/>
            <a:chExt cx="830071" cy="94500"/>
          </a:xfrm>
        </p:grpSpPr>
        <p:sp>
          <p:nvSpPr>
            <p:cNvPr id="110" name="Google Shape;110;p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8"/>
          <p:cNvSpPr/>
          <p:nvPr/>
        </p:nvSpPr>
        <p:spPr>
          <a:xfrm>
            <a:off x="714600" y="1167575"/>
            <a:ext cx="7709700" cy="2808300"/>
          </a:xfrm>
          <a:prstGeom prst="roundRect">
            <a:avLst>
              <a:gd fmla="val 2501" name="adj"/>
            </a:avLst>
          </a:prstGeom>
          <a:solidFill>
            <a:schemeClr val="lt1"/>
          </a:solidFill>
          <a:ln cap="flat" cmpd="sng" w="9525">
            <a:solidFill>
              <a:schemeClr val="accent6"/>
            </a:solidFill>
            <a:prstDash val="solid"/>
            <a:round/>
            <a:headEnd len="sm" w="sm" type="none"/>
            <a:tailEnd len="sm" w="sm" type="none"/>
          </a:ln>
          <a:effectLst>
            <a:outerShdw blurRad="57150" rotWithShape="0" algn="bl" dir="5400000" dist="19050">
              <a:schemeClr val="dk1">
                <a:alpha val="50000"/>
              </a:scheme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txBox="1"/>
          <p:nvPr>
            <p:ph type="title"/>
          </p:nvPr>
        </p:nvSpPr>
        <p:spPr>
          <a:xfrm>
            <a:off x="1502800" y="1370700"/>
            <a:ext cx="61305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8900">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074" name="Shape 1074"/>
        <p:cNvGrpSpPr/>
        <p:nvPr/>
      </p:nvGrpSpPr>
      <p:grpSpPr>
        <a:xfrm>
          <a:off x="0" y="0"/>
          <a:ext cx="0" cy="0"/>
          <a:chOff x="0" y="0"/>
          <a:chExt cx="0" cy="0"/>
        </a:xfrm>
      </p:grpSpPr>
      <p:sp>
        <p:nvSpPr>
          <p:cNvPr id="1075" name="Google Shape;1075;p7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72"/>
          <p:cNvSpPr txBox="1"/>
          <p:nvPr>
            <p:ph type="title"/>
          </p:nvPr>
        </p:nvSpPr>
        <p:spPr>
          <a:xfrm>
            <a:off x="713200" y="375275"/>
            <a:ext cx="5526300" cy="873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77" name="Google Shape;1077;p72"/>
          <p:cNvSpPr txBox="1"/>
          <p:nvPr>
            <p:ph idx="1" type="subTitle"/>
          </p:nvPr>
        </p:nvSpPr>
        <p:spPr>
          <a:xfrm>
            <a:off x="713200" y="1684300"/>
            <a:ext cx="3434700" cy="116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78" name="Google Shape;1078;p72"/>
          <p:cNvSpPr/>
          <p:nvPr/>
        </p:nvSpPr>
        <p:spPr>
          <a:xfrm flipH="1">
            <a:off x="5950679"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9" name="Google Shape;1079;p72"/>
          <p:cNvGrpSpPr/>
          <p:nvPr/>
        </p:nvGrpSpPr>
        <p:grpSpPr>
          <a:xfrm rot="10800000">
            <a:off x="8219908" y="419474"/>
            <a:ext cx="429322" cy="93999"/>
            <a:chOff x="5795037" y="809024"/>
            <a:chExt cx="431653" cy="94500"/>
          </a:xfrm>
        </p:grpSpPr>
        <p:sp>
          <p:nvSpPr>
            <p:cNvPr id="1080" name="Google Shape;1080;p72"/>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72"/>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72"/>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3" name="Google Shape;1083;p72"/>
          <p:cNvGrpSpPr/>
          <p:nvPr/>
        </p:nvGrpSpPr>
        <p:grpSpPr>
          <a:xfrm flipH="1">
            <a:off x="6676322" y="4535409"/>
            <a:ext cx="825589" cy="93999"/>
            <a:chOff x="5718423" y="809024"/>
            <a:chExt cx="830071" cy="94500"/>
          </a:xfrm>
        </p:grpSpPr>
        <p:sp>
          <p:nvSpPr>
            <p:cNvPr id="1084" name="Google Shape;1084;p72"/>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72"/>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72"/>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72"/>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8" name="Google Shape;1088;p72"/>
          <p:cNvSpPr txBox="1"/>
          <p:nvPr/>
        </p:nvSpPr>
        <p:spPr>
          <a:xfrm>
            <a:off x="713200" y="3476625"/>
            <a:ext cx="37803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lt1"/>
                </a:solidFill>
                <a:latin typeface="Darker Grotesque Medium"/>
                <a:ea typeface="Darker Grotesque Medium"/>
                <a:cs typeface="Darker Grotesque Medium"/>
                <a:sym typeface="Darker Grotesque Medium"/>
              </a:rPr>
              <a:t>CREDITS: This presentation template was created by </a:t>
            </a:r>
            <a:r>
              <a:rPr lang="en" sz="1200">
                <a:solidFill>
                  <a:schemeClr val="lt1"/>
                </a:solidFill>
                <a:uFill>
                  <a:noFill/>
                </a:uFill>
                <a:latin typeface="Darker Grotesque Medium"/>
                <a:ea typeface="Darker Grotesque Medium"/>
                <a:cs typeface="Darker Grotesque Medium"/>
                <a:sym typeface="Darker Grotesque Medium"/>
                <a:hlinkClick r:id="rId2">
                  <a:extLst>
                    <a:ext uri="{A12FA001-AC4F-418D-AE19-62706E023703}">
                      <ahyp:hlinkClr val="tx"/>
                    </a:ext>
                  </a:extLst>
                </a:hlinkClick>
              </a:rPr>
              <a:t>Slidesgo</a:t>
            </a:r>
            <a:r>
              <a:rPr lang="en" sz="1200">
                <a:solidFill>
                  <a:schemeClr val="lt1"/>
                </a:solidFill>
                <a:latin typeface="Darker Grotesque Medium"/>
                <a:ea typeface="Darker Grotesque Medium"/>
                <a:cs typeface="Darker Grotesque Medium"/>
                <a:sym typeface="Darker Grotesque Medium"/>
              </a:rPr>
              <a:t>, including icons by </a:t>
            </a:r>
            <a:r>
              <a:rPr lang="en" sz="1200">
                <a:solidFill>
                  <a:schemeClr val="lt1"/>
                </a:solidFill>
                <a:uFill>
                  <a:noFill/>
                </a:uFill>
                <a:latin typeface="Darker Grotesque Medium"/>
                <a:ea typeface="Darker Grotesque Medium"/>
                <a:cs typeface="Darker Grotesque Medium"/>
                <a:sym typeface="Darker Grotesque Medium"/>
                <a:hlinkClick r:id="rId3">
                  <a:extLst>
                    <a:ext uri="{A12FA001-AC4F-418D-AE19-62706E023703}">
                      <ahyp:hlinkClr val="tx"/>
                    </a:ext>
                  </a:extLst>
                </a:hlinkClick>
              </a:rPr>
              <a:t>Flaticon</a:t>
            </a:r>
            <a:r>
              <a:rPr lang="en" sz="1200">
                <a:solidFill>
                  <a:schemeClr val="lt1"/>
                </a:solidFill>
                <a:latin typeface="Darker Grotesque Medium"/>
                <a:ea typeface="Darker Grotesque Medium"/>
                <a:cs typeface="Darker Grotesque Medium"/>
                <a:sym typeface="Darker Grotesque Medium"/>
              </a:rPr>
              <a:t>, infographics &amp; images by </a:t>
            </a:r>
            <a:r>
              <a:rPr lang="en" sz="1200">
                <a:solidFill>
                  <a:schemeClr val="lt1"/>
                </a:solidFill>
                <a:uFill>
                  <a:noFill/>
                </a:uFill>
                <a:latin typeface="Darker Grotesque Medium"/>
                <a:ea typeface="Darker Grotesque Medium"/>
                <a:cs typeface="Darker Grotesque Medium"/>
                <a:sym typeface="Darker Grotesque Medium"/>
                <a:hlinkClick r:id="rId4">
                  <a:extLst>
                    <a:ext uri="{A12FA001-AC4F-418D-AE19-62706E023703}">
                      <ahyp:hlinkClr val="tx"/>
                    </a:ext>
                  </a:extLst>
                </a:hlinkClick>
              </a:rPr>
              <a:t>Freepik</a:t>
            </a:r>
            <a:endParaRPr sz="1200">
              <a:solidFill>
                <a:schemeClr val="lt1"/>
              </a:solidFill>
              <a:latin typeface="Darker Grotesque Medium"/>
              <a:ea typeface="Darker Grotesque Medium"/>
              <a:cs typeface="Darker Grotesque Medium"/>
              <a:sym typeface="Darker Grotesque Medium"/>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089" name="Shape 1089"/>
        <p:cNvGrpSpPr/>
        <p:nvPr/>
      </p:nvGrpSpPr>
      <p:grpSpPr>
        <a:xfrm>
          <a:off x="0" y="0"/>
          <a:ext cx="0" cy="0"/>
          <a:chOff x="0" y="0"/>
          <a:chExt cx="0" cy="0"/>
        </a:xfrm>
      </p:grpSpPr>
      <p:sp>
        <p:nvSpPr>
          <p:cNvPr id="1090" name="Google Shape;1090;p7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73"/>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2" name="Google Shape;1092;p73"/>
          <p:cNvGrpSpPr/>
          <p:nvPr/>
        </p:nvGrpSpPr>
        <p:grpSpPr>
          <a:xfrm flipH="1" rot="10800000">
            <a:off x="498549" y="419474"/>
            <a:ext cx="429322" cy="93999"/>
            <a:chOff x="5795037" y="809024"/>
            <a:chExt cx="431653" cy="94500"/>
          </a:xfrm>
        </p:grpSpPr>
        <p:sp>
          <p:nvSpPr>
            <p:cNvPr id="1093" name="Google Shape;1093;p7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7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7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6" name="Google Shape;1096;p73"/>
          <p:cNvGrpSpPr/>
          <p:nvPr/>
        </p:nvGrpSpPr>
        <p:grpSpPr>
          <a:xfrm flipH="1" rot="-5400000">
            <a:off x="8191799" y="4126299"/>
            <a:ext cx="825589" cy="93999"/>
            <a:chOff x="5718423" y="809024"/>
            <a:chExt cx="830071" cy="94500"/>
          </a:xfrm>
        </p:grpSpPr>
        <p:sp>
          <p:nvSpPr>
            <p:cNvPr id="1097" name="Google Shape;1097;p7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7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7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7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101" name="Shape 1101"/>
        <p:cNvGrpSpPr/>
        <p:nvPr/>
      </p:nvGrpSpPr>
      <p:grpSpPr>
        <a:xfrm>
          <a:off x="0" y="0"/>
          <a:ext cx="0" cy="0"/>
          <a:chOff x="0" y="0"/>
          <a:chExt cx="0" cy="0"/>
        </a:xfrm>
      </p:grpSpPr>
      <p:sp>
        <p:nvSpPr>
          <p:cNvPr id="1102" name="Google Shape;1102;p7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74"/>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4" name="Google Shape;1104;p74"/>
          <p:cNvGrpSpPr/>
          <p:nvPr/>
        </p:nvGrpSpPr>
        <p:grpSpPr>
          <a:xfrm flipH="1" rot="10800000">
            <a:off x="498549" y="419474"/>
            <a:ext cx="429322" cy="93999"/>
            <a:chOff x="5795037" y="809024"/>
            <a:chExt cx="431653" cy="94500"/>
          </a:xfrm>
        </p:grpSpPr>
        <p:sp>
          <p:nvSpPr>
            <p:cNvPr id="1105" name="Google Shape;1105;p7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7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7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8" name="Google Shape;1108;p74"/>
          <p:cNvGrpSpPr/>
          <p:nvPr/>
        </p:nvGrpSpPr>
        <p:grpSpPr>
          <a:xfrm flipH="1" rot="-5400000">
            <a:off x="8191799" y="4126299"/>
            <a:ext cx="825589" cy="93999"/>
            <a:chOff x="5718423" y="809024"/>
            <a:chExt cx="830071" cy="94500"/>
          </a:xfrm>
        </p:grpSpPr>
        <p:sp>
          <p:nvSpPr>
            <p:cNvPr id="1109" name="Google Shape;1109;p7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74"/>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74"/>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74"/>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spTree>
      <p:nvGrpSpPr>
        <p:cNvPr id="1113" name="Shape 1113"/>
        <p:cNvGrpSpPr/>
        <p:nvPr/>
      </p:nvGrpSpPr>
      <p:grpSpPr>
        <a:xfrm>
          <a:off x="0" y="0"/>
          <a:ext cx="0" cy="0"/>
          <a:chOff x="0" y="0"/>
          <a:chExt cx="0" cy="0"/>
        </a:xfrm>
      </p:grpSpPr>
      <p:sp>
        <p:nvSpPr>
          <p:cNvPr id="1114" name="Google Shape;1114;p7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75"/>
          <p:cNvSpPr/>
          <p:nvPr/>
        </p:nvSpPr>
        <p:spPr>
          <a:xfrm flipH="1">
            <a:off x="7839315"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6" name="Google Shape;1116;p75"/>
          <p:cNvGrpSpPr/>
          <p:nvPr/>
        </p:nvGrpSpPr>
        <p:grpSpPr>
          <a:xfrm rot="10800000">
            <a:off x="8217944" y="419474"/>
            <a:ext cx="429322" cy="93999"/>
            <a:chOff x="5795037" y="809024"/>
            <a:chExt cx="431653" cy="94500"/>
          </a:xfrm>
        </p:grpSpPr>
        <p:sp>
          <p:nvSpPr>
            <p:cNvPr id="1117" name="Google Shape;1117;p7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7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7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0" name="Google Shape;1120;p75"/>
          <p:cNvSpPr/>
          <p:nvPr/>
        </p:nvSpPr>
        <p:spPr>
          <a:xfrm>
            <a:off x="429430"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1" name="Google Shape;1121;p75"/>
          <p:cNvGrpSpPr/>
          <p:nvPr/>
        </p:nvGrpSpPr>
        <p:grpSpPr>
          <a:xfrm flipH="1" rot="10800000">
            <a:off x="494779" y="4466049"/>
            <a:ext cx="429322" cy="93999"/>
            <a:chOff x="5795037" y="809024"/>
            <a:chExt cx="431653" cy="94500"/>
          </a:xfrm>
        </p:grpSpPr>
        <p:sp>
          <p:nvSpPr>
            <p:cNvPr id="1122" name="Google Shape;1122;p7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7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7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9_1_1_1">
    <p:spTree>
      <p:nvGrpSpPr>
        <p:cNvPr id="1125" name="Shape 1125"/>
        <p:cNvGrpSpPr/>
        <p:nvPr/>
      </p:nvGrpSpPr>
      <p:grpSpPr>
        <a:xfrm>
          <a:off x="0" y="0"/>
          <a:ext cx="0" cy="0"/>
          <a:chOff x="0" y="0"/>
          <a:chExt cx="0" cy="0"/>
        </a:xfrm>
      </p:grpSpPr>
      <p:sp>
        <p:nvSpPr>
          <p:cNvPr id="1126" name="Google Shape;1126;p7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7" name="Google Shape;1127;p76"/>
          <p:cNvGrpSpPr/>
          <p:nvPr/>
        </p:nvGrpSpPr>
        <p:grpSpPr>
          <a:xfrm flipH="1" rot="-5400000">
            <a:off x="8191799" y="905324"/>
            <a:ext cx="825589" cy="93999"/>
            <a:chOff x="5718423" y="809024"/>
            <a:chExt cx="830071" cy="94500"/>
          </a:xfrm>
        </p:grpSpPr>
        <p:sp>
          <p:nvSpPr>
            <p:cNvPr id="1128" name="Google Shape;1128;p7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76"/>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76"/>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76"/>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2" name="Google Shape;1132;p76"/>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3" name="Google Shape;1133;p76"/>
          <p:cNvGrpSpPr/>
          <p:nvPr/>
        </p:nvGrpSpPr>
        <p:grpSpPr>
          <a:xfrm flipH="1" rot="10800000">
            <a:off x="498549" y="419474"/>
            <a:ext cx="429322" cy="93999"/>
            <a:chOff x="5795037" y="809024"/>
            <a:chExt cx="431653" cy="94500"/>
          </a:xfrm>
        </p:grpSpPr>
        <p:sp>
          <p:nvSpPr>
            <p:cNvPr id="1134" name="Google Shape;1134;p7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7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7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6" name="Shape 116"/>
        <p:cNvGrpSpPr/>
        <p:nvPr/>
      </p:nvGrpSpPr>
      <p:grpSpPr>
        <a:xfrm>
          <a:off x="0" y="0"/>
          <a:ext cx="0" cy="0"/>
          <a:chOff x="0" y="0"/>
          <a:chExt cx="0" cy="0"/>
        </a:xfrm>
      </p:grpSpPr>
      <p:sp>
        <p:nvSpPr>
          <p:cNvPr id="117" name="Google Shape;117;p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txBox="1"/>
          <p:nvPr>
            <p:ph idx="1" type="subTitle"/>
          </p:nvPr>
        </p:nvSpPr>
        <p:spPr>
          <a:xfrm>
            <a:off x="5112600" y="2107125"/>
            <a:ext cx="3311400" cy="1218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9" name="Google Shape;119;p9"/>
          <p:cNvSpPr txBox="1"/>
          <p:nvPr>
            <p:ph type="title"/>
          </p:nvPr>
        </p:nvSpPr>
        <p:spPr>
          <a:xfrm>
            <a:off x="5011800" y="1359000"/>
            <a:ext cx="34122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0" name="Google Shape;120;p9"/>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 name="Google Shape;121;p9"/>
          <p:cNvGrpSpPr/>
          <p:nvPr/>
        </p:nvGrpSpPr>
        <p:grpSpPr>
          <a:xfrm flipH="1" rot="10800000">
            <a:off x="498549" y="419474"/>
            <a:ext cx="429322" cy="93999"/>
            <a:chOff x="5795037" y="809024"/>
            <a:chExt cx="431653" cy="94500"/>
          </a:xfrm>
        </p:grpSpPr>
        <p:sp>
          <p:nvSpPr>
            <p:cNvPr id="122" name="Google Shape;122;p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9"/>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9"/>
          <p:cNvGrpSpPr/>
          <p:nvPr/>
        </p:nvGrpSpPr>
        <p:grpSpPr>
          <a:xfrm rot="10800000">
            <a:off x="8230513" y="4466049"/>
            <a:ext cx="429322" cy="93999"/>
            <a:chOff x="5795037" y="809024"/>
            <a:chExt cx="431653" cy="94500"/>
          </a:xfrm>
        </p:grpSpPr>
        <p:sp>
          <p:nvSpPr>
            <p:cNvPr id="127" name="Google Shape;127;p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9"/>
          <p:cNvGrpSpPr/>
          <p:nvPr/>
        </p:nvGrpSpPr>
        <p:grpSpPr>
          <a:xfrm flipH="1" rot="-5400000">
            <a:off x="8191799" y="905324"/>
            <a:ext cx="825589" cy="93999"/>
            <a:chOff x="5718423" y="809024"/>
            <a:chExt cx="830071" cy="94500"/>
          </a:xfrm>
        </p:grpSpPr>
        <p:sp>
          <p:nvSpPr>
            <p:cNvPr id="131" name="Google Shape;131;p9"/>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sp>
        <p:nvSpPr>
          <p:cNvPr id="136" name="Google Shape;136;p10"/>
          <p:cNvSpPr txBox="1"/>
          <p:nvPr>
            <p:ph type="title"/>
          </p:nvPr>
        </p:nvSpPr>
        <p:spPr>
          <a:xfrm>
            <a:off x="720000" y="3469654"/>
            <a:ext cx="4031100" cy="921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solidFill>
                  <a:schemeClr val="dk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2.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7.xml"/><Relationship Id="rId22" Type="http://schemas.openxmlformats.org/officeDocument/2006/relationships/slideLayout" Target="../slideLayouts/slideLayout59.xml"/><Relationship Id="rId21" Type="http://schemas.openxmlformats.org/officeDocument/2006/relationships/slideLayout" Target="../slideLayouts/slideLayout58.xml"/><Relationship Id="rId24" Type="http://schemas.openxmlformats.org/officeDocument/2006/relationships/slideLayout" Target="../slideLayouts/slideLayout61.xml"/><Relationship Id="rId23" Type="http://schemas.openxmlformats.org/officeDocument/2006/relationships/slideLayout" Target="../slideLayouts/slideLayout60.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9" Type="http://schemas.openxmlformats.org/officeDocument/2006/relationships/slideLayout" Target="../slideLayouts/slideLayout46.xml"/><Relationship Id="rId26" Type="http://schemas.openxmlformats.org/officeDocument/2006/relationships/slideLayout" Target="../slideLayouts/slideLayout63.xml"/><Relationship Id="rId25" Type="http://schemas.openxmlformats.org/officeDocument/2006/relationships/slideLayout" Target="../slideLayouts/slideLayout62.xml"/><Relationship Id="rId28" Type="http://schemas.openxmlformats.org/officeDocument/2006/relationships/slideLayout" Target="../slideLayouts/slideLayout65.xml"/><Relationship Id="rId27" Type="http://schemas.openxmlformats.org/officeDocument/2006/relationships/slideLayout" Target="../slideLayouts/slideLayout64.xml"/><Relationship Id="rId5" Type="http://schemas.openxmlformats.org/officeDocument/2006/relationships/slideLayout" Target="../slideLayouts/slideLayout42.xml"/><Relationship Id="rId6" Type="http://schemas.openxmlformats.org/officeDocument/2006/relationships/slideLayout" Target="../slideLayouts/slideLayout43.xml"/><Relationship Id="rId29" Type="http://schemas.openxmlformats.org/officeDocument/2006/relationships/slideLayout" Target="../slideLayouts/slideLayout66.xml"/><Relationship Id="rId7" Type="http://schemas.openxmlformats.org/officeDocument/2006/relationships/slideLayout" Target="../slideLayouts/slideLayout44.xml"/><Relationship Id="rId8" Type="http://schemas.openxmlformats.org/officeDocument/2006/relationships/slideLayout" Target="../slideLayouts/slideLayout45.xml"/><Relationship Id="rId31" Type="http://schemas.openxmlformats.org/officeDocument/2006/relationships/slideLayout" Target="../slideLayouts/slideLayout68.xml"/><Relationship Id="rId30" Type="http://schemas.openxmlformats.org/officeDocument/2006/relationships/slideLayout" Target="../slideLayouts/slideLayout67.xml"/><Relationship Id="rId11" Type="http://schemas.openxmlformats.org/officeDocument/2006/relationships/slideLayout" Target="../slideLayouts/slideLayout48.xml"/><Relationship Id="rId33" Type="http://schemas.openxmlformats.org/officeDocument/2006/relationships/slideLayout" Target="../slideLayouts/slideLayout70.xml"/><Relationship Id="rId10" Type="http://schemas.openxmlformats.org/officeDocument/2006/relationships/slideLayout" Target="../slideLayouts/slideLayout47.xml"/><Relationship Id="rId32" Type="http://schemas.openxmlformats.org/officeDocument/2006/relationships/slideLayout" Target="../slideLayouts/slideLayout69.xml"/><Relationship Id="rId13" Type="http://schemas.openxmlformats.org/officeDocument/2006/relationships/slideLayout" Target="../slideLayouts/slideLayout50.xml"/><Relationship Id="rId35" Type="http://schemas.openxmlformats.org/officeDocument/2006/relationships/slideLayout" Target="../slideLayouts/slideLayout72.xml"/><Relationship Id="rId12" Type="http://schemas.openxmlformats.org/officeDocument/2006/relationships/slideLayout" Target="../slideLayouts/slideLayout49.xml"/><Relationship Id="rId34" Type="http://schemas.openxmlformats.org/officeDocument/2006/relationships/slideLayout" Target="../slideLayouts/slideLayout71.xml"/><Relationship Id="rId15" Type="http://schemas.openxmlformats.org/officeDocument/2006/relationships/slideLayout" Target="../slideLayouts/slideLayout52.xml"/><Relationship Id="rId37" Type="http://schemas.openxmlformats.org/officeDocument/2006/relationships/slideLayout" Target="../slideLayouts/slideLayout74.xml"/><Relationship Id="rId14" Type="http://schemas.openxmlformats.org/officeDocument/2006/relationships/slideLayout" Target="../slideLayouts/slideLayout51.xml"/><Relationship Id="rId36" Type="http://schemas.openxmlformats.org/officeDocument/2006/relationships/slideLayout" Target="../slideLayouts/slideLayout73.xml"/><Relationship Id="rId17" Type="http://schemas.openxmlformats.org/officeDocument/2006/relationships/slideLayout" Target="../slideLayouts/slideLayout54.xml"/><Relationship Id="rId16" Type="http://schemas.openxmlformats.org/officeDocument/2006/relationships/slideLayout" Target="../slideLayouts/slideLayout53.xml"/><Relationship Id="rId38" Type="http://schemas.openxmlformats.org/officeDocument/2006/relationships/theme" Target="../theme/theme1.xml"/><Relationship Id="rId19" Type="http://schemas.openxmlformats.org/officeDocument/2006/relationships/slideLayout" Target="../slideLayouts/slideLayout56.xml"/><Relationship Id="rId18"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D2D6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1pPr>
            <a:lvl2pPr lvl="1"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2pPr>
            <a:lvl3pPr lvl="2"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3pPr>
            <a:lvl4pPr lvl="3"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4pPr>
            <a:lvl5pPr lvl="4"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5pPr>
            <a:lvl6pPr lvl="5"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6pPr>
            <a:lvl7pPr lvl="6"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7pPr>
            <a:lvl8pPr lvl="7"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8pPr>
            <a:lvl9pPr lvl="8"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1pPr>
            <a:lvl2pPr indent="-317500" lvl="1" marL="9144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2pPr>
            <a:lvl3pPr indent="-317500" lvl="2" marL="13716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3pPr>
            <a:lvl4pPr indent="-317500" lvl="3" marL="18288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4pPr>
            <a:lvl5pPr indent="-317500" lvl="4" marL="22860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5pPr>
            <a:lvl6pPr indent="-317500" lvl="5" marL="27432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6pPr>
            <a:lvl7pPr indent="-317500" lvl="6" marL="32004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7pPr>
            <a:lvl8pPr indent="-317500" lvl="7" marL="36576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8pPr>
            <a:lvl9pPr indent="-317500" lvl="8" marL="4114800">
              <a:lnSpc>
                <a:spcPct val="115000"/>
              </a:lnSpc>
              <a:spcBef>
                <a:spcPts val="1600"/>
              </a:spcBef>
              <a:spcAft>
                <a:spcPts val="160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D2D6FF"/>
        </a:solidFill>
      </p:bgPr>
    </p:bg>
    <p:spTree>
      <p:nvGrpSpPr>
        <p:cNvPr id="571" name="Shape 571"/>
        <p:cNvGrpSpPr/>
        <p:nvPr/>
      </p:nvGrpSpPr>
      <p:grpSpPr>
        <a:xfrm>
          <a:off x="0" y="0"/>
          <a:ext cx="0" cy="0"/>
          <a:chOff x="0" y="0"/>
          <a:chExt cx="0" cy="0"/>
        </a:xfrm>
      </p:grpSpPr>
      <p:sp>
        <p:nvSpPr>
          <p:cNvPr id="572" name="Google Shape;572;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1pPr>
            <a:lvl2pPr lvl="1"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2pPr>
            <a:lvl3pPr lvl="2"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3pPr>
            <a:lvl4pPr lvl="3"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4pPr>
            <a:lvl5pPr lvl="4"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5pPr>
            <a:lvl6pPr lvl="5"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6pPr>
            <a:lvl7pPr lvl="6"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7pPr>
            <a:lvl8pPr lvl="7"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8pPr>
            <a:lvl9pPr lvl="8"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9pPr>
          </a:lstStyle>
          <a:p/>
        </p:txBody>
      </p:sp>
      <p:sp>
        <p:nvSpPr>
          <p:cNvPr id="573" name="Google Shape;573;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1pPr>
            <a:lvl2pPr indent="-317500" lvl="1" marL="914400" rtl="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2pPr>
            <a:lvl3pPr indent="-317500" lvl="2" marL="1371600" rtl="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3pPr>
            <a:lvl4pPr indent="-317500" lvl="3" marL="1828800" rtl="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4pPr>
            <a:lvl5pPr indent="-317500" lvl="4" marL="2286000" rtl="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5pPr>
            <a:lvl6pPr indent="-317500" lvl="5" marL="2743200" rtl="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6pPr>
            <a:lvl7pPr indent="-317500" lvl="6" marL="3200400" rtl="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7pPr>
            <a:lvl8pPr indent="-317500" lvl="7" marL="3657600" rtl="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8pPr>
            <a:lvl9pPr indent="-317500" lvl="8" marL="4114800" rtl="0">
              <a:lnSpc>
                <a:spcPct val="115000"/>
              </a:lnSpc>
              <a:spcBef>
                <a:spcPts val="1600"/>
              </a:spcBef>
              <a:spcAft>
                <a:spcPts val="160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9pPr>
          </a:lstStyle>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 id="2147483712" r:id="rId28"/>
    <p:sldLayoutId id="2147483713" r:id="rId29"/>
    <p:sldLayoutId id="2147483714" r:id="rId30"/>
    <p:sldLayoutId id="2147483715" r:id="rId31"/>
    <p:sldLayoutId id="2147483716" r:id="rId32"/>
    <p:sldLayoutId id="2147483717" r:id="rId33"/>
    <p:sldLayoutId id="2147483718" r:id="rId34"/>
    <p:sldLayoutId id="2147483719" r:id="rId35"/>
    <p:sldLayoutId id="2147483720" r:id="rId36"/>
    <p:sldLayoutId id="2147483721"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hyperlink" Target="http://www.insecurelabs.org/"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77"/>
          <p:cNvSpPr txBox="1"/>
          <p:nvPr>
            <p:ph type="ctrTitle"/>
          </p:nvPr>
        </p:nvSpPr>
        <p:spPr>
          <a:xfrm>
            <a:off x="290750" y="1736100"/>
            <a:ext cx="8430000" cy="167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LISTEN UP!</a:t>
            </a:r>
            <a:endParaRPr/>
          </a:p>
          <a:p>
            <a:pPr indent="0" lvl="0" marL="0" rtl="0" algn="ctr">
              <a:spcBef>
                <a:spcPts val="0"/>
              </a:spcBef>
              <a:spcAft>
                <a:spcPts val="0"/>
              </a:spcAft>
              <a:buNone/>
            </a:pPr>
            <a:r>
              <a:rPr lang="en"/>
              <a:t>CROSS SITE SCRIPTING ATTACKS </a:t>
            </a:r>
            <a:endParaRPr/>
          </a:p>
        </p:txBody>
      </p:sp>
      <p:sp>
        <p:nvSpPr>
          <p:cNvPr id="1142" name="Google Shape;1142;p77"/>
          <p:cNvSpPr txBox="1"/>
          <p:nvPr>
            <p:ph idx="1" type="subTitle"/>
          </p:nvPr>
        </p:nvSpPr>
        <p:spPr>
          <a:xfrm>
            <a:off x="3870525" y="3646350"/>
            <a:ext cx="16098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Kirsten and Lillian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5" name="Shape 1215"/>
        <p:cNvGrpSpPr/>
        <p:nvPr/>
      </p:nvGrpSpPr>
      <p:grpSpPr>
        <a:xfrm>
          <a:off x="0" y="0"/>
          <a:ext cx="0" cy="0"/>
          <a:chOff x="0" y="0"/>
          <a:chExt cx="0" cy="0"/>
        </a:xfrm>
      </p:grpSpPr>
      <p:sp>
        <p:nvSpPr>
          <p:cNvPr id="1216" name="Google Shape;1216;p86"/>
          <p:cNvSpPr txBox="1"/>
          <p:nvPr>
            <p:ph idx="1" type="body"/>
          </p:nvPr>
        </p:nvSpPr>
        <p:spPr>
          <a:xfrm>
            <a:off x="720000" y="1657625"/>
            <a:ext cx="7704000" cy="301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There are several methods to prevent against an XSS attack: </a:t>
            </a:r>
            <a:endParaRPr/>
          </a:p>
          <a:p>
            <a:pPr indent="-304800" lvl="0" marL="457200" rtl="0" algn="l">
              <a:spcBef>
                <a:spcPts val="1600"/>
              </a:spcBef>
              <a:spcAft>
                <a:spcPts val="0"/>
              </a:spcAft>
              <a:buSzPts val="1200"/>
              <a:buAutoNum type="arabicPeriod"/>
            </a:pPr>
            <a:r>
              <a:rPr lang="en"/>
              <a:t>This first one should not be a surprise as it’s probably good practice to prevent all kinds of vulnerabilities: make sure you install software updates. This can reduce the number of </a:t>
            </a:r>
            <a:r>
              <a:rPr lang="en"/>
              <a:t>vulnerabilities</a:t>
            </a:r>
            <a:r>
              <a:rPr lang="en"/>
              <a:t> that leave an app or site open to XSS attacks. It can also be helpful to get rid of applications you don’t really use often </a:t>
            </a:r>
            <a:endParaRPr/>
          </a:p>
          <a:p>
            <a:pPr indent="-304800" lvl="0" marL="457200" rtl="0" algn="l">
              <a:spcBef>
                <a:spcPts val="0"/>
              </a:spcBef>
              <a:spcAft>
                <a:spcPts val="0"/>
              </a:spcAft>
              <a:buSzPts val="1200"/>
              <a:buAutoNum type="arabicPeriod"/>
            </a:pPr>
            <a:r>
              <a:rPr lang="en"/>
              <a:t>Utilize a web application firewall. WAFs can filter bots and block malicious activity before any scripts actually get executed. </a:t>
            </a:r>
            <a:endParaRPr/>
          </a:p>
          <a:p>
            <a:pPr indent="0" lvl="0" marL="0" rtl="0" algn="l">
              <a:spcBef>
                <a:spcPts val="1600"/>
              </a:spcBef>
              <a:spcAft>
                <a:spcPts val="0"/>
              </a:spcAft>
              <a:buNone/>
            </a:pPr>
            <a:r>
              <a:rPr lang="en"/>
              <a:t>These generally apply to an owner of an application/site: </a:t>
            </a:r>
            <a:endParaRPr/>
          </a:p>
          <a:p>
            <a:pPr indent="-304800" lvl="0" marL="457200" rtl="0" algn="l">
              <a:spcBef>
                <a:spcPts val="1600"/>
              </a:spcBef>
              <a:spcAft>
                <a:spcPts val="0"/>
              </a:spcAft>
              <a:buSzPts val="1200"/>
              <a:buAutoNum type="arabicPeriod"/>
            </a:pPr>
            <a:r>
              <a:rPr lang="en"/>
              <a:t>Screen AND validate information input into any data fields to prevent from a damaging </a:t>
            </a:r>
            <a:r>
              <a:rPr lang="en"/>
              <a:t>persistent</a:t>
            </a:r>
            <a:r>
              <a:rPr lang="en"/>
              <a:t> XSS attack. This means you SHOULD not insert untrusted data into scripts, HTML comments, attribute or tags, or directly into a CSS style sheet. Definitely don’t accepted JavaScript code from untrustworthy sources!!!</a:t>
            </a:r>
            <a:endParaRPr/>
          </a:p>
          <a:p>
            <a:pPr indent="-304800" lvl="0" marL="457200" rtl="0" algn="l">
              <a:spcBef>
                <a:spcPts val="0"/>
              </a:spcBef>
              <a:spcAft>
                <a:spcPts val="0"/>
              </a:spcAft>
              <a:buSzPts val="1200"/>
              <a:buAutoNum type="arabicPeriod"/>
            </a:pPr>
            <a:r>
              <a:rPr lang="en"/>
              <a:t>Have a Content Security Policy. These were standards introduced to prevent XSS attacks and other attacks that injected code into a web page. They are highly recommended regardless of the </a:t>
            </a:r>
            <a:r>
              <a:rPr lang="en"/>
              <a:t>browser</a:t>
            </a:r>
            <a:r>
              <a:rPr lang="en"/>
              <a:t> because they define a function a website can perform. This means they can prevent a website from taking in-line script. Experts say this is one of the strongest methods of prevention because they can either greatly reduce the chance of an XSS attack, or even completely block one .</a:t>
            </a:r>
            <a:endParaRPr/>
          </a:p>
          <a:p>
            <a:pPr indent="0" lvl="0" marL="457200" rtl="0" algn="l">
              <a:spcBef>
                <a:spcPts val="1600"/>
              </a:spcBef>
              <a:spcAft>
                <a:spcPts val="1600"/>
              </a:spcAft>
              <a:buNone/>
            </a:pPr>
            <a:r>
              <a:t/>
            </a:r>
            <a:endParaRPr/>
          </a:p>
        </p:txBody>
      </p:sp>
      <p:sp>
        <p:nvSpPr>
          <p:cNvPr id="1217" name="Google Shape;1217;p8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PREVENTION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87"/>
          <p:cNvSpPr txBox="1"/>
          <p:nvPr>
            <p:ph type="title"/>
          </p:nvPr>
        </p:nvSpPr>
        <p:spPr>
          <a:xfrm>
            <a:off x="657375" y="1971850"/>
            <a:ext cx="5526300" cy="8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grpSp>
        <p:nvGrpSpPr>
          <p:cNvPr id="1223" name="Google Shape;1223;p87"/>
          <p:cNvGrpSpPr/>
          <p:nvPr/>
        </p:nvGrpSpPr>
        <p:grpSpPr>
          <a:xfrm>
            <a:off x="4676874" y="1329001"/>
            <a:ext cx="3628999" cy="2848200"/>
            <a:chOff x="4331274" y="1329001"/>
            <a:chExt cx="3628999" cy="2848200"/>
          </a:xfrm>
        </p:grpSpPr>
        <p:grpSp>
          <p:nvGrpSpPr>
            <p:cNvPr id="1224" name="Google Shape;1224;p87"/>
            <p:cNvGrpSpPr/>
            <p:nvPr/>
          </p:nvGrpSpPr>
          <p:grpSpPr>
            <a:xfrm flipH="1" rot="5400000">
              <a:off x="5234996" y="2541645"/>
              <a:ext cx="801000" cy="801000"/>
              <a:chOff x="5372267" y="434783"/>
              <a:chExt cx="801000" cy="801000"/>
            </a:xfrm>
          </p:grpSpPr>
          <p:sp>
            <p:nvSpPr>
              <p:cNvPr id="1225" name="Google Shape;1225;p87"/>
              <p:cNvSpPr/>
              <p:nvPr/>
            </p:nvSpPr>
            <p:spPr>
              <a:xfrm>
                <a:off x="5372267" y="434783"/>
                <a:ext cx="801000" cy="801000"/>
              </a:xfrm>
              <a:prstGeom prst="blockArc">
                <a:avLst>
                  <a:gd fmla="val 10800000" name="adj1"/>
                  <a:gd fmla="val 0" name="adj2"/>
                  <a:gd fmla="val 25000" name="adj3"/>
                </a:avLst>
              </a:prstGeom>
              <a:solidFill>
                <a:schemeClr val="dk1"/>
              </a:solidFill>
              <a:ln>
                <a:noFill/>
              </a:ln>
              <a:effectLst>
                <a:outerShdw blurRad="485775" rotWithShape="0" algn="bl" dir="2940000" dist="114300">
                  <a:schemeClr val="dk1">
                    <a:alpha val="6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87"/>
              <p:cNvSpPr/>
              <p:nvPr/>
            </p:nvSpPr>
            <p:spPr>
              <a:xfrm flipH="1" rot="10800000">
                <a:off x="5372267" y="434783"/>
                <a:ext cx="801000" cy="801000"/>
              </a:xfrm>
              <a:prstGeom prst="blockArc">
                <a:avLst>
                  <a:gd fmla="val 10800000" name="adj1"/>
                  <a:gd fmla="val 0" name="adj2"/>
                  <a:gd fmla="val 25000" name="adj3"/>
                </a:avLst>
              </a:prstGeom>
              <a:solidFill>
                <a:schemeClr val="dk2"/>
              </a:solidFill>
              <a:ln>
                <a:noFill/>
              </a:ln>
              <a:effectLst>
                <a:outerShdw blurRad="485775" rotWithShape="0" algn="bl" dir="2940000" dist="114300">
                  <a:schemeClr val="dk1">
                    <a:alpha val="6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7" name="Google Shape;1227;p87"/>
            <p:cNvSpPr/>
            <p:nvPr/>
          </p:nvSpPr>
          <p:spPr>
            <a:xfrm flipH="1" rot="-430288">
              <a:off x="5768217" y="2126655"/>
              <a:ext cx="542144" cy="1716950"/>
            </a:xfrm>
            <a:custGeom>
              <a:rect b="b" l="l" r="r" t="t"/>
              <a:pathLst>
                <a:path extrusionOk="0" h="89777" w="28348">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chemeClr val="accent4"/>
            </a:solidFill>
            <a:ln>
              <a:noFill/>
            </a:ln>
            <a:effectLst>
              <a:outerShdw blurRad="57150" rotWithShape="0" algn="bl" dir="5400000" dist="19050">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8" name="Google Shape;1228;p87"/>
            <p:cNvGrpSpPr/>
            <p:nvPr/>
          </p:nvGrpSpPr>
          <p:grpSpPr>
            <a:xfrm flipH="1">
              <a:off x="5061739" y="1452317"/>
              <a:ext cx="627083" cy="436814"/>
              <a:chOff x="5779976" y="1418876"/>
              <a:chExt cx="421200" cy="293400"/>
            </a:xfrm>
          </p:grpSpPr>
          <p:sp>
            <p:nvSpPr>
              <p:cNvPr id="1229" name="Google Shape;1229;p87"/>
              <p:cNvSpPr/>
              <p:nvPr/>
            </p:nvSpPr>
            <p:spPr>
              <a:xfrm>
                <a:off x="5779976" y="1418876"/>
                <a:ext cx="421200" cy="293400"/>
              </a:xfrm>
              <a:prstGeom prst="wedgeRoundRectCallout">
                <a:avLst>
                  <a:gd fmla="val -17374" name="adj1"/>
                  <a:gd fmla="val 73101" name="adj2"/>
                  <a:gd fmla="val 0" name="adj3"/>
                </a:avLst>
              </a:prstGeom>
              <a:solidFill>
                <a:schemeClr val="accent4"/>
              </a:solidFill>
              <a:ln>
                <a:noFill/>
              </a:ln>
              <a:effectLst>
                <a:outerShdw blurRad="57150" rotWithShape="0" algn="bl" dir="5400000" dist="19050">
                  <a:schemeClr val="dk1">
                    <a:alpha val="31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87"/>
              <p:cNvSpPr/>
              <p:nvPr/>
            </p:nvSpPr>
            <p:spPr>
              <a:xfrm>
                <a:off x="5908478" y="1501513"/>
                <a:ext cx="157557" cy="139114"/>
              </a:xfrm>
              <a:custGeom>
                <a:rect b="b" l="l" r="r" t="t"/>
                <a:pathLst>
                  <a:path extrusionOk="0" h="17017" w="19273">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rotWithShape="0" algn="bl" dir="5400000" dist="19050">
                  <a:schemeClr val="dk1">
                    <a:alpha val="38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231" name="Google Shape;1231;p87"/>
            <p:cNvSpPr/>
            <p:nvPr/>
          </p:nvSpPr>
          <p:spPr>
            <a:xfrm>
              <a:off x="6282673" y="1329001"/>
              <a:ext cx="1677600" cy="2848200"/>
            </a:xfrm>
            <a:prstGeom prst="roundRect">
              <a:avLst>
                <a:gd fmla="val 10049" name="adj"/>
              </a:avLst>
            </a:prstGeom>
            <a:solidFill>
              <a:schemeClr val="accent6"/>
            </a:solidFill>
            <a:ln>
              <a:noFill/>
            </a:ln>
            <a:effectLst>
              <a:outerShdw blurRad="57150" rotWithShape="0" algn="bl" dir="5400000" dist="19050">
                <a:schemeClr val="dk1">
                  <a:alpha val="26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87"/>
            <p:cNvSpPr/>
            <p:nvPr/>
          </p:nvSpPr>
          <p:spPr>
            <a:xfrm>
              <a:off x="6331650" y="1860175"/>
              <a:ext cx="1577700" cy="2260500"/>
            </a:xfrm>
            <a:prstGeom prst="roundRect">
              <a:avLst>
                <a:gd fmla="val 3424" name="adj"/>
              </a:avLst>
            </a:prstGeom>
            <a:solidFill>
              <a:schemeClr val="lt1"/>
            </a:solidFill>
            <a:ln>
              <a:noFill/>
            </a:ln>
            <a:effectLst>
              <a:outerShdw blurRad="57150" rotWithShape="0" algn="bl" dir="5400000" dist="19050">
                <a:schemeClr val="dk1">
                  <a:alpha val="26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87"/>
            <p:cNvSpPr/>
            <p:nvPr/>
          </p:nvSpPr>
          <p:spPr>
            <a:xfrm>
              <a:off x="6474026" y="1445487"/>
              <a:ext cx="71135" cy="71135"/>
            </a:xfrm>
            <a:custGeom>
              <a:rect b="b" l="l" r="r" t="t"/>
              <a:pathLst>
                <a:path extrusionOk="0" h="3655" w="3655">
                  <a:moveTo>
                    <a:pt x="1838" y="1"/>
                  </a:moveTo>
                  <a:cubicBezTo>
                    <a:pt x="822" y="1"/>
                    <a:pt x="1" y="822"/>
                    <a:pt x="1" y="1838"/>
                  </a:cubicBezTo>
                  <a:cubicBezTo>
                    <a:pt x="1" y="2834"/>
                    <a:pt x="822" y="3655"/>
                    <a:pt x="1838" y="3655"/>
                  </a:cubicBezTo>
                  <a:cubicBezTo>
                    <a:pt x="2834" y="3655"/>
                    <a:pt x="3655" y="2834"/>
                    <a:pt x="3655" y="1838"/>
                  </a:cubicBezTo>
                  <a:cubicBezTo>
                    <a:pt x="3655" y="822"/>
                    <a:pt x="2834" y="1"/>
                    <a:pt x="1838" y="1"/>
                  </a:cubicBezTo>
                  <a:close/>
                </a:path>
              </a:pathLst>
            </a:custGeom>
            <a:solidFill>
              <a:schemeClr val="accent3"/>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87"/>
            <p:cNvSpPr/>
            <p:nvPr/>
          </p:nvSpPr>
          <p:spPr>
            <a:xfrm>
              <a:off x="6615915" y="1445487"/>
              <a:ext cx="71174" cy="71135"/>
            </a:xfrm>
            <a:custGeom>
              <a:rect b="b" l="l" r="r" t="t"/>
              <a:pathLst>
                <a:path extrusionOk="0" h="3655" w="3657">
                  <a:moveTo>
                    <a:pt x="1838" y="1"/>
                  </a:moveTo>
                  <a:cubicBezTo>
                    <a:pt x="821" y="1"/>
                    <a:pt x="0" y="822"/>
                    <a:pt x="0" y="1838"/>
                  </a:cubicBezTo>
                  <a:cubicBezTo>
                    <a:pt x="0" y="2834"/>
                    <a:pt x="821" y="3655"/>
                    <a:pt x="1838" y="3655"/>
                  </a:cubicBezTo>
                  <a:cubicBezTo>
                    <a:pt x="2835" y="3655"/>
                    <a:pt x="3656" y="2834"/>
                    <a:pt x="3656" y="1838"/>
                  </a:cubicBezTo>
                  <a:cubicBezTo>
                    <a:pt x="3656" y="822"/>
                    <a:pt x="2835" y="1"/>
                    <a:pt x="1838" y="1"/>
                  </a:cubicBezTo>
                  <a:close/>
                </a:path>
              </a:pathLst>
            </a:custGeom>
            <a:solidFill>
              <a:schemeClr val="accen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87"/>
            <p:cNvSpPr/>
            <p:nvPr/>
          </p:nvSpPr>
          <p:spPr>
            <a:xfrm>
              <a:off x="6757823" y="1445487"/>
              <a:ext cx="71155" cy="71135"/>
            </a:xfrm>
            <a:custGeom>
              <a:rect b="b" l="l" r="r" t="t"/>
              <a:pathLst>
                <a:path extrusionOk="0" h="3655" w="3656">
                  <a:moveTo>
                    <a:pt x="1838" y="1"/>
                  </a:moveTo>
                  <a:cubicBezTo>
                    <a:pt x="822" y="1"/>
                    <a:pt x="1" y="822"/>
                    <a:pt x="1" y="1838"/>
                  </a:cubicBezTo>
                  <a:cubicBezTo>
                    <a:pt x="1" y="2834"/>
                    <a:pt x="822" y="3655"/>
                    <a:pt x="1838" y="3655"/>
                  </a:cubicBezTo>
                  <a:cubicBezTo>
                    <a:pt x="2834" y="3655"/>
                    <a:pt x="3655" y="2834"/>
                    <a:pt x="3655" y="1838"/>
                  </a:cubicBezTo>
                  <a:cubicBezTo>
                    <a:pt x="3655" y="822"/>
                    <a:pt x="2834" y="1"/>
                    <a:pt x="1838" y="1"/>
                  </a:cubicBezTo>
                  <a:close/>
                </a:path>
              </a:pathLst>
            </a:custGeom>
            <a:solidFill>
              <a:schemeClr val="accent4"/>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87"/>
            <p:cNvSpPr/>
            <p:nvPr/>
          </p:nvSpPr>
          <p:spPr>
            <a:xfrm>
              <a:off x="6432549" y="1666144"/>
              <a:ext cx="721670" cy="44511"/>
            </a:xfrm>
            <a:custGeom>
              <a:rect b="b" l="l" r="r" t="t"/>
              <a:pathLst>
                <a:path extrusionOk="0" h="2287" w="37080">
                  <a:moveTo>
                    <a:pt x="1154" y="0"/>
                  </a:moveTo>
                  <a:cubicBezTo>
                    <a:pt x="529" y="0"/>
                    <a:pt x="0" y="508"/>
                    <a:pt x="0" y="1134"/>
                  </a:cubicBezTo>
                  <a:cubicBezTo>
                    <a:pt x="0" y="1778"/>
                    <a:pt x="529" y="2286"/>
                    <a:pt x="1154" y="2286"/>
                  </a:cubicBezTo>
                  <a:lnTo>
                    <a:pt x="35925" y="2286"/>
                  </a:lnTo>
                  <a:cubicBezTo>
                    <a:pt x="36551" y="2286"/>
                    <a:pt x="37079" y="1778"/>
                    <a:pt x="37079" y="1134"/>
                  </a:cubicBezTo>
                  <a:cubicBezTo>
                    <a:pt x="37079" y="508"/>
                    <a:pt x="36551" y="0"/>
                    <a:pt x="35925" y="0"/>
                  </a:cubicBezTo>
                  <a:close/>
                </a:path>
              </a:pathLst>
            </a:custGeom>
            <a:solidFill>
              <a:schemeClr val="accent6"/>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87"/>
            <p:cNvSpPr/>
            <p:nvPr/>
          </p:nvSpPr>
          <p:spPr>
            <a:xfrm>
              <a:off x="6068484" y="2157656"/>
              <a:ext cx="1677629" cy="1677220"/>
            </a:xfrm>
            <a:custGeom>
              <a:rect b="b" l="l" r="r" t="t"/>
              <a:pathLst>
                <a:path extrusionOk="0" h="86177" w="86198">
                  <a:moveTo>
                    <a:pt x="1583" y="0"/>
                  </a:moveTo>
                  <a:cubicBezTo>
                    <a:pt x="705" y="0"/>
                    <a:pt x="1" y="704"/>
                    <a:pt x="1" y="1564"/>
                  </a:cubicBezTo>
                  <a:lnTo>
                    <a:pt x="1" y="84594"/>
                  </a:lnTo>
                  <a:cubicBezTo>
                    <a:pt x="1" y="85473"/>
                    <a:pt x="705" y="86177"/>
                    <a:pt x="1583" y="86177"/>
                  </a:cubicBezTo>
                  <a:lnTo>
                    <a:pt x="84614" y="86177"/>
                  </a:lnTo>
                  <a:cubicBezTo>
                    <a:pt x="85494" y="86177"/>
                    <a:pt x="86198" y="85473"/>
                    <a:pt x="86198" y="84594"/>
                  </a:cubicBezTo>
                  <a:lnTo>
                    <a:pt x="86198" y="1564"/>
                  </a:lnTo>
                  <a:cubicBezTo>
                    <a:pt x="86198" y="704"/>
                    <a:pt x="85494" y="0"/>
                    <a:pt x="84614" y="0"/>
                  </a:cubicBezTo>
                  <a:close/>
                </a:path>
              </a:pathLst>
            </a:custGeom>
            <a:solidFill>
              <a:schemeClr val="accent6"/>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87"/>
            <p:cNvSpPr/>
            <p:nvPr/>
          </p:nvSpPr>
          <p:spPr>
            <a:xfrm>
              <a:off x="6098536" y="3037212"/>
              <a:ext cx="1617509" cy="768049"/>
            </a:xfrm>
            <a:custGeom>
              <a:rect b="b" l="l" r="r" t="t"/>
              <a:pathLst>
                <a:path extrusionOk="0" h="39463" w="83109">
                  <a:moveTo>
                    <a:pt x="83070" y="0"/>
                  </a:moveTo>
                  <a:lnTo>
                    <a:pt x="0" y="19"/>
                  </a:lnTo>
                  <a:lnTo>
                    <a:pt x="39" y="39462"/>
                  </a:lnTo>
                  <a:lnTo>
                    <a:pt x="83070" y="39462"/>
                  </a:lnTo>
                  <a:lnTo>
                    <a:pt x="83109" y="39443"/>
                  </a:lnTo>
                  <a:lnTo>
                    <a:pt x="83070" y="0"/>
                  </a:lnTo>
                  <a:close/>
                </a:path>
              </a:pathLst>
            </a:custGeom>
            <a:solidFill>
              <a:schemeClr val="accent4"/>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87"/>
            <p:cNvSpPr/>
            <p:nvPr/>
          </p:nvSpPr>
          <p:spPr>
            <a:xfrm>
              <a:off x="6098536" y="2187318"/>
              <a:ext cx="1616750" cy="849869"/>
            </a:xfrm>
            <a:custGeom>
              <a:rect b="b" l="l" r="r" t="t"/>
              <a:pathLst>
                <a:path extrusionOk="0" h="43667" w="83070">
                  <a:moveTo>
                    <a:pt x="83070" y="1"/>
                  </a:moveTo>
                  <a:lnTo>
                    <a:pt x="0" y="40"/>
                  </a:lnTo>
                  <a:lnTo>
                    <a:pt x="39" y="43666"/>
                  </a:lnTo>
                  <a:lnTo>
                    <a:pt x="83070" y="43666"/>
                  </a:lnTo>
                  <a:lnTo>
                    <a:pt x="83070" y="1"/>
                  </a:lnTo>
                  <a:close/>
                </a:path>
              </a:pathLst>
            </a:custGeom>
            <a:solidFill>
              <a:schemeClr val="accen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87"/>
            <p:cNvSpPr/>
            <p:nvPr/>
          </p:nvSpPr>
          <p:spPr>
            <a:xfrm>
              <a:off x="6818296" y="2384386"/>
              <a:ext cx="323000" cy="448903"/>
            </a:xfrm>
            <a:custGeom>
              <a:rect b="b" l="l" r="r" t="t"/>
              <a:pathLst>
                <a:path extrusionOk="0" h="23065" w="16596">
                  <a:moveTo>
                    <a:pt x="6862" y="1"/>
                  </a:moveTo>
                  <a:cubicBezTo>
                    <a:pt x="6198" y="1"/>
                    <a:pt x="5650" y="548"/>
                    <a:pt x="5650" y="1231"/>
                  </a:cubicBezTo>
                  <a:lnTo>
                    <a:pt x="5650" y="3402"/>
                  </a:lnTo>
                  <a:lnTo>
                    <a:pt x="157" y="10574"/>
                  </a:lnTo>
                  <a:cubicBezTo>
                    <a:pt x="40" y="10712"/>
                    <a:pt x="1" y="10868"/>
                    <a:pt x="1" y="11024"/>
                  </a:cubicBezTo>
                  <a:lnTo>
                    <a:pt x="1" y="22322"/>
                  </a:lnTo>
                  <a:cubicBezTo>
                    <a:pt x="1" y="22731"/>
                    <a:pt x="334" y="23065"/>
                    <a:pt x="744" y="23065"/>
                  </a:cubicBezTo>
                  <a:lnTo>
                    <a:pt x="13430" y="23065"/>
                  </a:lnTo>
                  <a:cubicBezTo>
                    <a:pt x="14329" y="23065"/>
                    <a:pt x="15051" y="22341"/>
                    <a:pt x="15051" y="21441"/>
                  </a:cubicBezTo>
                  <a:cubicBezTo>
                    <a:pt x="15051" y="20542"/>
                    <a:pt x="14329" y="19820"/>
                    <a:pt x="13430" y="19820"/>
                  </a:cubicBezTo>
                  <a:lnTo>
                    <a:pt x="14035" y="19820"/>
                  </a:lnTo>
                  <a:cubicBezTo>
                    <a:pt x="15012" y="19820"/>
                    <a:pt x="15794" y="19018"/>
                    <a:pt x="15794" y="18040"/>
                  </a:cubicBezTo>
                  <a:cubicBezTo>
                    <a:pt x="15794" y="17084"/>
                    <a:pt x="15012" y="16281"/>
                    <a:pt x="14035" y="16281"/>
                  </a:cubicBezTo>
                  <a:lnTo>
                    <a:pt x="14368" y="16281"/>
                  </a:lnTo>
                  <a:cubicBezTo>
                    <a:pt x="15384" y="16281"/>
                    <a:pt x="16205" y="15460"/>
                    <a:pt x="16205" y="14444"/>
                  </a:cubicBezTo>
                  <a:cubicBezTo>
                    <a:pt x="16205" y="13428"/>
                    <a:pt x="15384" y="12607"/>
                    <a:pt x="14368" y="12607"/>
                  </a:cubicBezTo>
                  <a:lnTo>
                    <a:pt x="14681" y="12607"/>
                  </a:lnTo>
                  <a:cubicBezTo>
                    <a:pt x="15736" y="12607"/>
                    <a:pt x="16596" y="11747"/>
                    <a:pt x="16596" y="10691"/>
                  </a:cubicBezTo>
                  <a:cubicBezTo>
                    <a:pt x="16596" y="9636"/>
                    <a:pt x="15736" y="8776"/>
                    <a:pt x="14681" y="8776"/>
                  </a:cubicBezTo>
                  <a:lnTo>
                    <a:pt x="7819" y="8776"/>
                  </a:lnTo>
                  <a:cubicBezTo>
                    <a:pt x="8836" y="7193"/>
                    <a:pt x="9383" y="5336"/>
                    <a:pt x="9383" y="3459"/>
                  </a:cubicBezTo>
                  <a:lnTo>
                    <a:pt x="9383" y="2521"/>
                  </a:lnTo>
                  <a:cubicBezTo>
                    <a:pt x="9383" y="1134"/>
                    <a:pt x="8249" y="1"/>
                    <a:pt x="6862" y="1"/>
                  </a:cubicBezTo>
                  <a:close/>
                </a:path>
              </a:pathLst>
            </a:custGeom>
            <a:solidFill>
              <a:schemeClr val="lt1"/>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87"/>
            <p:cNvSpPr/>
            <p:nvPr/>
          </p:nvSpPr>
          <p:spPr>
            <a:xfrm>
              <a:off x="6673371" y="2579936"/>
              <a:ext cx="122516" cy="289874"/>
            </a:xfrm>
            <a:custGeom>
              <a:rect b="b" l="l" r="r" t="t"/>
              <a:pathLst>
                <a:path extrusionOk="0" h="14894" w="6295">
                  <a:moveTo>
                    <a:pt x="997" y="0"/>
                  </a:moveTo>
                  <a:cubicBezTo>
                    <a:pt x="449" y="0"/>
                    <a:pt x="1" y="430"/>
                    <a:pt x="1" y="977"/>
                  </a:cubicBezTo>
                  <a:lnTo>
                    <a:pt x="1" y="13896"/>
                  </a:lnTo>
                  <a:cubicBezTo>
                    <a:pt x="1" y="14444"/>
                    <a:pt x="449" y="14894"/>
                    <a:pt x="997" y="14894"/>
                  </a:cubicBezTo>
                  <a:lnTo>
                    <a:pt x="5297" y="14894"/>
                  </a:lnTo>
                  <a:cubicBezTo>
                    <a:pt x="5844" y="14894"/>
                    <a:pt x="6294" y="14444"/>
                    <a:pt x="6294" y="13896"/>
                  </a:cubicBezTo>
                  <a:lnTo>
                    <a:pt x="6294" y="977"/>
                  </a:lnTo>
                  <a:cubicBezTo>
                    <a:pt x="6294" y="430"/>
                    <a:pt x="5844" y="0"/>
                    <a:pt x="5297" y="0"/>
                  </a:cubicBezTo>
                  <a:close/>
                </a:path>
              </a:pathLst>
            </a:custGeom>
            <a:solidFill>
              <a:schemeClr val="lt1"/>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87"/>
            <p:cNvSpPr/>
            <p:nvPr/>
          </p:nvSpPr>
          <p:spPr>
            <a:xfrm>
              <a:off x="6432938" y="3180249"/>
              <a:ext cx="101575" cy="101575"/>
            </a:xfrm>
            <a:custGeom>
              <a:rect b="b" l="l" r="r" t="t"/>
              <a:pathLst>
                <a:path extrusionOk="0" h="5219" w="5219">
                  <a:moveTo>
                    <a:pt x="2600" y="0"/>
                  </a:moveTo>
                  <a:cubicBezTo>
                    <a:pt x="1173" y="0"/>
                    <a:pt x="1" y="1173"/>
                    <a:pt x="1" y="2619"/>
                  </a:cubicBezTo>
                  <a:cubicBezTo>
                    <a:pt x="1" y="4066"/>
                    <a:pt x="1173" y="5218"/>
                    <a:pt x="2600" y="5218"/>
                  </a:cubicBezTo>
                  <a:cubicBezTo>
                    <a:pt x="4046" y="5218"/>
                    <a:pt x="5219" y="4066"/>
                    <a:pt x="5219" y="2619"/>
                  </a:cubicBezTo>
                  <a:cubicBezTo>
                    <a:pt x="5219" y="1173"/>
                    <a:pt x="4046" y="0"/>
                    <a:pt x="2600" y="0"/>
                  </a:cubicBezTo>
                  <a:close/>
                </a:path>
              </a:pathLst>
            </a:custGeom>
            <a:solidFill>
              <a:schemeClr val="l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87"/>
            <p:cNvSpPr/>
            <p:nvPr/>
          </p:nvSpPr>
          <p:spPr>
            <a:xfrm>
              <a:off x="6432938" y="3370466"/>
              <a:ext cx="101575" cy="101575"/>
            </a:xfrm>
            <a:custGeom>
              <a:rect b="b" l="l" r="r" t="t"/>
              <a:pathLst>
                <a:path extrusionOk="0" h="5219" w="5219">
                  <a:moveTo>
                    <a:pt x="2600" y="0"/>
                  </a:moveTo>
                  <a:cubicBezTo>
                    <a:pt x="1173" y="0"/>
                    <a:pt x="1" y="1173"/>
                    <a:pt x="1" y="2619"/>
                  </a:cubicBezTo>
                  <a:cubicBezTo>
                    <a:pt x="1" y="4045"/>
                    <a:pt x="1173" y="5218"/>
                    <a:pt x="2600" y="5218"/>
                  </a:cubicBezTo>
                  <a:cubicBezTo>
                    <a:pt x="4046" y="5218"/>
                    <a:pt x="5219" y="4045"/>
                    <a:pt x="5219" y="2619"/>
                  </a:cubicBezTo>
                  <a:cubicBezTo>
                    <a:pt x="5219" y="1173"/>
                    <a:pt x="4046" y="0"/>
                    <a:pt x="2600" y="0"/>
                  </a:cubicBezTo>
                  <a:close/>
                </a:path>
              </a:pathLst>
            </a:custGeom>
            <a:solidFill>
              <a:schemeClr val="l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4" name="Google Shape;1244;p87"/>
            <p:cNvGrpSpPr/>
            <p:nvPr/>
          </p:nvGrpSpPr>
          <p:grpSpPr>
            <a:xfrm>
              <a:off x="6647232" y="3130557"/>
              <a:ext cx="948388" cy="402140"/>
              <a:chOff x="5806369" y="3534407"/>
              <a:chExt cx="948388" cy="402140"/>
            </a:xfrm>
          </p:grpSpPr>
          <p:sp>
            <p:nvSpPr>
              <p:cNvPr id="1245" name="Google Shape;1245;p87"/>
              <p:cNvSpPr/>
              <p:nvPr/>
            </p:nvSpPr>
            <p:spPr>
              <a:xfrm>
                <a:off x="6432938" y="3560663"/>
                <a:ext cx="101575" cy="101575"/>
              </a:xfrm>
              <a:custGeom>
                <a:rect b="b" l="l" r="r" t="t"/>
                <a:pathLst>
                  <a:path extrusionOk="0" h="5219" w="5219">
                    <a:moveTo>
                      <a:pt x="2600" y="1"/>
                    </a:moveTo>
                    <a:cubicBezTo>
                      <a:pt x="1173" y="1"/>
                      <a:pt x="1" y="1153"/>
                      <a:pt x="1" y="2600"/>
                    </a:cubicBezTo>
                    <a:cubicBezTo>
                      <a:pt x="1" y="4046"/>
                      <a:pt x="1173" y="5219"/>
                      <a:pt x="2600" y="5219"/>
                    </a:cubicBezTo>
                    <a:cubicBezTo>
                      <a:pt x="4046" y="5219"/>
                      <a:pt x="5219" y="4046"/>
                      <a:pt x="5219" y="2600"/>
                    </a:cubicBezTo>
                    <a:cubicBezTo>
                      <a:pt x="5219" y="1153"/>
                      <a:pt x="4046" y="1"/>
                      <a:pt x="2600" y="1"/>
                    </a:cubicBezTo>
                    <a:close/>
                  </a:path>
                </a:pathLst>
              </a:custGeom>
              <a:solidFill>
                <a:srgbClr val="C7A2FF"/>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87"/>
              <p:cNvSpPr/>
              <p:nvPr/>
            </p:nvSpPr>
            <p:spPr>
              <a:xfrm>
                <a:off x="5806369" y="3653504"/>
                <a:ext cx="948388" cy="283043"/>
              </a:xfrm>
              <a:custGeom>
                <a:rect b="b" l="l" r="r" t="t"/>
                <a:pathLst>
                  <a:path extrusionOk="0" h="14543" w="48729">
                    <a:moveTo>
                      <a:pt x="0" y="0"/>
                    </a:moveTo>
                    <a:lnTo>
                      <a:pt x="0" y="11688"/>
                    </a:lnTo>
                    <a:cubicBezTo>
                      <a:pt x="0" y="13271"/>
                      <a:pt x="1271" y="14542"/>
                      <a:pt x="2854" y="14542"/>
                    </a:cubicBezTo>
                    <a:lnTo>
                      <a:pt x="45875" y="14542"/>
                    </a:lnTo>
                    <a:cubicBezTo>
                      <a:pt x="47438" y="14542"/>
                      <a:pt x="48728" y="13271"/>
                      <a:pt x="48728" y="11688"/>
                    </a:cubicBezTo>
                    <a:lnTo>
                      <a:pt x="48728" y="0"/>
                    </a:lnTo>
                    <a:close/>
                  </a:path>
                </a:pathLst>
              </a:custGeom>
              <a:solidFill>
                <a:schemeClr val="lt1"/>
              </a:solidFill>
              <a:ln>
                <a:noFill/>
              </a:ln>
              <a:effectLst>
                <a:outerShdw blurRad="57150" rotWithShape="0" algn="bl" dir="5400000" dist="19050">
                  <a:schemeClr val="dk1">
                    <a:alpha val="3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87"/>
              <p:cNvSpPr/>
              <p:nvPr/>
            </p:nvSpPr>
            <p:spPr>
              <a:xfrm>
                <a:off x="5806369" y="3534407"/>
                <a:ext cx="948388" cy="119111"/>
              </a:xfrm>
              <a:custGeom>
                <a:rect b="b" l="l" r="r" t="t"/>
                <a:pathLst>
                  <a:path extrusionOk="0" h="6120" w="48729">
                    <a:moveTo>
                      <a:pt x="2854" y="1"/>
                    </a:moveTo>
                    <a:cubicBezTo>
                      <a:pt x="1271" y="1"/>
                      <a:pt x="0" y="1291"/>
                      <a:pt x="0" y="2854"/>
                    </a:cubicBezTo>
                    <a:lnTo>
                      <a:pt x="0" y="6119"/>
                    </a:lnTo>
                    <a:lnTo>
                      <a:pt x="48728" y="6119"/>
                    </a:lnTo>
                    <a:lnTo>
                      <a:pt x="48728" y="2854"/>
                    </a:lnTo>
                    <a:cubicBezTo>
                      <a:pt x="48728" y="1291"/>
                      <a:pt x="47438" y="1"/>
                      <a:pt x="45875" y="1"/>
                    </a:cubicBezTo>
                    <a:close/>
                  </a:path>
                </a:pathLst>
              </a:custGeom>
              <a:solidFill>
                <a:schemeClr val="accent6"/>
              </a:solidFill>
              <a:ln>
                <a:noFill/>
              </a:ln>
              <a:effectLst>
                <a:outerShdw blurRad="57150" rotWithShape="0" algn="bl" dir="5400000" dist="19050">
                  <a:schemeClr val="dk1">
                    <a:alpha val="2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87"/>
              <p:cNvSpPr/>
              <p:nvPr/>
            </p:nvSpPr>
            <p:spPr>
              <a:xfrm>
                <a:off x="5961201" y="3572847"/>
                <a:ext cx="37679" cy="37660"/>
              </a:xfrm>
              <a:custGeom>
                <a:rect b="b" l="l" r="r" t="t"/>
                <a:pathLst>
                  <a:path extrusionOk="0" h="1935" w="1936">
                    <a:moveTo>
                      <a:pt x="978" y="0"/>
                    </a:moveTo>
                    <a:cubicBezTo>
                      <a:pt x="431" y="0"/>
                      <a:pt x="1" y="430"/>
                      <a:pt x="1" y="978"/>
                    </a:cubicBezTo>
                    <a:cubicBezTo>
                      <a:pt x="1" y="1505"/>
                      <a:pt x="431" y="1935"/>
                      <a:pt x="978" y="1935"/>
                    </a:cubicBezTo>
                    <a:cubicBezTo>
                      <a:pt x="1505" y="1935"/>
                      <a:pt x="1935" y="1505"/>
                      <a:pt x="1935" y="978"/>
                    </a:cubicBezTo>
                    <a:cubicBezTo>
                      <a:pt x="1935" y="430"/>
                      <a:pt x="1505" y="0"/>
                      <a:pt x="978" y="0"/>
                    </a:cubicBezTo>
                    <a:close/>
                  </a:path>
                </a:pathLst>
              </a:custGeom>
              <a:solidFill>
                <a:schemeClr val="accen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87"/>
              <p:cNvSpPr/>
              <p:nvPr/>
            </p:nvSpPr>
            <p:spPr>
              <a:xfrm>
                <a:off x="6043376" y="3572847"/>
                <a:ext cx="37679" cy="37660"/>
              </a:xfrm>
              <a:custGeom>
                <a:rect b="b" l="l" r="r" t="t"/>
                <a:pathLst>
                  <a:path extrusionOk="0" h="1935" w="1936">
                    <a:moveTo>
                      <a:pt x="958" y="0"/>
                    </a:moveTo>
                    <a:cubicBezTo>
                      <a:pt x="431" y="0"/>
                      <a:pt x="1" y="430"/>
                      <a:pt x="1" y="978"/>
                    </a:cubicBezTo>
                    <a:cubicBezTo>
                      <a:pt x="1" y="1505"/>
                      <a:pt x="431" y="1935"/>
                      <a:pt x="958" y="1935"/>
                    </a:cubicBezTo>
                    <a:cubicBezTo>
                      <a:pt x="1505" y="1935"/>
                      <a:pt x="1935" y="1505"/>
                      <a:pt x="1935" y="978"/>
                    </a:cubicBezTo>
                    <a:cubicBezTo>
                      <a:pt x="1935" y="430"/>
                      <a:pt x="1505" y="0"/>
                      <a:pt x="958" y="0"/>
                    </a:cubicBezTo>
                    <a:close/>
                  </a:path>
                </a:pathLst>
              </a:custGeom>
              <a:solidFill>
                <a:schemeClr val="accent4"/>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87"/>
              <p:cNvSpPr/>
              <p:nvPr/>
            </p:nvSpPr>
            <p:spPr>
              <a:xfrm>
                <a:off x="5907949" y="3721217"/>
                <a:ext cx="145346" cy="144937"/>
              </a:xfrm>
              <a:custGeom>
                <a:rect b="b" l="l" r="r" t="t"/>
                <a:pathLst>
                  <a:path extrusionOk="0" h="7447" w="7468">
                    <a:moveTo>
                      <a:pt x="3733" y="0"/>
                    </a:moveTo>
                    <a:cubicBezTo>
                      <a:pt x="1681" y="0"/>
                      <a:pt x="1" y="1661"/>
                      <a:pt x="1" y="3714"/>
                    </a:cubicBezTo>
                    <a:cubicBezTo>
                      <a:pt x="1" y="5786"/>
                      <a:pt x="1681" y="7446"/>
                      <a:pt x="3733" y="7446"/>
                    </a:cubicBezTo>
                    <a:cubicBezTo>
                      <a:pt x="5805" y="7446"/>
                      <a:pt x="7467" y="5786"/>
                      <a:pt x="7467" y="3714"/>
                    </a:cubicBezTo>
                    <a:cubicBezTo>
                      <a:pt x="7467" y="1661"/>
                      <a:pt x="5805" y="0"/>
                      <a:pt x="3733" y="0"/>
                    </a:cubicBezTo>
                    <a:close/>
                  </a:path>
                </a:pathLst>
              </a:custGeom>
              <a:solidFill>
                <a:schemeClr val="dk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87"/>
              <p:cNvSpPr/>
              <p:nvPr/>
            </p:nvSpPr>
            <p:spPr>
              <a:xfrm>
                <a:off x="6116793" y="3740233"/>
                <a:ext cx="510171" cy="33495"/>
              </a:xfrm>
              <a:custGeom>
                <a:rect b="b" l="l" r="r" t="t"/>
                <a:pathLst>
                  <a:path extrusionOk="0" h="1721" w="26213">
                    <a:moveTo>
                      <a:pt x="803" y="1"/>
                    </a:moveTo>
                    <a:cubicBezTo>
                      <a:pt x="352" y="1"/>
                      <a:pt x="0" y="352"/>
                      <a:pt x="0" y="801"/>
                    </a:cubicBezTo>
                    <a:lnTo>
                      <a:pt x="0" y="918"/>
                    </a:lnTo>
                    <a:cubicBezTo>
                      <a:pt x="0" y="1369"/>
                      <a:pt x="352" y="1721"/>
                      <a:pt x="803" y="1721"/>
                    </a:cubicBezTo>
                    <a:lnTo>
                      <a:pt x="25410" y="1721"/>
                    </a:lnTo>
                    <a:cubicBezTo>
                      <a:pt x="25840" y="1721"/>
                      <a:pt x="26212" y="1369"/>
                      <a:pt x="26212" y="918"/>
                    </a:cubicBezTo>
                    <a:lnTo>
                      <a:pt x="26212" y="801"/>
                    </a:lnTo>
                    <a:cubicBezTo>
                      <a:pt x="26212" y="352"/>
                      <a:pt x="25840" y="1"/>
                      <a:pt x="25410" y="1"/>
                    </a:cubicBezTo>
                    <a:close/>
                  </a:path>
                </a:pathLst>
              </a:custGeom>
              <a:solidFill>
                <a:schemeClr val="l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87"/>
              <p:cNvSpPr/>
              <p:nvPr/>
            </p:nvSpPr>
            <p:spPr>
              <a:xfrm>
                <a:off x="6116793" y="3823926"/>
                <a:ext cx="284191" cy="33495"/>
              </a:xfrm>
              <a:custGeom>
                <a:rect b="b" l="l" r="r" t="t"/>
                <a:pathLst>
                  <a:path extrusionOk="0" h="1721" w="14602">
                    <a:moveTo>
                      <a:pt x="803" y="1"/>
                    </a:moveTo>
                    <a:cubicBezTo>
                      <a:pt x="352" y="1"/>
                      <a:pt x="0" y="352"/>
                      <a:pt x="0" y="801"/>
                    </a:cubicBezTo>
                    <a:lnTo>
                      <a:pt x="0" y="919"/>
                    </a:lnTo>
                    <a:cubicBezTo>
                      <a:pt x="0" y="1369"/>
                      <a:pt x="352" y="1721"/>
                      <a:pt x="803" y="1721"/>
                    </a:cubicBezTo>
                    <a:lnTo>
                      <a:pt x="13820" y="1721"/>
                    </a:lnTo>
                    <a:cubicBezTo>
                      <a:pt x="14250" y="1721"/>
                      <a:pt x="14602" y="1369"/>
                      <a:pt x="14602" y="919"/>
                    </a:cubicBezTo>
                    <a:lnTo>
                      <a:pt x="14602" y="801"/>
                    </a:lnTo>
                    <a:cubicBezTo>
                      <a:pt x="14602" y="352"/>
                      <a:pt x="14250" y="1"/>
                      <a:pt x="13820" y="1"/>
                    </a:cubicBezTo>
                    <a:close/>
                  </a:path>
                </a:pathLst>
              </a:custGeom>
              <a:solidFill>
                <a:schemeClr val="l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87"/>
              <p:cNvSpPr/>
              <p:nvPr/>
            </p:nvSpPr>
            <p:spPr>
              <a:xfrm>
                <a:off x="6435235" y="3823926"/>
                <a:ext cx="81412" cy="33495"/>
              </a:xfrm>
              <a:custGeom>
                <a:rect b="b" l="l" r="r" t="t"/>
                <a:pathLst>
                  <a:path extrusionOk="0" h="1721" w="4183">
                    <a:moveTo>
                      <a:pt x="860" y="1"/>
                    </a:moveTo>
                    <a:cubicBezTo>
                      <a:pt x="371" y="1"/>
                      <a:pt x="0" y="392"/>
                      <a:pt x="0" y="861"/>
                    </a:cubicBezTo>
                    <a:cubicBezTo>
                      <a:pt x="0" y="1330"/>
                      <a:pt x="371" y="1721"/>
                      <a:pt x="860" y="1721"/>
                    </a:cubicBezTo>
                    <a:lnTo>
                      <a:pt x="3323" y="1721"/>
                    </a:lnTo>
                    <a:cubicBezTo>
                      <a:pt x="3792" y="1721"/>
                      <a:pt x="4183" y="1330"/>
                      <a:pt x="4183" y="861"/>
                    </a:cubicBezTo>
                    <a:cubicBezTo>
                      <a:pt x="4183" y="392"/>
                      <a:pt x="3792" y="1"/>
                      <a:pt x="3323" y="1"/>
                    </a:cubicBezTo>
                    <a:close/>
                  </a:path>
                </a:pathLst>
              </a:custGeom>
              <a:solidFill>
                <a:schemeClr val="l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4" name="Google Shape;1254;p87"/>
            <p:cNvSpPr/>
            <p:nvPr/>
          </p:nvSpPr>
          <p:spPr>
            <a:xfrm>
              <a:off x="5900339" y="1446873"/>
              <a:ext cx="481230" cy="481210"/>
            </a:xfrm>
            <a:custGeom>
              <a:rect b="b" l="l" r="r" t="t"/>
              <a:pathLst>
                <a:path extrusionOk="0" h="24725" w="24726">
                  <a:moveTo>
                    <a:pt x="12372" y="0"/>
                  </a:moveTo>
                  <a:cubicBezTo>
                    <a:pt x="5552" y="0"/>
                    <a:pt x="1" y="5551"/>
                    <a:pt x="1" y="12353"/>
                  </a:cubicBezTo>
                  <a:cubicBezTo>
                    <a:pt x="1" y="19174"/>
                    <a:pt x="5552" y="24725"/>
                    <a:pt x="12372" y="24725"/>
                  </a:cubicBezTo>
                  <a:cubicBezTo>
                    <a:pt x="19174" y="24725"/>
                    <a:pt x="24725" y="19174"/>
                    <a:pt x="24725" y="12353"/>
                  </a:cubicBezTo>
                  <a:cubicBezTo>
                    <a:pt x="24725" y="5551"/>
                    <a:pt x="19174" y="0"/>
                    <a:pt x="12372" y="0"/>
                  </a:cubicBezTo>
                  <a:close/>
                </a:path>
              </a:pathLst>
            </a:custGeom>
            <a:solidFill>
              <a:schemeClr val="dk2"/>
            </a:solidFill>
            <a:ln>
              <a:noFill/>
            </a:ln>
            <a:effectLst>
              <a:outerShdw blurRad="57150" rotWithShape="0" algn="bl" dir="5400000" dist="19050">
                <a:schemeClr val="dk1">
                  <a:alpha val="3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87"/>
            <p:cNvSpPr/>
            <p:nvPr/>
          </p:nvSpPr>
          <p:spPr>
            <a:xfrm>
              <a:off x="6055152" y="1516105"/>
              <a:ext cx="171601" cy="171212"/>
            </a:xfrm>
            <a:custGeom>
              <a:rect b="b" l="l" r="r" t="t"/>
              <a:pathLst>
                <a:path extrusionOk="0" h="8797" w="8817">
                  <a:moveTo>
                    <a:pt x="4418" y="1"/>
                  </a:moveTo>
                  <a:cubicBezTo>
                    <a:pt x="1976" y="1"/>
                    <a:pt x="1" y="1974"/>
                    <a:pt x="1" y="4398"/>
                  </a:cubicBezTo>
                  <a:cubicBezTo>
                    <a:pt x="1" y="6821"/>
                    <a:pt x="1976" y="8796"/>
                    <a:pt x="4418" y="8796"/>
                  </a:cubicBezTo>
                  <a:cubicBezTo>
                    <a:pt x="6842" y="8796"/>
                    <a:pt x="8817" y="6821"/>
                    <a:pt x="8817" y="4398"/>
                  </a:cubicBezTo>
                  <a:cubicBezTo>
                    <a:pt x="8817" y="1974"/>
                    <a:pt x="6842" y="1"/>
                    <a:pt x="4418" y="1"/>
                  </a:cubicBezTo>
                  <a:close/>
                </a:path>
              </a:pathLst>
            </a:custGeom>
            <a:solidFill>
              <a:schemeClr val="lt1"/>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87"/>
            <p:cNvSpPr/>
            <p:nvPr/>
          </p:nvSpPr>
          <p:spPr>
            <a:xfrm>
              <a:off x="5976422" y="1724578"/>
              <a:ext cx="329461" cy="188708"/>
            </a:xfrm>
            <a:custGeom>
              <a:rect b="b" l="l" r="r" t="t"/>
              <a:pathLst>
                <a:path extrusionOk="0" h="9696" w="16928">
                  <a:moveTo>
                    <a:pt x="8463" y="1"/>
                  </a:moveTo>
                  <a:cubicBezTo>
                    <a:pt x="4535" y="1"/>
                    <a:pt x="1231" y="2502"/>
                    <a:pt x="1" y="6000"/>
                  </a:cubicBezTo>
                  <a:cubicBezTo>
                    <a:pt x="2112" y="8268"/>
                    <a:pt x="5122" y="9695"/>
                    <a:pt x="8463" y="9695"/>
                  </a:cubicBezTo>
                  <a:cubicBezTo>
                    <a:pt x="11806" y="9695"/>
                    <a:pt x="14817" y="8268"/>
                    <a:pt x="16927" y="6000"/>
                  </a:cubicBezTo>
                  <a:cubicBezTo>
                    <a:pt x="15695" y="2502"/>
                    <a:pt x="12372" y="1"/>
                    <a:pt x="8463" y="1"/>
                  </a:cubicBezTo>
                  <a:close/>
                </a:path>
              </a:pathLst>
            </a:custGeom>
            <a:solidFill>
              <a:schemeClr val="lt1"/>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7" name="Google Shape;1257;p87"/>
            <p:cNvGrpSpPr/>
            <p:nvPr/>
          </p:nvGrpSpPr>
          <p:grpSpPr>
            <a:xfrm>
              <a:off x="4331274" y="2093184"/>
              <a:ext cx="1074309" cy="356822"/>
              <a:chOff x="1725115" y="1291147"/>
              <a:chExt cx="519090" cy="172403"/>
            </a:xfrm>
          </p:grpSpPr>
          <p:sp>
            <p:nvSpPr>
              <p:cNvPr id="1258" name="Google Shape;1258;p87"/>
              <p:cNvSpPr/>
              <p:nvPr/>
            </p:nvSpPr>
            <p:spPr>
              <a:xfrm>
                <a:off x="1725115" y="1291147"/>
                <a:ext cx="519090" cy="172403"/>
              </a:xfrm>
              <a:custGeom>
                <a:rect b="b" l="l" r="r" t="t"/>
                <a:pathLst>
                  <a:path extrusionOk="0" h="9618" w="28959">
                    <a:moveTo>
                      <a:pt x="18640" y="1"/>
                    </a:moveTo>
                    <a:cubicBezTo>
                      <a:pt x="16417" y="1"/>
                      <a:pt x="14193" y="709"/>
                      <a:pt x="12640" y="1957"/>
                    </a:cubicBezTo>
                    <a:cubicBezTo>
                      <a:pt x="11219" y="3097"/>
                      <a:pt x="9782" y="4972"/>
                      <a:pt x="9291" y="6953"/>
                    </a:cubicBezTo>
                    <a:cubicBezTo>
                      <a:pt x="8237" y="6100"/>
                      <a:pt x="6888" y="5651"/>
                      <a:pt x="5543" y="5651"/>
                    </a:cubicBezTo>
                    <a:cubicBezTo>
                      <a:pt x="5009" y="5651"/>
                      <a:pt x="4476" y="5722"/>
                      <a:pt x="3962" y="5867"/>
                    </a:cubicBezTo>
                    <a:cubicBezTo>
                      <a:pt x="2139" y="6392"/>
                      <a:pt x="632" y="7830"/>
                      <a:pt x="1" y="9618"/>
                    </a:cubicBezTo>
                    <a:lnTo>
                      <a:pt x="28959" y="9529"/>
                    </a:lnTo>
                    <a:cubicBezTo>
                      <a:pt x="28451" y="5937"/>
                      <a:pt x="26348" y="3027"/>
                      <a:pt x="23227" y="1186"/>
                    </a:cubicBezTo>
                    <a:cubicBezTo>
                      <a:pt x="21870" y="374"/>
                      <a:pt x="20255" y="1"/>
                      <a:pt x="18640" y="1"/>
                    </a:cubicBezTo>
                    <a:close/>
                  </a:path>
                </a:pathLst>
              </a:custGeom>
              <a:solidFill>
                <a:schemeClr val="dk2"/>
              </a:solidFill>
              <a:ln>
                <a:noFill/>
              </a:ln>
              <a:effectLst>
                <a:outerShdw blurRad="57150" rotWithShape="0" algn="bl" dir="5400000" dist="19050">
                  <a:schemeClr val="dk1">
                    <a:alpha val="31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87"/>
              <p:cNvSpPr/>
              <p:nvPr/>
            </p:nvSpPr>
            <p:spPr>
              <a:xfrm>
                <a:off x="1953865" y="1296811"/>
                <a:ext cx="269951" cy="147971"/>
              </a:xfrm>
              <a:custGeom>
                <a:rect b="b" l="l" r="r" t="t"/>
                <a:pathLst>
                  <a:path extrusionOk="0" h="8255" w="15060">
                    <a:moveTo>
                      <a:pt x="5623" y="1"/>
                    </a:moveTo>
                    <a:cubicBezTo>
                      <a:pt x="5130" y="1"/>
                      <a:pt x="4634" y="39"/>
                      <a:pt x="4138" y="117"/>
                    </a:cubicBezTo>
                    <a:cubicBezTo>
                      <a:pt x="2964" y="292"/>
                      <a:pt x="1789" y="783"/>
                      <a:pt x="1036" y="1694"/>
                    </a:cubicBezTo>
                    <a:cubicBezTo>
                      <a:pt x="265" y="2606"/>
                      <a:pt x="1" y="3973"/>
                      <a:pt x="580" y="5025"/>
                    </a:cubicBezTo>
                    <a:cubicBezTo>
                      <a:pt x="1036" y="5848"/>
                      <a:pt x="1929" y="6339"/>
                      <a:pt x="2789" y="6724"/>
                    </a:cubicBezTo>
                    <a:cubicBezTo>
                      <a:pt x="5102" y="7736"/>
                      <a:pt x="7623" y="8255"/>
                      <a:pt x="10136" y="8255"/>
                    </a:cubicBezTo>
                    <a:cubicBezTo>
                      <a:pt x="10803" y="8255"/>
                      <a:pt x="11469" y="8218"/>
                      <a:pt x="12131" y="8145"/>
                    </a:cubicBezTo>
                    <a:cubicBezTo>
                      <a:pt x="12692" y="8075"/>
                      <a:pt x="13253" y="7986"/>
                      <a:pt x="13744" y="7759"/>
                    </a:cubicBezTo>
                    <a:cubicBezTo>
                      <a:pt x="14235" y="7514"/>
                      <a:pt x="14673" y="7093"/>
                      <a:pt x="14831" y="6567"/>
                    </a:cubicBezTo>
                    <a:cubicBezTo>
                      <a:pt x="15059" y="5761"/>
                      <a:pt x="14603" y="4920"/>
                      <a:pt x="14077" y="4253"/>
                    </a:cubicBezTo>
                    <a:cubicBezTo>
                      <a:pt x="12036" y="1664"/>
                      <a:pt x="8896" y="1"/>
                      <a:pt x="5623" y="1"/>
                    </a:cubicBezTo>
                    <a:close/>
                  </a:path>
                </a:pathLst>
              </a:custGeom>
              <a:solidFill>
                <a:schemeClr val="accent1"/>
              </a:solidFill>
              <a:ln>
                <a:noFill/>
              </a:ln>
              <a:effectLst>
                <a:outerShdw blurRad="57150" rotWithShape="0" algn="bl" dir="5400000" dist="19050">
                  <a:schemeClr val="dk1">
                    <a:alpha val="31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87"/>
              <p:cNvSpPr/>
              <p:nvPr/>
            </p:nvSpPr>
            <p:spPr>
              <a:xfrm>
                <a:off x="1773837" y="1396227"/>
                <a:ext cx="83907" cy="48523"/>
              </a:xfrm>
              <a:custGeom>
                <a:rect b="b" l="l" r="r" t="t"/>
                <a:pathLst>
                  <a:path extrusionOk="0" h="2707" w="4681">
                    <a:moveTo>
                      <a:pt x="2283" y="0"/>
                    </a:moveTo>
                    <a:cubicBezTo>
                      <a:pt x="1541" y="0"/>
                      <a:pt x="523" y="100"/>
                      <a:pt x="228" y="530"/>
                    </a:cubicBezTo>
                    <a:cubicBezTo>
                      <a:pt x="1" y="881"/>
                      <a:pt x="17" y="1372"/>
                      <a:pt x="228" y="1722"/>
                    </a:cubicBezTo>
                    <a:cubicBezTo>
                      <a:pt x="438" y="2090"/>
                      <a:pt x="807" y="2353"/>
                      <a:pt x="1193" y="2494"/>
                    </a:cubicBezTo>
                    <a:cubicBezTo>
                      <a:pt x="1595" y="2634"/>
                      <a:pt x="2016" y="2669"/>
                      <a:pt x="2436" y="2686"/>
                    </a:cubicBezTo>
                    <a:cubicBezTo>
                      <a:pt x="2577" y="2698"/>
                      <a:pt x="2718" y="2706"/>
                      <a:pt x="2858" y="2706"/>
                    </a:cubicBezTo>
                    <a:cubicBezTo>
                      <a:pt x="3119" y="2706"/>
                      <a:pt x="3377" y="2678"/>
                      <a:pt x="3628" y="2599"/>
                    </a:cubicBezTo>
                    <a:cubicBezTo>
                      <a:pt x="4014" y="2475"/>
                      <a:pt x="4383" y="2195"/>
                      <a:pt x="4523" y="1828"/>
                    </a:cubicBezTo>
                    <a:cubicBezTo>
                      <a:pt x="4680" y="1372"/>
                      <a:pt x="4505" y="846"/>
                      <a:pt x="4154" y="512"/>
                    </a:cubicBezTo>
                    <a:cubicBezTo>
                      <a:pt x="3804" y="197"/>
                      <a:pt x="3331" y="40"/>
                      <a:pt x="2857" y="21"/>
                    </a:cubicBezTo>
                    <a:cubicBezTo>
                      <a:pt x="2710" y="9"/>
                      <a:pt x="2509" y="0"/>
                      <a:pt x="2283" y="0"/>
                    </a:cubicBezTo>
                    <a:close/>
                  </a:path>
                </a:pathLst>
              </a:custGeom>
              <a:solidFill>
                <a:schemeClr val="accent1"/>
              </a:solidFill>
              <a:ln>
                <a:noFill/>
              </a:ln>
              <a:effectLst>
                <a:outerShdw blurRad="57150" rotWithShape="0" algn="bl" dir="5400000" dist="19050">
                  <a:schemeClr val="dk1">
                    <a:alpha val="31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1" name="Google Shape;1261;p87"/>
            <p:cNvSpPr/>
            <p:nvPr/>
          </p:nvSpPr>
          <p:spPr>
            <a:xfrm>
              <a:off x="5561036" y="3739088"/>
              <a:ext cx="185700" cy="185700"/>
            </a:xfrm>
            <a:prstGeom prst="ellipse">
              <a:avLst/>
            </a:prstGeom>
            <a:gradFill>
              <a:gsLst>
                <a:gs pos="0">
                  <a:srgbClr val="81EEEB"/>
                </a:gs>
                <a:gs pos="100000">
                  <a:srgbClr val="3AE4DF"/>
                </a:gs>
              </a:gsLst>
              <a:lin ang="8100019" scaled="0"/>
            </a:gradFill>
            <a:ln>
              <a:noFill/>
            </a:ln>
            <a:effectLst>
              <a:outerShdw blurRad="157163" rotWithShape="0" algn="bl" dir="5400000" dist="85725">
                <a:schemeClr val="dk1">
                  <a:alpha val="3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87"/>
            <p:cNvSpPr/>
            <p:nvPr/>
          </p:nvSpPr>
          <p:spPr>
            <a:xfrm>
              <a:off x="5885696" y="3574551"/>
              <a:ext cx="86400" cy="86400"/>
            </a:xfrm>
            <a:prstGeom prst="ellipse">
              <a:avLst/>
            </a:prstGeom>
            <a:gradFill>
              <a:gsLst>
                <a:gs pos="0">
                  <a:srgbClr val="81EEEB"/>
                </a:gs>
                <a:gs pos="100000">
                  <a:srgbClr val="3AE4DF"/>
                </a:gs>
              </a:gsLst>
              <a:lin ang="8100019" scaled="0"/>
            </a:gradFill>
            <a:ln>
              <a:noFill/>
            </a:ln>
            <a:effectLst>
              <a:outerShdw blurRad="157163" rotWithShape="0" algn="bl" dir="5400000" dist="85725">
                <a:schemeClr val="dk1">
                  <a:alpha val="3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3" name="Google Shape;1263;p87"/>
            <p:cNvGrpSpPr/>
            <p:nvPr/>
          </p:nvGrpSpPr>
          <p:grpSpPr>
            <a:xfrm>
              <a:off x="4825565" y="3357409"/>
              <a:ext cx="546643" cy="356848"/>
              <a:chOff x="5013102" y="2654046"/>
              <a:chExt cx="546643" cy="356848"/>
            </a:xfrm>
          </p:grpSpPr>
          <p:sp>
            <p:nvSpPr>
              <p:cNvPr id="1264" name="Google Shape;1264;p87"/>
              <p:cNvSpPr/>
              <p:nvPr/>
            </p:nvSpPr>
            <p:spPr>
              <a:xfrm>
                <a:off x="5013102" y="2654046"/>
                <a:ext cx="546643" cy="356848"/>
              </a:xfrm>
              <a:custGeom>
                <a:rect b="b" l="l" r="r" t="t"/>
                <a:pathLst>
                  <a:path extrusionOk="0" h="23446" w="35922">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solidFill>
                <a:schemeClr val="accent3"/>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87"/>
              <p:cNvSpPr/>
              <p:nvPr/>
            </p:nvSpPr>
            <p:spPr>
              <a:xfrm>
                <a:off x="5106723" y="2758236"/>
                <a:ext cx="359392" cy="76161"/>
              </a:xfrm>
              <a:custGeom>
                <a:rect b="b" l="l" r="r" t="t"/>
                <a:pathLst>
                  <a:path extrusionOk="0" h="5004" w="23617">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78"/>
          <p:cNvSpPr txBox="1"/>
          <p:nvPr>
            <p:ph type="title"/>
          </p:nvPr>
        </p:nvSpPr>
        <p:spPr>
          <a:xfrm>
            <a:off x="713200" y="1123375"/>
            <a:ext cx="3960300" cy="43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148" name="Google Shape;1148;p78"/>
          <p:cNvSpPr txBox="1"/>
          <p:nvPr>
            <p:ph idx="1" type="subTitle"/>
          </p:nvPr>
        </p:nvSpPr>
        <p:spPr>
          <a:xfrm>
            <a:off x="713200" y="1687976"/>
            <a:ext cx="3960300" cy="30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an XSS attack?</a:t>
            </a:r>
            <a:endParaRPr/>
          </a:p>
        </p:txBody>
      </p:sp>
      <p:sp>
        <p:nvSpPr>
          <p:cNvPr id="1149" name="Google Shape;1149;p78"/>
          <p:cNvSpPr txBox="1"/>
          <p:nvPr>
            <p:ph idx="2" type="title"/>
          </p:nvPr>
        </p:nvSpPr>
        <p:spPr>
          <a:xfrm>
            <a:off x="713200" y="2255071"/>
            <a:ext cx="3960300" cy="43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150" name="Google Shape;1150;p78"/>
          <p:cNvSpPr txBox="1"/>
          <p:nvPr>
            <p:ph idx="3" type="subTitle"/>
          </p:nvPr>
        </p:nvSpPr>
        <p:spPr>
          <a:xfrm>
            <a:off x="713200" y="2855400"/>
            <a:ext cx="2119800" cy="30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History and Development </a:t>
            </a:r>
            <a:endParaRPr/>
          </a:p>
        </p:txBody>
      </p:sp>
      <p:sp>
        <p:nvSpPr>
          <p:cNvPr id="1151" name="Google Shape;1151;p78"/>
          <p:cNvSpPr txBox="1"/>
          <p:nvPr>
            <p:ph idx="4" type="title"/>
          </p:nvPr>
        </p:nvSpPr>
        <p:spPr>
          <a:xfrm>
            <a:off x="713200" y="3413999"/>
            <a:ext cx="3960300" cy="43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152" name="Google Shape;1152;p78"/>
          <p:cNvSpPr txBox="1"/>
          <p:nvPr>
            <p:ph idx="5" type="subTitle"/>
          </p:nvPr>
        </p:nvSpPr>
        <p:spPr>
          <a:xfrm>
            <a:off x="713200" y="4022825"/>
            <a:ext cx="3960300" cy="30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JavaScript Examples </a:t>
            </a:r>
            <a:endParaRPr/>
          </a:p>
        </p:txBody>
      </p:sp>
      <p:sp>
        <p:nvSpPr>
          <p:cNvPr id="1153" name="Google Shape;1153;p78"/>
          <p:cNvSpPr txBox="1"/>
          <p:nvPr/>
        </p:nvSpPr>
        <p:spPr>
          <a:xfrm>
            <a:off x="4305525" y="903475"/>
            <a:ext cx="3000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500">
                <a:solidFill>
                  <a:schemeClr val="lt1"/>
                </a:solidFill>
                <a:latin typeface="Montserrat"/>
                <a:ea typeface="Montserrat"/>
                <a:cs typeface="Montserrat"/>
                <a:sym typeface="Montserrat"/>
              </a:rPr>
              <a:t>4</a:t>
            </a:r>
            <a:endParaRPr/>
          </a:p>
        </p:txBody>
      </p:sp>
      <p:sp>
        <p:nvSpPr>
          <p:cNvPr id="1154" name="Google Shape;1154;p78"/>
          <p:cNvSpPr txBox="1"/>
          <p:nvPr/>
        </p:nvSpPr>
        <p:spPr>
          <a:xfrm>
            <a:off x="4305525" y="159655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Darker Grotesque Medium"/>
                <a:ea typeface="Darker Grotesque Medium"/>
                <a:cs typeface="Darker Grotesque Medium"/>
                <a:sym typeface="Darker Grotesque Medium"/>
              </a:rPr>
              <a:t>Demo</a:t>
            </a:r>
            <a:endParaRPr/>
          </a:p>
        </p:txBody>
      </p:sp>
      <p:sp>
        <p:nvSpPr>
          <p:cNvPr id="1155" name="Google Shape;1155;p78"/>
          <p:cNvSpPr txBox="1"/>
          <p:nvPr>
            <p:ph idx="2" type="title"/>
          </p:nvPr>
        </p:nvSpPr>
        <p:spPr>
          <a:xfrm>
            <a:off x="4305525" y="2190571"/>
            <a:ext cx="3960300" cy="43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156" name="Google Shape;1156;p78"/>
          <p:cNvSpPr txBox="1"/>
          <p:nvPr/>
        </p:nvSpPr>
        <p:spPr>
          <a:xfrm>
            <a:off x="4218175" y="2726400"/>
            <a:ext cx="3000000" cy="431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lt1"/>
                </a:solidFill>
                <a:latin typeface="Darker Grotesque Medium"/>
                <a:ea typeface="Darker Grotesque Medium"/>
                <a:cs typeface="Darker Grotesque Medium"/>
                <a:sym typeface="Darker Grotesque Medium"/>
              </a:rPr>
              <a:t>Prevention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79"/>
          <p:cNvSpPr txBox="1"/>
          <p:nvPr>
            <p:ph idx="1" type="body"/>
          </p:nvPr>
        </p:nvSpPr>
        <p:spPr>
          <a:xfrm>
            <a:off x="720000" y="1444275"/>
            <a:ext cx="3574200" cy="29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Cross site scripting is a widely used technique to exploit vulnerabilities in </a:t>
            </a:r>
            <a:r>
              <a:rPr lang="en" sz="1300"/>
              <a:t>trusted</a:t>
            </a:r>
            <a:r>
              <a:rPr lang="en" sz="1300"/>
              <a:t> websites. It allows the attacker to execute malicious javascript in the target's browser, </a:t>
            </a:r>
            <a:r>
              <a:rPr lang="en" sz="1300"/>
              <a:t>compromising</a:t>
            </a:r>
            <a:r>
              <a:rPr lang="en" sz="1300"/>
              <a:t> their interaction. The goal is to steal the user’s sensitive data, whether it’s cookies, session tokens, or login credentials. </a:t>
            </a:r>
            <a:endParaRPr sz="1300"/>
          </a:p>
          <a:p>
            <a:pPr indent="0" lvl="0" marL="0" rtl="0" algn="l">
              <a:spcBef>
                <a:spcPts val="1600"/>
              </a:spcBef>
              <a:spcAft>
                <a:spcPts val="1600"/>
              </a:spcAft>
              <a:buNone/>
            </a:pPr>
            <a:r>
              <a:rPr lang="en" sz="1300"/>
              <a:t>It is one of the most common application level attacks used today. </a:t>
            </a:r>
            <a:endParaRPr sz="1300"/>
          </a:p>
        </p:txBody>
      </p:sp>
      <p:sp>
        <p:nvSpPr>
          <p:cNvPr id="1162" name="Google Shape;1162;p79"/>
          <p:cNvSpPr txBox="1"/>
          <p:nvPr>
            <p:ph type="title"/>
          </p:nvPr>
        </p:nvSpPr>
        <p:spPr>
          <a:xfrm>
            <a:off x="271350" y="464800"/>
            <a:ext cx="8601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BASICS: WHAT IS AN XSS ATTACK?</a:t>
            </a:r>
            <a:endParaRPr/>
          </a:p>
        </p:txBody>
      </p:sp>
      <p:pic>
        <p:nvPicPr>
          <p:cNvPr id="1163" name="Google Shape;1163;p79"/>
          <p:cNvPicPr preferRelativeResize="0"/>
          <p:nvPr/>
        </p:nvPicPr>
        <p:blipFill>
          <a:blip r:embed="rId3">
            <a:alphaModFix/>
          </a:blip>
          <a:stretch>
            <a:fillRect/>
          </a:stretch>
        </p:blipFill>
        <p:spPr>
          <a:xfrm>
            <a:off x="4668850" y="1637734"/>
            <a:ext cx="3403326" cy="1956925"/>
          </a:xfrm>
          <a:prstGeom prst="rect">
            <a:avLst/>
          </a:prstGeom>
          <a:noFill/>
          <a:ln>
            <a:noFill/>
          </a:ln>
        </p:spPr>
      </p:pic>
      <p:sp>
        <p:nvSpPr>
          <p:cNvPr id="1164" name="Google Shape;1164;p79"/>
          <p:cNvSpPr txBox="1"/>
          <p:nvPr/>
        </p:nvSpPr>
        <p:spPr>
          <a:xfrm>
            <a:off x="4917775" y="1045113"/>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lang="en" sz="1300">
                <a:solidFill>
                  <a:schemeClr val="dk1"/>
                </a:solidFill>
                <a:latin typeface="Darker Grotesque"/>
                <a:ea typeface="Darker Grotesque"/>
                <a:cs typeface="Darker Grotesque"/>
                <a:sym typeface="Darker Grotesque"/>
              </a:rPr>
              <a:t>Generally, there are three parties involved: attacker, client, and website. </a:t>
            </a:r>
            <a:endParaRPr/>
          </a:p>
        </p:txBody>
      </p:sp>
      <p:sp>
        <p:nvSpPr>
          <p:cNvPr id="1165" name="Google Shape;1165;p79"/>
          <p:cNvSpPr txBox="1"/>
          <p:nvPr/>
        </p:nvSpPr>
        <p:spPr>
          <a:xfrm>
            <a:off x="4917775" y="3594650"/>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lang="en" sz="1300">
                <a:solidFill>
                  <a:schemeClr val="dk1"/>
                </a:solidFill>
                <a:latin typeface="Darker Grotesque"/>
                <a:ea typeface="Darker Grotesque"/>
                <a:cs typeface="Darker Grotesque"/>
                <a:sym typeface="Darker Grotesque"/>
              </a:rPr>
              <a:t>In this example, the attacker is targeting the visitor’s cookies.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8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HISTORY</a:t>
            </a:r>
            <a:endParaRPr/>
          </a:p>
        </p:txBody>
      </p:sp>
      <p:sp>
        <p:nvSpPr>
          <p:cNvPr id="1171" name="Google Shape;1171;p80"/>
          <p:cNvSpPr txBox="1"/>
          <p:nvPr>
            <p:ph idx="1" type="body"/>
          </p:nvPr>
        </p:nvSpPr>
        <p:spPr>
          <a:xfrm>
            <a:off x="720000" y="1444275"/>
            <a:ext cx="4255800" cy="301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In January of 2000, Microsoft security engineers introduced the term “cross site scripting.” It referred to loading the attacked web application from an unrelated application through Javascript. The term XSS has now expanded, and Microsoft </a:t>
            </a:r>
            <a:r>
              <a:rPr lang="en" sz="1300"/>
              <a:t>explains</a:t>
            </a:r>
            <a:r>
              <a:rPr lang="en" sz="1300"/>
              <a:t> that the original XSS attack can be more specifically classified as the reflected/non-persistent form. XSS attacks also now more broadly include other types of code injections, including </a:t>
            </a:r>
            <a:r>
              <a:rPr lang="en" sz="1300"/>
              <a:t>persistent</a:t>
            </a:r>
            <a:r>
              <a:rPr lang="en" sz="1300"/>
              <a:t> vectors (that use Java, HTML, Flask, etc.). </a:t>
            </a:r>
            <a:endParaRPr sz="1300"/>
          </a:p>
          <a:p>
            <a:pPr indent="0" lvl="0" marL="0" rtl="0" algn="l">
              <a:spcBef>
                <a:spcPts val="1600"/>
              </a:spcBef>
              <a:spcAft>
                <a:spcPts val="1600"/>
              </a:spcAft>
              <a:buNone/>
            </a:pPr>
            <a:r>
              <a:rPr lang="en" sz="1300"/>
              <a:t>Other name options at </a:t>
            </a:r>
            <a:r>
              <a:rPr lang="en" sz="1300"/>
              <a:t>the</a:t>
            </a:r>
            <a:r>
              <a:rPr lang="en" sz="1300"/>
              <a:t> time included Unauthorized Site Scripting, Unofficial Site Scripting, URL Parameter Script Insertion, Cross Site Scripting, Synthesized Scripting, Fraudulent Scripting. </a:t>
            </a:r>
            <a:endParaRPr sz="1300"/>
          </a:p>
        </p:txBody>
      </p:sp>
      <p:pic>
        <p:nvPicPr>
          <p:cNvPr id="1172" name="Google Shape;1172;p80"/>
          <p:cNvPicPr preferRelativeResize="0"/>
          <p:nvPr/>
        </p:nvPicPr>
        <p:blipFill>
          <a:blip r:embed="rId3">
            <a:alphaModFix/>
          </a:blip>
          <a:stretch>
            <a:fillRect/>
          </a:stretch>
        </p:blipFill>
        <p:spPr>
          <a:xfrm>
            <a:off x="4920908" y="2456780"/>
            <a:ext cx="3602157" cy="409950"/>
          </a:xfrm>
          <a:prstGeom prst="rect">
            <a:avLst/>
          </a:prstGeom>
          <a:noFill/>
          <a:ln>
            <a:noFill/>
          </a:ln>
        </p:spPr>
      </p:pic>
      <p:pic>
        <p:nvPicPr>
          <p:cNvPr id="1173" name="Google Shape;1173;p80"/>
          <p:cNvPicPr preferRelativeResize="0"/>
          <p:nvPr/>
        </p:nvPicPr>
        <p:blipFill>
          <a:blip r:embed="rId4">
            <a:alphaModFix/>
          </a:blip>
          <a:stretch>
            <a:fillRect/>
          </a:stretch>
        </p:blipFill>
        <p:spPr>
          <a:xfrm>
            <a:off x="5041325" y="3020950"/>
            <a:ext cx="3244625" cy="331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sp>
        <p:nvSpPr>
          <p:cNvPr id="1178" name="Google Shape;1178;p81"/>
          <p:cNvSpPr txBox="1"/>
          <p:nvPr>
            <p:ph type="title"/>
          </p:nvPr>
        </p:nvSpPr>
        <p:spPr>
          <a:xfrm>
            <a:off x="744325" y="729425"/>
            <a:ext cx="7208400" cy="184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700"/>
              <a:t>16,936 </a:t>
            </a:r>
            <a:r>
              <a:rPr lang="en" sz="4300"/>
              <a:t>vulnerabilities</a:t>
            </a:r>
            <a:r>
              <a:rPr lang="en" sz="7600"/>
              <a:t> </a:t>
            </a:r>
            <a:endParaRPr sz="7600"/>
          </a:p>
        </p:txBody>
      </p:sp>
      <p:sp>
        <p:nvSpPr>
          <p:cNvPr id="1179" name="Google Shape;1179;p81"/>
          <p:cNvSpPr txBox="1"/>
          <p:nvPr>
            <p:ph idx="1" type="subTitle"/>
          </p:nvPr>
        </p:nvSpPr>
        <p:spPr>
          <a:xfrm>
            <a:off x="2217975" y="2954525"/>
            <a:ext cx="4996200" cy="120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The number of XSS </a:t>
            </a:r>
            <a:r>
              <a:rPr lang="en" sz="1500"/>
              <a:t>attacks that have been documented all time, about 5,507 of which have been documented over the last three years. There are millions of attacks every single year.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3" name="Shape 1183"/>
        <p:cNvGrpSpPr/>
        <p:nvPr/>
      </p:nvGrpSpPr>
      <p:grpSpPr>
        <a:xfrm>
          <a:off x="0" y="0"/>
          <a:ext cx="0" cy="0"/>
          <a:chOff x="0" y="0"/>
          <a:chExt cx="0" cy="0"/>
        </a:xfrm>
      </p:grpSpPr>
      <p:sp>
        <p:nvSpPr>
          <p:cNvPr id="1184" name="Google Shape;1184;p82"/>
          <p:cNvSpPr txBox="1"/>
          <p:nvPr>
            <p:ph idx="1" type="body"/>
          </p:nvPr>
        </p:nvSpPr>
        <p:spPr>
          <a:xfrm>
            <a:off x="720000" y="1097775"/>
            <a:ext cx="3798000" cy="3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300"/>
              <a:t>1 - STORED - Persistent/Type I </a:t>
            </a:r>
            <a:endParaRPr b="1" sz="1300"/>
          </a:p>
          <a:p>
            <a:pPr indent="-311150" lvl="0" marL="914400" rtl="0" algn="l">
              <a:spcBef>
                <a:spcPts val="1600"/>
              </a:spcBef>
              <a:spcAft>
                <a:spcPts val="0"/>
              </a:spcAft>
              <a:buSzPts val="1300"/>
              <a:buChar char="-"/>
            </a:pPr>
            <a:r>
              <a:rPr lang="en" sz="1300"/>
              <a:t>Typically the most damaging kind of attack. </a:t>
            </a:r>
            <a:endParaRPr sz="1300"/>
          </a:p>
          <a:p>
            <a:pPr indent="-311150" lvl="0" marL="914400" rtl="0" algn="l">
              <a:spcBef>
                <a:spcPts val="0"/>
              </a:spcBef>
              <a:spcAft>
                <a:spcPts val="0"/>
              </a:spcAft>
              <a:buSzPts val="1300"/>
              <a:buChar char="-"/>
            </a:pPr>
            <a:r>
              <a:rPr lang="en" sz="1300"/>
              <a:t>How it works: attacker injects malicious code into the target application, where it could get permanently stored in a database, visitor log, comment field, etc. if there’s no input validation. When the victim opens the affected page in a browser, the XSS attack is served to the victim’s browser as part of the HTML code (like a legitimate comment) and the victims will execute the malicious script once they view the page in their browser. </a:t>
            </a:r>
            <a:endParaRPr sz="1300"/>
          </a:p>
          <a:p>
            <a:pPr indent="-311150" lvl="0" marL="914400" rtl="0" algn="l">
              <a:spcBef>
                <a:spcPts val="0"/>
              </a:spcBef>
              <a:spcAft>
                <a:spcPts val="0"/>
              </a:spcAft>
              <a:buSzPts val="1300"/>
              <a:buChar char="-"/>
            </a:pPr>
            <a:r>
              <a:rPr lang="en" sz="1300"/>
              <a:t>PARTICULARLY dangerous because it could affect every user that visits the site</a:t>
            </a:r>
            <a:endParaRPr sz="1300"/>
          </a:p>
        </p:txBody>
      </p:sp>
      <p:sp>
        <p:nvSpPr>
          <p:cNvPr id="1185" name="Google Shape;1185;p82"/>
          <p:cNvSpPr txBox="1"/>
          <p:nvPr>
            <p:ph type="title"/>
          </p:nvPr>
        </p:nvSpPr>
        <p:spPr>
          <a:xfrm>
            <a:off x="720000" y="464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TYPES</a:t>
            </a:r>
            <a:endParaRPr/>
          </a:p>
        </p:txBody>
      </p:sp>
      <p:pic>
        <p:nvPicPr>
          <p:cNvPr id="1186" name="Google Shape;1186;p82"/>
          <p:cNvPicPr preferRelativeResize="0"/>
          <p:nvPr/>
        </p:nvPicPr>
        <p:blipFill>
          <a:blip r:embed="rId3">
            <a:alphaModFix/>
          </a:blip>
          <a:stretch>
            <a:fillRect/>
          </a:stretch>
        </p:blipFill>
        <p:spPr>
          <a:xfrm>
            <a:off x="4720850" y="1714275"/>
            <a:ext cx="3703150" cy="2129300"/>
          </a:xfrm>
          <a:prstGeom prst="rect">
            <a:avLst/>
          </a:prstGeom>
          <a:noFill/>
          <a:ln>
            <a:noFill/>
          </a:ln>
        </p:spPr>
      </p:pic>
      <p:sp>
        <p:nvSpPr>
          <p:cNvPr id="1187" name="Google Shape;1187;p82"/>
          <p:cNvSpPr txBox="1"/>
          <p:nvPr/>
        </p:nvSpPr>
        <p:spPr>
          <a:xfrm>
            <a:off x="4968350" y="3966375"/>
            <a:ext cx="3000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Darker Grotesque"/>
                <a:ea typeface="Darker Grotesque"/>
                <a:cs typeface="Darker Grotesque"/>
                <a:sym typeface="Darker Grotesque"/>
              </a:rPr>
              <a:t>graphics credit: </a:t>
            </a:r>
            <a:r>
              <a:rPr lang="en" sz="900">
                <a:latin typeface="Darker Grotesque"/>
                <a:ea typeface="Darker Grotesque"/>
                <a:cs typeface="Darker Grotesque"/>
                <a:sym typeface="Darker Grotesque"/>
              </a:rPr>
              <a:t>graphics credit: https://www.imperva.com/learn/application-security/cross-site-scripting-xss-attacks/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p83"/>
          <p:cNvSpPr txBox="1"/>
          <p:nvPr>
            <p:ph idx="1" type="body"/>
          </p:nvPr>
        </p:nvSpPr>
        <p:spPr>
          <a:xfrm>
            <a:off x="675325" y="1017725"/>
            <a:ext cx="3852000" cy="3011700"/>
          </a:xfrm>
          <a:prstGeom prst="rect">
            <a:avLst/>
          </a:prstGeom>
        </p:spPr>
        <p:txBody>
          <a:bodyPr anchorCtr="0" anchor="ctr" bIns="91425" lIns="91425" spcFirstLastPara="1" rIns="91425" wrap="square" tIns="91425">
            <a:noAutofit/>
          </a:bodyPr>
          <a:lstStyle/>
          <a:p>
            <a:pPr indent="-234950" lvl="0" marL="457200" rtl="0" algn="l">
              <a:lnSpc>
                <a:spcPct val="100000"/>
              </a:lnSpc>
              <a:spcBef>
                <a:spcPts val="0"/>
              </a:spcBef>
              <a:spcAft>
                <a:spcPts val="0"/>
              </a:spcAft>
              <a:buSzPts val="100"/>
              <a:buAutoNum type="arabicPeriod"/>
            </a:pPr>
            <a:r>
              <a:t/>
            </a:r>
            <a:endParaRPr b="1" sz="1300"/>
          </a:p>
          <a:p>
            <a:pPr indent="-234950" lvl="0" marL="457200" rtl="0" algn="l">
              <a:lnSpc>
                <a:spcPct val="100000"/>
              </a:lnSpc>
              <a:spcBef>
                <a:spcPts val="0"/>
              </a:spcBef>
              <a:spcAft>
                <a:spcPts val="0"/>
              </a:spcAft>
              <a:buSzPts val="100"/>
              <a:buAutoNum type="arabicPeriod"/>
            </a:pPr>
            <a:r>
              <a:t/>
            </a:r>
            <a:endParaRPr b="1" sz="1300"/>
          </a:p>
          <a:p>
            <a:pPr indent="0" lvl="0" marL="0" rtl="0" algn="l">
              <a:spcBef>
                <a:spcPts val="1600"/>
              </a:spcBef>
              <a:spcAft>
                <a:spcPts val="0"/>
              </a:spcAft>
              <a:buNone/>
            </a:pPr>
            <a:r>
              <a:rPr b="1" lang="en" sz="1300"/>
              <a:t>2 - </a:t>
            </a:r>
            <a:r>
              <a:rPr b="1" lang="en" sz="1300"/>
              <a:t>REFLECTED - Non-Persistent/Type II</a:t>
            </a:r>
            <a:endParaRPr b="1" sz="1300"/>
          </a:p>
          <a:p>
            <a:pPr indent="-311150" lvl="0" marL="914400" rtl="0" algn="l">
              <a:spcBef>
                <a:spcPts val="1600"/>
              </a:spcBef>
              <a:spcAft>
                <a:spcPts val="0"/>
              </a:spcAft>
              <a:buSzPts val="1300"/>
              <a:buChar char="-"/>
            </a:pPr>
            <a:r>
              <a:rPr lang="en" sz="1300"/>
              <a:t>Most common kind of attack</a:t>
            </a:r>
            <a:endParaRPr sz="1300"/>
          </a:p>
          <a:p>
            <a:pPr indent="-311150" lvl="0" marL="914400" rtl="0" algn="l">
              <a:spcBef>
                <a:spcPts val="0"/>
              </a:spcBef>
              <a:spcAft>
                <a:spcPts val="0"/>
              </a:spcAft>
              <a:buSzPts val="1300"/>
              <a:buChar char="-"/>
            </a:pPr>
            <a:r>
              <a:rPr lang="en" sz="1300"/>
              <a:t>How it works: an attacker uses an unsafe link, phishing email, or some other kind of social engineering to lure the victim into making a request to the server with the malicious code. The victim browser’s recieves a reply with the malicious code and executes it.  </a:t>
            </a:r>
            <a:endParaRPr sz="1300"/>
          </a:p>
          <a:p>
            <a:pPr indent="0" lvl="0" marL="0" rtl="0" algn="l">
              <a:spcBef>
                <a:spcPts val="1600"/>
              </a:spcBef>
              <a:spcAft>
                <a:spcPts val="1600"/>
              </a:spcAft>
              <a:buNone/>
            </a:pPr>
            <a:r>
              <a:t/>
            </a:r>
            <a:endParaRPr/>
          </a:p>
        </p:txBody>
      </p:sp>
      <p:sp>
        <p:nvSpPr>
          <p:cNvPr id="1193" name="Google Shape;1193;p8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TYPES (cont.) </a:t>
            </a:r>
            <a:endParaRPr/>
          </a:p>
        </p:txBody>
      </p:sp>
      <p:pic>
        <p:nvPicPr>
          <p:cNvPr id="1194" name="Google Shape;1194;p83"/>
          <p:cNvPicPr preferRelativeResize="0"/>
          <p:nvPr/>
        </p:nvPicPr>
        <p:blipFill>
          <a:blip r:embed="rId3">
            <a:alphaModFix/>
          </a:blip>
          <a:stretch>
            <a:fillRect/>
          </a:stretch>
        </p:blipFill>
        <p:spPr>
          <a:xfrm>
            <a:off x="4763650" y="1406600"/>
            <a:ext cx="3260124" cy="2575850"/>
          </a:xfrm>
          <a:prstGeom prst="rect">
            <a:avLst/>
          </a:prstGeom>
          <a:noFill/>
          <a:ln>
            <a:noFill/>
          </a:ln>
        </p:spPr>
      </p:pic>
      <p:sp>
        <p:nvSpPr>
          <p:cNvPr id="1195" name="Google Shape;1195;p83"/>
          <p:cNvSpPr txBox="1"/>
          <p:nvPr/>
        </p:nvSpPr>
        <p:spPr>
          <a:xfrm>
            <a:off x="4763650" y="3885375"/>
            <a:ext cx="3000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Darker Grotesque"/>
                <a:ea typeface="Darker Grotesque"/>
                <a:cs typeface="Darker Grotesque"/>
                <a:sym typeface="Darker Grotesque"/>
              </a:rPr>
              <a:t>graphics credit: </a:t>
            </a:r>
            <a:r>
              <a:rPr lang="en" sz="900">
                <a:latin typeface="Darker Grotesque"/>
                <a:ea typeface="Darker Grotesque"/>
                <a:cs typeface="Darker Grotesque"/>
                <a:sym typeface="Darker Grotesque"/>
              </a:rPr>
              <a:t>https://medium.com/iocscan/reflected-cross-site-scripting-r-xss-b06c3e8d638a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8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LAST ONE…</a:t>
            </a:r>
            <a:endParaRPr/>
          </a:p>
        </p:txBody>
      </p:sp>
      <p:pic>
        <p:nvPicPr>
          <p:cNvPr id="1201" name="Google Shape;1201;p84"/>
          <p:cNvPicPr preferRelativeResize="0"/>
          <p:nvPr/>
        </p:nvPicPr>
        <p:blipFill>
          <a:blip r:embed="rId3">
            <a:alphaModFix/>
          </a:blip>
          <a:stretch>
            <a:fillRect/>
          </a:stretch>
        </p:blipFill>
        <p:spPr>
          <a:xfrm>
            <a:off x="4711450" y="1706775"/>
            <a:ext cx="3014174" cy="2569350"/>
          </a:xfrm>
          <a:prstGeom prst="rect">
            <a:avLst/>
          </a:prstGeom>
          <a:noFill/>
          <a:ln>
            <a:noFill/>
          </a:ln>
        </p:spPr>
      </p:pic>
      <p:sp>
        <p:nvSpPr>
          <p:cNvPr id="1202" name="Google Shape;1202;p84"/>
          <p:cNvSpPr txBox="1"/>
          <p:nvPr/>
        </p:nvSpPr>
        <p:spPr>
          <a:xfrm>
            <a:off x="558250" y="4276125"/>
            <a:ext cx="65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Darker Grotesque"/>
                <a:ea typeface="Darker Grotesque"/>
                <a:cs typeface="Darker Grotesque"/>
                <a:sym typeface="Darker Grotesque"/>
              </a:rPr>
              <a:t>graphics credit: </a:t>
            </a:r>
            <a:r>
              <a:rPr lang="en" sz="900">
                <a:latin typeface="Darker Grotesque"/>
                <a:ea typeface="Darker Grotesque"/>
                <a:cs typeface="Darker Grotesque"/>
                <a:sym typeface="Darker Grotesque"/>
              </a:rPr>
              <a:t>https://miro.medium.com/max/786/1*yuRkBR6YroYLCGpka9KdRA.png</a:t>
            </a:r>
            <a:endParaRPr/>
          </a:p>
        </p:txBody>
      </p:sp>
      <p:sp>
        <p:nvSpPr>
          <p:cNvPr id="1203" name="Google Shape;1203;p84"/>
          <p:cNvSpPr txBox="1"/>
          <p:nvPr/>
        </p:nvSpPr>
        <p:spPr>
          <a:xfrm>
            <a:off x="625225" y="1620825"/>
            <a:ext cx="3837000" cy="317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latin typeface="Darker Grotesque"/>
                <a:ea typeface="Darker Grotesque"/>
                <a:cs typeface="Darker Grotesque"/>
                <a:sym typeface="Darker Grotesque"/>
              </a:rPr>
              <a:t>3 - </a:t>
            </a:r>
            <a:r>
              <a:rPr b="1" lang="en" sz="1300">
                <a:solidFill>
                  <a:schemeClr val="dk1"/>
                </a:solidFill>
                <a:latin typeface="Darker Grotesque"/>
                <a:ea typeface="Darker Grotesque"/>
                <a:cs typeface="Darker Grotesque"/>
                <a:sym typeface="Darker Grotesque"/>
              </a:rPr>
              <a:t>DOM BASED XSS - Type 0</a:t>
            </a:r>
            <a:endParaRPr b="1" sz="1300">
              <a:solidFill>
                <a:schemeClr val="dk1"/>
              </a:solidFill>
              <a:latin typeface="Darker Grotesque"/>
              <a:ea typeface="Darker Grotesque"/>
              <a:cs typeface="Darker Grotesque"/>
              <a:sym typeface="Darker Grotesque"/>
            </a:endParaRPr>
          </a:p>
          <a:p>
            <a:pPr indent="-311150" lvl="0" marL="914400" rtl="0" algn="l">
              <a:spcBef>
                <a:spcPts val="1600"/>
              </a:spcBef>
              <a:spcAft>
                <a:spcPts val="0"/>
              </a:spcAft>
              <a:buClr>
                <a:schemeClr val="dk1"/>
              </a:buClr>
              <a:buSzPts val="1300"/>
              <a:buFont typeface="Darker Grotesque"/>
              <a:buChar char="-"/>
            </a:pPr>
            <a:r>
              <a:rPr lang="en" sz="1300">
                <a:solidFill>
                  <a:schemeClr val="dk1"/>
                </a:solidFill>
                <a:latin typeface="Darker Grotesque"/>
                <a:ea typeface="Darker Grotesque"/>
                <a:cs typeface="Darker Grotesque"/>
                <a:sym typeface="Darker Grotesque"/>
              </a:rPr>
              <a:t>Not very well-known and more complicated, so also harder to detect</a:t>
            </a:r>
            <a:endParaRPr sz="1300">
              <a:solidFill>
                <a:schemeClr val="dk1"/>
              </a:solidFill>
              <a:latin typeface="Darker Grotesque"/>
              <a:ea typeface="Darker Grotesque"/>
              <a:cs typeface="Darker Grotesque"/>
              <a:sym typeface="Darker Grotesque"/>
            </a:endParaRPr>
          </a:p>
          <a:p>
            <a:pPr indent="-311150" lvl="0" marL="914400" rtl="0" algn="l">
              <a:spcBef>
                <a:spcPts val="0"/>
              </a:spcBef>
              <a:spcAft>
                <a:spcPts val="0"/>
              </a:spcAft>
              <a:buClr>
                <a:schemeClr val="dk1"/>
              </a:buClr>
              <a:buSzPts val="1300"/>
              <a:buFont typeface="Darker Grotesque"/>
              <a:buChar char="-"/>
            </a:pPr>
            <a:r>
              <a:rPr lang="en" sz="1300">
                <a:solidFill>
                  <a:schemeClr val="dk1"/>
                </a:solidFill>
                <a:latin typeface="Darker Grotesque"/>
                <a:ea typeface="Darker Grotesque"/>
                <a:cs typeface="Darker Grotesque"/>
                <a:sym typeface="Darker Grotesque"/>
              </a:rPr>
              <a:t>How it works: modifies the Document Object Model in the victim’s browser, causing the client side code to execute in a different way. Essentially: processes data from untrusted sources and writes the data to a sink (a vulnerable spot where there’s an unsafe function that will execute malicious code) </a:t>
            </a:r>
            <a:endParaRPr sz="1300">
              <a:solidFill>
                <a:schemeClr val="dk1"/>
              </a:solidFill>
              <a:latin typeface="Darker Grotesque"/>
              <a:ea typeface="Darker Grotesque"/>
              <a:cs typeface="Darker Grotesque"/>
              <a:sym typeface="Darker Grotesque"/>
            </a:endParaRPr>
          </a:p>
          <a:p>
            <a:pPr indent="0" lvl="0" marL="0" rtl="0" algn="l">
              <a:spcBef>
                <a:spcPts val="1600"/>
              </a:spcBef>
              <a:spcAft>
                <a:spcPts val="0"/>
              </a:spcAft>
              <a:buNone/>
            </a:pPr>
            <a:r>
              <a:t/>
            </a:r>
            <a:endParaRPr sz="1300">
              <a:solidFill>
                <a:schemeClr val="dk1"/>
              </a:solidFill>
              <a:latin typeface="Darker Grotesque"/>
              <a:ea typeface="Darker Grotesque"/>
              <a:cs typeface="Darker Grotesque"/>
              <a:sym typeface="Darker Grotesque"/>
            </a:endParaRPr>
          </a:p>
          <a:p>
            <a:pPr indent="0" lvl="0" marL="0" rtl="0" algn="l">
              <a:spcBef>
                <a:spcPts val="1600"/>
              </a:spcBef>
              <a:spcAft>
                <a:spcPts val="1600"/>
              </a:spcAft>
              <a:buNone/>
            </a:pPr>
            <a:r>
              <a:t/>
            </a:r>
            <a:endParaRPr sz="1150">
              <a:solidFill>
                <a:schemeClr val="dk1"/>
              </a:solidFill>
              <a:latin typeface="Darker Grotesque"/>
              <a:ea typeface="Darker Grotesque"/>
              <a:cs typeface="Darker Grotesque"/>
              <a:sym typeface="Darker Grotesq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sp>
        <p:nvSpPr>
          <p:cNvPr id="1208" name="Google Shape;1208;p85"/>
          <p:cNvSpPr txBox="1"/>
          <p:nvPr>
            <p:ph type="title"/>
          </p:nvPr>
        </p:nvSpPr>
        <p:spPr>
          <a:xfrm>
            <a:off x="4157775" y="1924050"/>
            <a:ext cx="4053900" cy="1295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OUR DEMO</a:t>
            </a:r>
            <a:endParaRPr/>
          </a:p>
        </p:txBody>
      </p:sp>
      <p:sp>
        <p:nvSpPr>
          <p:cNvPr id="1209" name="Google Shape;1209;p85"/>
          <p:cNvSpPr txBox="1"/>
          <p:nvPr>
            <p:ph idx="1" type="subTitle"/>
          </p:nvPr>
        </p:nvSpPr>
        <p:spPr>
          <a:xfrm>
            <a:off x="4368900" y="3441973"/>
            <a:ext cx="4053900" cy="3441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t/>
            </a:r>
            <a:endParaRPr/>
          </a:p>
        </p:txBody>
      </p:sp>
      <p:sp>
        <p:nvSpPr>
          <p:cNvPr id="1210" name="Google Shape;1210;p85"/>
          <p:cNvSpPr/>
          <p:nvPr/>
        </p:nvSpPr>
        <p:spPr>
          <a:xfrm>
            <a:off x="1046763" y="1530619"/>
            <a:ext cx="2788750" cy="2516535"/>
          </a:xfrm>
          <a:custGeom>
            <a:rect b="b" l="l" r="r" t="t"/>
            <a:pathLst>
              <a:path extrusionOk="0" h="209493" w="232154">
                <a:moveTo>
                  <a:pt x="14702" y="0"/>
                </a:moveTo>
                <a:cubicBezTo>
                  <a:pt x="6580" y="0"/>
                  <a:pt x="0" y="6580"/>
                  <a:pt x="0" y="14702"/>
                </a:cubicBezTo>
                <a:lnTo>
                  <a:pt x="0" y="165069"/>
                </a:lnTo>
                <a:cubicBezTo>
                  <a:pt x="0" y="173189"/>
                  <a:pt x="6580" y="179769"/>
                  <a:pt x="14702" y="179769"/>
                </a:cubicBezTo>
                <a:lnTo>
                  <a:pt x="84962" y="179769"/>
                </a:lnTo>
                <a:lnTo>
                  <a:pt x="84962" y="203879"/>
                </a:lnTo>
                <a:lnTo>
                  <a:pt x="69202" y="203879"/>
                </a:lnTo>
                <a:cubicBezTo>
                  <a:pt x="67637" y="203879"/>
                  <a:pt x="66395" y="205146"/>
                  <a:pt x="66395" y="206686"/>
                </a:cubicBezTo>
                <a:cubicBezTo>
                  <a:pt x="66395" y="208251"/>
                  <a:pt x="67637" y="209493"/>
                  <a:pt x="69202" y="209493"/>
                </a:cubicBezTo>
                <a:lnTo>
                  <a:pt x="162952" y="209493"/>
                </a:lnTo>
                <a:cubicBezTo>
                  <a:pt x="164516" y="209493"/>
                  <a:pt x="165759" y="208251"/>
                  <a:pt x="165759" y="206686"/>
                </a:cubicBezTo>
                <a:cubicBezTo>
                  <a:pt x="165759" y="205146"/>
                  <a:pt x="164516" y="203879"/>
                  <a:pt x="162952" y="203879"/>
                </a:cubicBezTo>
                <a:lnTo>
                  <a:pt x="147192" y="203879"/>
                </a:lnTo>
                <a:lnTo>
                  <a:pt x="147192" y="179769"/>
                </a:lnTo>
                <a:lnTo>
                  <a:pt x="217452" y="179769"/>
                </a:lnTo>
                <a:cubicBezTo>
                  <a:pt x="225574" y="179769"/>
                  <a:pt x="232154" y="173189"/>
                  <a:pt x="232154" y="165069"/>
                </a:cubicBezTo>
                <a:lnTo>
                  <a:pt x="232154" y="14702"/>
                </a:lnTo>
                <a:cubicBezTo>
                  <a:pt x="232154" y="6580"/>
                  <a:pt x="225574" y="0"/>
                  <a:pt x="217452" y="0"/>
                </a:cubicBezTo>
                <a:close/>
              </a:path>
            </a:pathLst>
          </a:custGeom>
          <a:solidFill>
            <a:srgbClr val="F1F0FF"/>
          </a:solidFill>
          <a:ln>
            <a:noFill/>
          </a:ln>
          <a:effectLst>
            <a:outerShdw blurRad="57150" rotWithShape="0" algn="bl" dir="5400000" dist="19050">
              <a:srgbClr val="5352EE">
                <a:alpha val="22000"/>
              </a:srgb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1" name="Google Shape;1211;p85">
            <a:hlinkClick r:id="rId3"/>
          </p:cNvPr>
          <p:cNvPicPr preferRelativeResize="0"/>
          <p:nvPr/>
        </p:nvPicPr>
        <p:blipFill>
          <a:blip r:embed="rId4">
            <a:alphaModFix/>
          </a:blip>
          <a:stretch>
            <a:fillRect/>
          </a:stretch>
        </p:blipFill>
        <p:spPr>
          <a:xfrm>
            <a:off x="1178313" y="1696300"/>
            <a:ext cx="2525686" cy="16192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ulti-Business Company Website by Slidesgo">
  <a:themeElements>
    <a:clrScheme name="Simple Light">
      <a:dk1>
        <a:srgbClr val="5352EE"/>
      </a:dk1>
      <a:lt1>
        <a:srgbClr val="F1F0FF"/>
      </a:lt1>
      <a:dk2>
        <a:srgbClr val="9EA6FF"/>
      </a:dk2>
      <a:lt2>
        <a:srgbClr val="7882F3"/>
      </a:lt2>
      <a:accent1>
        <a:srgbClr val="D2D6FF"/>
      </a:accent1>
      <a:accent2>
        <a:srgbClr val="A1C3FF"/>
      </a:accent2>
      <a:accent3>
        <a:srgbClr val="FFC3D0"/>
      </a:accent3>
      <a:accent4>
        <a:srgbClr val="81EEEB"/>
      </a:accent4>
      <a:accent5>
        <a:srgbClr val="3AE4DF"/>
      </a:accent5>
      <a:accent6>
        <a:srgbClr val="FFFFFF"/>
      </a:accent6>
      <a:hlink>
        <a:srgbClr val="F1F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ulti-Business Company Website by Slidesgo">
  <a:themeElements>
    <a:clrScheme name="Simple Light">
      <a:dk1>
        <a:srgbClr val="5352EE"/>
      </a:dk1>
      <a:lt1>
        <a:srgbClr val="F1F0FF"/>
      </a:lt1>
      <a:dk2>
        <a:srgbClr val="9EA6FF"/>
      </a:dk2>
      <a:lt2>
        <a:srgbClr val="7882F3"/>
      </a:lt2>
      <a:accent1>
        <a:srgbClr val="D2D6FF"/>
      </a:accent1>
      <a:accent2>
        <a:srgbClr val="A1C3FF"/>
      </a:accent2>
      <a:accent3>
        <a:srgbClr val="FFC3D0"/>
      </a:accent3>
      <a:accent4>
        <a:srgbClr val="81EEEB"/>
      </a:accent4>
      <a:accent5>
        <a:srgbClr val="3AE4DF"/>
      </a:accent5>
      <a:accent6>
        <a:srgbClr val="FFFFFF"/>
      </a:accent6>
      <a:hlink>
        <a:srgbClr val="F1F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