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Darker Grotesque Medium"/>
      <p:regular r:id="rId12"/>
      <p:bold r:id="rId13"/>
    </p:embeddedFont>
    <p:embeddedFont>
      <p:font typeface="Montserrat"/>
      <p:regular r:id="rId14"/>
      <p:bold r:id="rId15"/>
      <p:italic r:id="rId16"/>
      <p:boldItalic r:id="rId17"/>
    </p:embeddedFont>
    <p:embeddedFont>
      <p:font typeface="Darker Grotesque"/>
      <p:regular r:id="rId18"/>
      <p:bold r:id="rId19"/>
    </p:embeddedFont>
    <p:embeddedFont>
      <p:font typeface="PT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regular.fntdata"/><Relationship Id="rId22" Type="http://schemas.openxmlformats.org/officeDocument/2006/relationships/font" Target="fonts/PTSans-italic.fntdata"/><Relationship Id="rId21" Type="http://schemas.openxmlformats.org/officeDocument/2006/relationships/font" Target="fonts/PTSans-bold.fntdata"/><Relationship Id="rId23" Type="http://schemas.openxmlformats.org/officeDocument/2006/relationships/font" Target="fonts/PT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DarkerGrotesqueMedium-bold.fntdata"/><Relationship Id="rId12" Type="http://schemas.openxmlformats.org/officeDocument/2006/relationships/font" Target="fonts/DarkerGrotesqueMedium-regular.fntdata"/><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DarkerGrotesque-bold.fntdata"/><Relationship Id="rId18" Type="http://schemas.openxmlformats.org/officeDocument/2006/relationships/font" Target="fonts/DarkerGrotesq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7b6a7223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07b6a7223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074eb54fd3_1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074eb54fd3_1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cfeb1aba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cfeb1aba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cfeb1aba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cfeb1aba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cfeb1aba0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cfeb1aba0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https://owasp.org/www-community/Types_of_Cross-Site_Scripting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3200" y="1701713"/>
            <a:ext cx="3890700" cy="16713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200" y="3546625"/>
            <a:ext cx="38907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flipH="1" rot="-5400000">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flipH="1" rot="10800000">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flipH="1" rot="10800000">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7" name="Shape 137"/>
        <p:cNvGrpSpPr/>
        <p:nvPr/>
      </p:nvGrpSpPr>
      <p:grpSpPr>
        <a:xfrm>
          <a:off x="0" y="0"/>
          <a:ext cx="0" cy="0"/>
          <a:chOff x="0" y="0"/>
          <a:chExt cx="0" cy="0"/>
        </a:xfrm>
      </p:grpSpPr>
      <p:sp>
        <p:nvSpPr>
          <p:cNvPr id="138" name="Google Shape;138;p1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txBox="1"/>
          <p:nvPr>
            <p:ph hasCustomPrompt="1" type="title"/>
          </p:nvPr>
        </p:nvSpPr>
        <p:spPr>
          <a:xfrm>
            <a:off x="1770313" y="2099725"/>
            <a:ext cx="5813700" cy="993600"/>
          </a:xfrm>
          <a:prstGeom prst="rect">
            <a:avLst/>
          </a:prstGeom>
          <a:solidFill>
            <a:schemeClr val="lt1"/>
          </a:solidFill>
        </p:spPr>
        <p:txBody>
          <a:bodyPr anchorCtr="0" anchor="ctr" bIns="91425" lIns="91425" spcFirstLastPara="1" rIns="91425" wrap="square" tIns="91425">
            <a:noAutofit/>
          </a:bodyPr>
          <a:lstStyle>
            <a:lvl1pPr lvl="0" algn="ctr">
              <a:spcBef>
                <a:spcPts val="0"/>
              </a:spcBef>
              <a:spcAft>
                <a:spcPts val="0"/>
              </a:spcAft>
              <a:buSzPts val="9600"/>
              <a:buNone/>
              <a:defRPr sz="108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0" name="Google Shape;140;p11"/>
          <p:cNvSpPr txBox="1"/>
          <p:nvPr>
            <p:ph idx="1" type="subTitle"/>
          </p:nvPr>
        </p:nvSpPr>
        <p:spPr>
          <a:xfrm>
            <a:off x="2375088" y="3468075"/>
            <a:ext cx="4944600" cy="197400"/>
          </a:xfrm>
          <a:prstGeom prst="rect">
            <a:avLst/>
          </a:prstGeom>
          <a:solidFill>
            <a:schemeClr val="accent6"/>
          </a:soli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41" name="Google Shape;141;p11"/>
          <p:cNvGrpSpPr/>
          <p:nvPr/>
        </p:nvGrpSpPr>
        <p:grpSpPr>
          <a:xfrm flipH="1" rot="-5400000">
            <a:off x="8191799" y="905324"/>
            <a:ext cx="825589" cy="93999"/>
            <a:chOff x="5718423" y="809024"/>
            <a:chExt cx="830071" cy="94500"/>
          </a:xfrm>
        </p:grpSpPr>
        <p:sp>
          <p:nvSpPr>
            <p:cNvPr id="142" name="Google Shape;14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1"/>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1"/>
          <p:cNvGrpSpPr/>
          <p:nvPr/>
        </p:nvGrpSpPr>
        <p:grpSpPr>
          <a:xfrm flipH="1" rot="10800000">
            <a:off x="498549" y="419474"/>
            <a:ext cx="429322" cy="93999"/>
            <a:chOff x="5795037" y="809024"/>
            <a:chExt cx="431653" cy="94500"/>
          </a:xfrm>
        </p:grpSpPr>
        <p:sp>
          <p:nvSpPr>
            <p:cNvPr id="148" name="Google Shape;148;p1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1"/>
          <p:cNvGrpSpPr/>
          <p:nvPr/>
        </p:nvGrpSpPr>
        <p:grpSpPr>
          <a:xfrm flipH="1">
            <a:off x="4158122" y="4535409"/>
            <a:ext cx="825589" cy="93999"/>
            <a:chOff x="5718423" y="809024"/>
            <a:chExt cx="830071" cy="94500"/>
          </a:xfrm>
        </p:grpSpPr>
        <p:sp>
          <p:nvSpPr>
            <p:cNvPr id="152" name="Google Shape;15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6" name="Shape 1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57" name="Shape 157"/>
        <p:cNvGrpSpPr/>
        <p:nvPr/>
      </p:nvGrpSpPr>
      <p:grpSpPr>
        <a:xfrm>
          <a:off x="0" y="0"/>
          <a:ext cx="0" cy="0"/>
          <a:chOff x="0" y="0"/>
          <a:chExt cx="0" cy="0"/>
        </a:xfrm>
      </p:grpSpPr>
      <p:sp>
        <p:nvSpPr>
          <p:cNvPr id="158" name="Google Shape;158;p1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13"/>
          <p:cNvSpPr txBox="1"/>
          <p:nvPr>
            <p:ph idx="2" type="title"/>
          </p:nvPr>
        </p:nvSpPr>
        <p:spPr>
          <a:xfrm>
            <a:off x="2159813"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13"/>
          <p:cNvSpPr txBox="1"/>
          <p:nvPr>
            <p:ph idx="1" type="subTitle"/>
          </p:nvPr>
        </p:nvSpPr>
        <p:spPr>
          <a:xfrm>
            <a:off x="2159817"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13"/>
          <p:cNvSpPr txBox="1"/>
          <p:nvPr>
            <p:ph idx="3" type="title"/>
          </p:nvPr>
        </p:nvSpPr>
        <p:spPr>
          <a:xfrm>
            <a:off x="5767658"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13"/>
          <p:cNvSpPr txBox="1"/>
          <p:nvPr>
            <p:ph idx="4" type="subTitle"/>
          </p:nvPr>
        </p:nvSpPr>
        <p:spPr>
          <a:xfrm>
            <a:off x="5767661"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13"/>
          <p:cNvSpPr txBox="1"/>
          <p:nvPr>
            <p:ph idx="5" type="title"/>
          </p:nvPr>
        </p:nvSpPr>
        <p:spPr>
          <a:xfrm>
            <a:off x="2159813"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13"/>
          <p:cNvSpPr txBox="1"/>
          <p:nvPr>
            <p:ph idx="6" type="subTitle"/>
          </p:nvPr>
        </p:nvSpPr>
        <p:spPr>
          <a:xfrm>
            <a:off x="2159817"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13"/>
          <p:cNvSpPr txBox="1"/>
          <p:nvPr>
            <p:ph idx="7" type="title"/>
          </p:nvPr>
        </p:nvSpPr>
        <p:spPr>
          <a:xfrm>
            <a:off x="2159813"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13"/>
          <p:cNvSpPr txBox="1"/>
          <p:nvPr>
            <p:ph idx="8" type="subTitle"/>
          </p:nvPr>
        </p:nvSpPr>
        <p:spPr>
          <a:xfrm>
            <a:off x="2159812"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13"/>
          <p:cNvSpPr txBox="1"/>
          <p:nvPr>
            <p:ph idx="9" type="title"/>
          </p:nvPr>
        </p:nvSpPr>
        <p:spPr>
          <a:xfrm>
            <a:off x="5767661"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13"/>
          <p:cNvSpPr txBox="1"/>
          <p:nvPr>
            <p:ph idx="13" type="subTitle"/>
          </p:nvPr>
        </p:nvSpPr>
        <p:spPr>
          <a:xfrm>
            <a:off x="5767662"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 name="Google Shape;170;p13"/>
          <p:cNvSpPr txBox="1"/>
          <p:nvPr>
            <p:ph idx="14" type="title"/>
          </p:nvPr>
        </p:nvSpPr>
        <p:spPr>
          <a:xfrm>
            <a:off x="5767662"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13"/>
          <p:cNvSpPr txBox="1"/>
          <p:nvPr>
            <p:ph idx="15" type="subTitle"/>
          </p:nvPr>
        </p:nvSpPr>
        <p:spPr>
          <a:xfrm>
            <a:off x="5767662"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 name="Google Shape;172;p13"/>
          <p:cNvSpPr txBox="1"/>
          <p:nvPr>
            <p:ph hasCustomPrompt="1" idx="16" type="title"/>
          </p:nvPr>
        </p:nvSpPr>
        <p:spPr>
          <a:xfrm>
            <a:off x="1070825"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3" name="Google Shape;173;p13"/>
          <p:cNvSpPr txBox="1"/>
          <p:nvPr>
            <p:ph hasCustomPrompt="1" idx="17" type="title"/>
          </p:nvPr>
        </p:nvSpPr>
        <p:spPr>
          <a:xfrm>
            <a:off x="4679838"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4" name="Google Shape;174;p13"/>
          <p:cNvSpPr txBox="1"/>
          <p:nvPr>
            <p:ph hasCustomPrompt="1" idx="18" type="title"/>
          </p:nvPr>
        </p:nvSpPr>
        <p:spPr>
          <a:xfrm>
            <a:off x="4679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5" name="Google Shape;175;p13"/>
          <p:cNvSpPr txBox="1"/>
          <p:nvPr>
            <p:ph hasCustomPrompt="1" idx="19" type="title"/>
          </p:nvPr>
        </p:nvSpPr>
        <p:spPr>
          <a:xfrm>
            <a:off x="4679825"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6" name="Google Shape;176;p13"/>
          <p:cNvSpPr txBox="1"/>
          <p:nvPr>
            <p:ph hasCustomPrompt="1" idx="20" type="title"/>
          </p:nvPr>
        </p:nvSpPr>
        <p:spPr>
          <a:xfrm>
            <a:off x="1070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7" name="Google Shape;177;p13"/>
          <p:cNvSpPr txBox="1"/>
          <p:nvPr>
            <p:ph hasCustomPrompt="1" idx="21" type="title"/>
          </p:nvPr>
        </p:nvSpPr>
        <p:spPr>
          <a:xfrm>
            <a:off x="1070838"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8" name="Google Shape;178;p1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3"/>
          <p:cNvGrpSpPr/>
          <p:nvPr/>
        </p:nvGrpSpPr>
        <p:grpSpPr>
          <a:xfrm flipH="1" rot="10800000">
            <a:off x="498549" y="419474"/>
            <a:ext cx="429322" cy="93999"/>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13"/>
          <p:cNvGrpSpPr/>
          <p:nvPr/>
        </p:nvGrpSpPr>
        <p:grpSpPr>
          <a:xfrm flipH="1" rot="-5400000">
            <a:off x="8191799" y="905324"/>
            <a:ext cx="825589" cy="93999"/>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3"/>
          <p:cNvGrpSpPr/>
          <p:nvPr/>
        </p:nvGrpSpPr>
        <p:grpSpPr>
          <a:xfrm flipH="1" rot="-5400000">
            <a:off x="131141" y="4126299"/>
            <a:ext cx="825589" cy="93999"/>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93"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txBox="1"/>
          <p:nvPr>
            <p:ph type="title"/>
          </p:nvPr>
        </p:nvSpPr>
        <p:spPr>
          <a:xfrm>
            <a:off x="720000" y="1578350"/>
            <a:ext cx="3324900" cy="1137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6" name="Google Shape;196;p14"/>
          <p:cNvSpPr txBox="1"/>
          <p:nvPr>
            <p:ph idx="1" type="subTitle"/>
          </p:nvPr>
        </p:nvSpPr>
        <p:spPr>
          <a:xfrm>
            <a:off x="720000" y="2715950"/>
            <a:ext cx="30915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7" name="Google Shape;197;p1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4"/>
          <p:cNvGrpSpPr/>
          <p:nvPr/>
        </p:nvGrpSpPr>
        <p:grpSpPr>
          <a:xfrm flipH="1" rot="10800000">
            <a:off x="498549" y="419474"/>
            <a:ext cx="429322" cy="93999"/>
            <a:chOff x="5795037" y="809024"/>
            <a:chExt cx="431653" cy="94500"/>
          </a:xfrm>
        </p:grpSpPr>
        <p:sp>
          <p:nvSpPr>
            <p:cNvPr id="199" name="Google Shape;199;p1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4"/>
          <p:cNvGrpSpPr/>
          <p:nvPr/>
        </p:nvGrpSpPr>
        <p:grpSpPr>
          <a:xfrm flipH="1" rot="-5400000">
            <a:off x="131141" y="4126299"/>
            <a:ext cx="825589" cy="93999"/>
            <a:chOff x="5718423" y="809024"/>
            <a:chExt cx="830071" cy="94500"/>
          </a:xfrm>
        </p:grpSpPr>
        <p:sp>
          <p:nvSpPr>
            <p:cNvPr id="203" name="Google Shape;203;p1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7" name="Shape 207"/>
        <p:cNvGrpSpPr/>
        <p:nvPr/>
      </p:nvGrpSpPr>
      <p:grpSpPr>
        <a:xfrm>
          <a:off x="0" y="0"/>
          <a:ext cx="0" cy="0"/>
          <a:chOff x="0" y="0"/>
          <a:chExt cx="0" cy="0"/>
        </a:xfrm>
      </p:grpSpPr>
      <p:sp>
        <p:nvSpPr>
          <p:cNvPr id="208" name="Google Shape;208;p1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txBox="1"/>
          <p:nvPr>
            <p:ph type="title"/>
          </p:nvPr>
        </p:nvSpPr>
        <p:spPr>
          <a:xfrm>
            <a:off x="5277495" y="3445970"/>
            <a:ext cx="2994600" cy="2541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3000"/>
              <a:buNone/>
              <a:defRPr sz="16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10" name="Google Shape;210;p15"/>
          <p:cNvSpPr txBox="1"/>
          <p:nvPr>
            <p:ph idx="1" type="subTitle"/>
          </p:nvPr>
        </p:nvSpPr>
        <p:spPr>
          <a:xfrm>
            <a:off x="1833445" y="1819588"/>
            <a:ext cx="5502000" cy="14784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211" name="Google Shape;211;p15"/>
          <p:cNvGrpSpPr/>
          <p:nvPr/>
        </p:nvGrpSpPr>
        <p:grpSpPr>
          <a:xfrm flipH="1" rot="-5400000">
            <a:off x="8191799" y="905324"/>
            <a:ext cx="825589" cy="93999"/>
            <a:chOff x="5718423" y="809024"/>
            <a:chExt cx="830071" cy="94500"/>
          </a:xfrm>
        </p:grpSpPr>
        <p:sp>
          <p:nvSpPr>
            <p:cNvPr id="212" name="Google Shape;212;p1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5"/>
          <p:cNvGrpSpPr/>
          <p:nvPr/>
        </p:nvGrpSpPr>
        <p:grpSpPr>
          <a:xfrm flipH="1" rot="10800000">
            <a:off x="498549" y="419474"/>
            <a:ext cx="429322" cy="93999"/>
            <a:chOff x="5795037" y="809024"/>
            <a:chExt cx="431653" cy="94500"/>
          </a:xfrm>
        </p:grpSpPr>
        <p:sp>
          <p:nvSpPr>
            <p:cNvPr id="218" name="Google Shape;218;p1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21" name="Shape 221"/>
        <p:cNvGrpSpPr/>
        <p:nvPr/>
      </p:nvGrpSpPr>
      <p:grpSpPr>
        <a:xfrm>
          <a:off x="0" y="0"/>
          <a:ext cx="0" cy="0"/>
          <a:chOff x="0" y="0"/>
          <a:chExt cx="0" cy="0"/>
        </a:xfrm>
      </p:grpSpPr>
      <p:sp>
        <p:nvSpPr>
          <p:cNvPr id="222" name="Google Shape;222;p1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txBox="1"/>
          <p:nvPr>
            <p:ph type="title"/>
          </p:nvPr>
        </p:nvSpPr>
        <p:spPr>
          <a:xfrm>
            <a:off x="4368900" y="1893300"/>
            <a:ext cx="4053900" cy="12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4" name="Google Shape;224;p16"/>
          <p:cNvSpPr txBox="1"/>
          <p:nvPr>
            <p:ph hasCustomPrompt="1" idx="2" type="title"/>
          </p:nvPr>
        </p:nvSpPr>
        <p:spPr>
          <a:xfrm>
            <a:off x="6945300" y="1101725"/>
            <a:ext cx="14775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5" name="Google Shape;225;p16"/>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1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16"/>
          <p:cNvGrpSpPr/>
          <p:nvPr/>
        </p:nvGrpSpPr>
        <p:grpSpPr>
          <a:xfrm flipH="1" rot="10800000">
            <a:off x="498549" y="419474"/>
            <a:ext cx="429322" cy="93999"/>
            <a:chOff x="5795037" y="809024"/>
            <a:chExt cx="431653" cy="94500"/>
          </a:xfrm>
        </p:grpSpPr>
        <p:sp>
          <p:nvSpPr>
            <p:cNvPr id="228" name="Google Shape;228;p1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6"/>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6"/>
          <p:cNvGrpSpPr/>
          <p:nvPr/>
        </p:nvGrpSpPr>
        <p:grpSpPr>
          <a:xfrm rot="10800000">
            <a:off x="8230513" y="4466049"/>
            <a:ext cx="429322" cy="93999"/>
            <a:chOff x="5795037" y="809024"/>
            <a:chExt cx="431653" cy="94500"/>
          </a:xfrm>
        </p:grpSpPr>
        <p:sp>
          <p:nvSpPr>
            <p:cNvPr id="233" name="Google Shape;233;p1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236" name="Shape 236"/>
        <p:cNvGrpSpPr/>
        <p:nvPr/>
      </p:nvGrpSpPr>
      <p:grpSpPr>
        <a:xfrm>
          <a:off x="0" y="0"/>
          <a:ext cx="0" cy="0"/>
          <a:chOff x="0" y="0"/>
          <a:chExt cx="0" cy="0"/>
        </a:xfrm>
      </p:grpSpPr>
      <p:sp>
        <p:nvSpPr>
          <p:cNvPr id="237" name="Google Shape;237;p1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txBox="1"/>
          <p:nvPr>
            <p:ph type="title"/>
          </p:nvPr>
        </p:nvSpPr>
        <p:spPr>
          <a:xfrm>
            <a:off x="720000" y="1455913"/>
            <a:ext cx="363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17"/>
          <p:cNvSpPr txBox="1"/>
          <p:nvPr>
            <p:ph idx="1" type="subTitle"/>
          </p:nvPr>
        </p:nvSpPr>
        <p:spPr>
          <a:xfrm>
            <a:off x="720000" y="3103025"/>
            <a:ext cx="3208200" cy="67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1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17"/>
          <p:cNvGrpSpPr/>
          <p:nvPr/>
        </p:nvGrpSpPr>
        <p:grpSpPr>
          <a:xfrm flipH="1" rot="10800000">
            <a:off x="498549" y="419474"/>
            <a:ext cx="429322" cy="93999"/>
            <a:chOff x="5795037" y="809024"/>
            <a:chExt cx="431653" cy="94500"/>
          </a:xfrm>
        </p:grpSpPr>
        <p:sp>
          <p:nvSpPr>
            <p:cNvPr id="242" name="Google Shape;242;p1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7"/>
          <p:cNvGrpSpPr/>
          <p:nvPr/>
        </p:nvGrpSpPr>
        <p:grpSpPr>
          <a:xfrm flipH="1">
            <a:off x="6277599" y="4539099"/>
            <a:ext cx="825589" cy="93999"/>
            <a:chOff x="5718423" y="809024"/>
            <a:chExt cx="830071" cy="94500"/>
          </a:xfrm>
        </p:grpSpPr>
        <p:sp>
          <p:nvSpPr>
            <p:cNvPr id="246" name="Google Shape;246;p1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50" name="Shape 250"/>
        <p:cNvGrpSpPr/>
        <p:nvPr/>
      </p:nvGrpSpPr>
      <p:grpSpPr>
        <a:xfrm>
          <a:off x="0" y="0"/>
          <a:ext cx="0" cy="0"/>
          <a:chOff x="0" y="0"/>
          <a:chExt cx="0" cy="0"/>
        </a:xfrm>
      </p:grpSpPr>
      <p:sp>
        <p:nvSpPr>
          <p:cNvPr id="251" name="Google Shape;251;p1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txBox="1"/>
          <p:nvPr>
            <p:ph type="title"/>
          </p:nvPr>
        </p:nvSpPr>
        <p:spPr>
          <a:xfrm>
            <a:off x="5194800" y="1642350"/>
            <a:ext cx="32280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3" name="Google Shape;253;p18"/>
          <p:cNvSpPr txBox="1"/>
          <p:nvPr>
            <p:ph idx="1" type="subTitle"/>
          </p:nvPr>
        </p:nvSpPr>
        <p:spPr>
          <a:xfrm>
            <a:off x="5194900" y="2215050"/>
            <a:ext cx="3228000" cy="10803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1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18"/>
          <p:cNvGrpSpPr/>
          <p:nvPr/>
        </p:nvGrpSpPr>
        <p:grpSpPr>
          <a:xfrm flipH="1" rot="10800000">
            <a:off x="498549" y="419474"/>
            <a:ext cx="429322" cy="93999"/>
            <a:chOff x="5795037" y="809024"/>
            <a:chExt cx="431653" cy="94500"/>
          </a:xfrm>
        </p:grpSpPr>
        <p:sp>
          <p:nvSpPr>
            <p:cNvPr id="256" name="Google Shape;256;p1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8"/>
          <p:cNvGrpSpPr/>
          <p:nvPr/>
        </p:nvGrpSpPr>
        <p:grpSpPr>
          <a:xfrm flipH="1">
            <a:off x="7597199" y="4539099"/>
            <a:ext cx="825589" cy="93999"/>
            <a:chOff x="5718423" y="809024"/>
            <a:chExt cx="830071" cy="94500"/>
          </a:xfrm>
        </p:grpSpPr>
        <p:sp>
          <p:nvSpPr>
            <p:cNvPr id="260" name="Google Shape;260;p1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264" name="Shape 264"/>
        <p:cNvGrpSpPr/>
        <p:nvPr/>
      </p:nvGrpSpPr>
      <p:grpSpPr>
        <a:xfrm>
          <a:off x="0" y="0"/>
          <a:ext cx="0" cy="0"/>
          <a:chOff x="0" y="0"/>
          <a:chExt cx="0" cy="0"/>
        </a:xfrm>
      </p:grpSpPr>
      <p:sp>
        <p:nvSpPr>
          <p:cNvPr id="265" name="Google Shape;265;p1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txBox="1"/>
          <p:nvPr>
            <p:ph type="title"/>
          </p:nvPr>
        </p:nvSpPr>
        <p:spPr>
          <a:xfrm>
            <a:off x="5194800" y="1559725"/>
            <a:ext cx="3228000" cy="110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7" name="Google Shape;267;p19"/>
          <p:cNvSpPr txBox="1"/>
          <p:nvPr>
            <p:ph idx="1" type="subTitle"/>
          </p:nvPr>
        </p:nvSpPr>
        <p:spPr>
          <a:xfrm>
            <a:off x="5194950" y="2669100"/>
            <a:ext cx="3228000" cy="108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8" name="Google Shape;268;p1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9"/>
          <p:cNvGrpSpPr/>
          <p:nvPr/>
        </p:nvGrpSpPr>
        <p:grpSpPr>
          <a:xfrm flipH="1" rot="10800000">
            <a:off x="498549" y="419474"/>
            <a:ext cx="429322" cy="93999"/>
            <a:chOff x="5795037" y="809024"/>
            <a:chExt cx="431653" cy="94500"/>
          </a:xfrm>
        </p:grpSpPr>
        <p:sp>
          <p:nvSpPr>
            <p:cNvPr id="270" name="Google Shape;270;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19"/>
          <p:cNvGrpSpPr/>
          <p:nvPr/>
        </p:nvGrpSpPr>
        <p:grpSpPr>
          <a:xfrm rot="10800000">
            <a:off x="8230513" y="4466049"/>
            <a:ext cx="429322" cy="93999"/>
            <a:chOff x="5795037" y="809024"/>
            <a:chExt cx="431653" cy="94500"/>
          </a:xfrm>
        </p:grpSpPr>
        <p:sp>
          <p:nvSpPr>
            <p:cNvPr id="275" name="Google Shape;275;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
    <p:spTree>
      <p:nvGrpSpPr>
        <p:cNvPr id="278" name="Shape 278"/>
        <p:cNvGrpSpPr/>
        <p:nvPr/>
      </p:nvGrpSpPr>
      <p:grpSpPr>
        <a:xfrm>
          <a:off x="0" y="0"/>
          <a:ext cx="0" cy="0"/>
          <a:chOff x="0" y="0"/>
          <a:chExt cx="0" cy="0"/>
        </a:xfrm>
      </p:grpSpPr>
      <p:sp>
        <p:nvSpPr>
          <p:cNvPr id="279" name="Google Shape;279;p2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type="title"/>
          </p:nvPr>
        </p:nvSpPr>
        <p:spPr>
          <a:xfrm>
            <a:off x="720000" y="1642350"/>
            <a:ext cx="322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20"/>
          <p:cNvSpPr txBox="1"/>
          <p:nvPr>
            <p:ph idx="1" type="subTitle"/>
          </p:nvPr>
        </p:nvSpPr>
        <p:spPr>
          <a:xfrm>
            <a:off x="720000" y="2215050"/>
            <a:ext cx="3228000" cy="108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2" name="Google Shape;282;p2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0"/>
          <p:cNvGrpSpPr/>
          <p:nvPr/>
        </p:nvGrpSpPr>
        <p:grpSpPr>
          <a:xfrm flipH="1" rot="10800000">
            <a:off x="498549" y="419474"/>
            <a:ext cx="429322" cy="93999"/>
            <a:chOff x="5795037" y="809024"/>
            <a:chExt cx="431653" cy="94500"/>
          </a:xfrm>
        </p:grpSpPr>
        <p:sp>
          <p:nvSpPr>
            <p:cNvPr id="284" name="Google Shape;284;p2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0"/>
          <p:cNvGrpSpPr/>
          <p:nvPr/>
        </p:nvGrpSpPr>
        <p:grpSpPr>
          <a:xfrm flipH="1">
            <a:off x="720011" y="4539099"/>
            <a:ext cx="825589" cy="93999"/>
            <a:chOff x="5718423" y="809024"/>
            <a:chExt cx="830071" cy="94500"/>
          </a:xfrm>
        </p:grpSpPr>
        <p:sp>
          <p:nvSpPr>
            <p:cNvPr id="288" name="Google Shape;288;p2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720000" y="1185425"/>
            <a:ext cx="1477500" cy="4026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 name="Google Shape;32;p3"/>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rot="10800000">
            <a:off x="498549" y="419474"/>
            <a:ext cx="429322" cy="93999"/>
            <a:chOff x="5795037" y="809024"/>
            <a:chExt cx="431653" cy="94500"/>
          </a:xfrm>
        </p:grpSpPr>
        <p:sp>
          <p:nvSpPr>
            <p:cNvPr id="34" name="Google Shape;34;p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3"/>
          <p:cNvGrpSpPr/>
          <p:nvPr/>
        </p:nvGrpSpPr>
        <p:grpSpPr>
          <a:xfrm flipH="1" rot="-5400000">
            <a:off x="8191799" y="905324"/>
            <a:ext cx="825589" cy="93999"/>
            <a:chOff x="5718423" y="809024"/>
            <a:chExt cx="830071" cy="94500"/>
          </a:xfrm>
        </p:grpSpPr>
        <p:sp>
          <p:nvSpPr>
            <p:cNvPr id="38" name="Google Shape;38;p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92" name="Shape 292"/>
        <p:cNvGrpSpPr/>
        <p:nvPr/>
      </p:nvGrpSpPr>
      <p:grpSpPr>
        <a:xfrm>
          <a:off x="0" y="0"/>
          <a:ext cx="0" cy="0"/>
          <a:chOff x="0" y="0"/>
          <a:chExt cx="0" cy="0"/>
        </a:xfrm>
      </p:grpSpPr>
      <p:sp>
        <p:nvSpPr>
          <p:cNvPr id="293" name="Google Shape;293;p2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txBox="1"/>
          <p:nvPr>
            <p:ph idx="1" type="subTitle"/>
          </p:nvPr>
        </p:nvSpPr>
        <p:spPr>
          <a:xfrm>
            <a:off x="6240302"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5" name="Google Shape;295;p21"/>
          <p:cNvSpPr txBox="1"/>
          <p:nvPr>
            <p:ph idx="2" type="subTitle"/>
          </p:nvPr>
        </p:nvSpPr>
        <p:spPr>
          <a:xfrm>
            <a:off x="774689"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6" name="Google Shape;29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7" name="Google Shape;297;p21"/>
          <p:cNvSpPr txBox="1"/>
          <p:nvPr>
            <p:ph idx="3" type="title"/>
          </p:nvPr>
        </p:nvSpPr>
        <p:spPr>
          <a:xfrm>
            <a:off x="1020650"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8" name="Google Shape;298;p21"/>
          <p:cNvSpPr txBox="1"/>
          <p:nvPr>
            <p:ph idx="4" type="title"/>
          </p:nvPr>
        </p:nvSpPr>
        <p:spPr>
          <a:xfrm>
            <a:off x="6470401"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9" name="Google Shape;299;p2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1"/>
          <p:cNvGrpSpPr/>
          <p:nvPr/>
        </p:nvGrpSpPr>
        <p:grpSpPr>
          <a:xfrm flipH="1" rot="10800000">
            <a:off x="498549" y="419474"/>
            <a:ext cx="429322" cy="93999"/>
            <a:chOff x="5795037" y="809024"/>
            <a:chExt cx="431653" cy="94500"/>
          </a:xfrm>
        </p:grpSpPr>
        <p:sp>
          <p:nvSpPr>
            <p:cNvPr id="301" name="Google Shape;301;p2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1"/>
          <p:cNvGrpSpPr/>
          <p:nvPr/>
        </p:nvGrpSpPr>
        <p:grpSpPr>
          <a:xfrm flipH="1">
            <a:off x="4166374" y="4536144"/>
            <a:ext cx="825589" cy="93999"/>
            <a:chOff x="5718423" y="809024"/>
            <a:chExt cx="830071" cy="94500"/>
          </a:xfrm>
        </p:grpSpPr>
        <p:sp>
          <p:nvSpPr>
            <p:cNvPr id="305" name="Google Shape;305;p2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
    <p:spTree>
      <p:nvGrpSpPr>
        <p:cNvPr id="309" name="Shape 309"/>
        <p:cNvGrpSpPr/>
        <p:nvPr/>
      </p:nvGrpSpPr>
      <p:grpSpPr>
        <a:xfrm>
          <a:off x="0" y="0"/>
          <a:ext cx="0" cy="0"/>
          <a:chOff x="0" y="0"/>
          <a:chExt cx="0" cy="0"/>
        </a:xfrm>
      </p:grpSpPr>
      <p:sp>
        <p:nvSpPr>
          <p:cNvPr id="310" name="Google Shape;310;p2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2" name="Google Shape;312;p22"/>
          <p:cNvSpPr txBox="1"/>
          <p:nvPr>
            <p:ph idx="1" type="body"/>
          </p:nvPr>
        </p:nvSpPr>
        <p:spPr>
          <a:xfrm>
            <a:off x="720000" y="1444275"/>
            <a:ext cx="37023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313" name="Google Shape;313;p22"/>
          <p:cNvSpPr txBox="1"/>
          <p:nvPr>
            <p:ph idx="2" type="body"/>
          </p:nvPr>
        </p:nvSpPr>
        <p:spPr>
          <a:xfrm>
            <a:off x="4579175" y="1444275"/>
            <a:ext cx="38436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14" name="Shape 314"/>
        <p:cNvGrpSpPr/>
        <p:nvPr/>
      </p:nvGrpSpPr>
      <p:grpSpPr>
        <a:xfrm>
          <a:off x="0" y="0"/>
          <a:ext cx="0" cy="0"/>
          <a:chOff x="0" y="0"/>
          <a:chExt cx="0" cy="0"/>
        </a:xfrm>
      </p:grpSpPr>
      <p:sp>
        <p:nvSpPr>
          <p:cNvPr id="315" name="Google Shape;315;p2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7" name="Google Shape;317;p23"/>
          <p:cNvSpPr txBox="1"/>
          <p:nvPr>
            <p:ph idx="2" type="title"/>
          </p:nvPr>
        </p:nvSpPr>
        <p:spPr>
          <a:xfrm>
            <a:off x="1227350"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8" name="Google Shape;318;p23"/>
          <p:cNvSpPr txBox="1"/>
          <p:nvPr>
            <p:ph idx="1" type="subTitle"/>
          </p:nvPr>
        </p:nvSpPr>
        <p:spPr>
          <a:xfrm>
            <a:off x="937700"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9" name="Google Shape;319;p23"/>
          <p:cNvSpPr txBox="1"/>
          <p:nvPr>
            <p:ph idx="3" type="title"/>
          </p:nvPr>
        </p:nvSpPr>
        <p:spPr>
          <a:xfrm>
            <a:off x="3774099"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0" name="Google Shape;320;p23"/>
          <p:cNvSpPr txBox="1"/>
          <p:nvPr>
            <p:ph idx="4" type="subTitle"/>
          </p:nvPr>
        </p:nvSpPr>
        <p:spPr>
          <a:xfrm>
            <a:off x="3484421"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1" name="Google Shape;321;p23"/>
          <p:cNvSpPr txBox="1"/>
          <p:nvPr>
            <p:ph idx="5" type="title"/>
          </p:nvPr>
        </p:nvSpPr>
        <p:spPr>
          <a:xfrm>
            <a:off x="6320804"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2" name="Google Shape;322;p23"/>
          <p:cNvSpPr txBox="1"/>
          <p:nvPr>
            <p:ph idx="6" type="subTitle"/>
          </p:nvPr>
        </p:nvSpPr>
        <p:spPr>
          <a:xfrm>
            <a:off x="6031149"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3" name="Google Shape;323;p2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23"/>
          <p:cNvGrpSpPr/>
          <p:nvPr/>
        </p:nvGrpSpPr>
        <p:grpSpPr>
          <a:xfrm flipH="1" rot="10800000">
            <a:off x="498549" y="419474"/>
            <a:ext cx="429322" cy="93999"/>
            <a:chOff x="5795037" y="809024"/>
            <a:chExt cx="431653" cy="94500"/>
          </a:xfrm>
        </p:grpSpPr>
        <p:sp>
          <p:nvSpPr>
            <p:cNvPr id="325" name="Google Shape;325;p2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23"/>
          <p:cNvGrpSpPr/>
          <p:nvPr/>
        </p:nvGrpSpPr>
        <p:grpSpPr>
          <a:xfrm flipH="1" rot="-5400000">
            <a:off x="8191799" y="905324"/>
            <a:ext cx="825589" cy="93999"/>
            <a:chOff x="5718423" y="809024"/>
            <a:chExt cx="830071" cy="94500"/>
          </a:xfrm>
        </p:grpSpPr>
        <p:sp>
          <p:nvSpPr>
            <p:cNvPr id="329" name="Google Shape;329;p2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33" name="Shape 333"/>
        <p:cNvGrpSpPr/>
        <p:nvPr/>
      </p:nvGrpSpPr>
      <p:grpSpPr>
        <a:xfrm>
          <a:off x="0" y="0"/>
          <a:ext cx="0" cy="0"/>
          <a:chOff x="0" y="0"/>
          <a:chExt cx="0" cy="0"/>
        </a:xfrm>
      </p:grpSpPr>
      <p:sp>
        <p:nvSpPr>
          <p:cNvPr id="334" name="Google Shape;334;p2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6" name="Google Shape;336;p24"/>
          <p:cNvSpPr txBox="1"/>
          <p:nvPr>
            <p:ph idx="2" type="title"/>
          </p:nvPr>
        </p:nvSpPr>
        <p:spPr>
          <a:xfrm>
            <a:off x="1055550"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7" name="Google Shape;337;p24"/>
          <p:cNvSpPr txBox="1"/>
          <p:nvPr>
            <p:ph idx="1" type="subTitle"/>
          </p:nvPr>
        </p:nvSpPr>
        <p:spPr>
          <a:xfrm>
            <a:off x="93770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8" name="Google Shape;338;p24"/>
          <p:cNvSpPr txBox="1"/>
          <p:nvPr>
            <p:ph idx="3" type="title"/>
          </p:nvPr>
        </p:nvSpPr>
        <p:spPr>
          <a:xfrm>
            <a:off x="3617306" y="1801975"/>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24"/>
          <p:cNvSpPr txBox="1"/>
          <p:nvPr>
            <p:ph idx="4" type="subTitle"/>
          </p:nvPr>
        </p:nvSpPr>
        <p:spPr>
          <a:xfrm>
            <a:off x="3484425" y="2101056"/>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0" name="Google Shape;340;p24"/>
          <p:cNvSpPr txBox="1"/>
          <p:nvPr>
            <p:ph idx="5" type="title"/>
          </p:nvPr>
        </p:nvSpPr>
        <p:spPr>
          <a:xfrm>
            <a:off x="6179093"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1" name="Google Shape;341;p24"/>
          <p:cNvSpPr txBox="1"/>
          <p:nvPr>
            <p:ph idx="6" type="subTitle"/>
          </p:nvPr>
        </p:nvSpPr>
        <p:spPr>
          <a:xfrm>
            <a:off x="603115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2" name="Google Shape;342;p2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4"/>
          <p:cNvGrpSpPr/>
          <p:nvPr/>
        </p:nvGrpSpPr>
        <p:grpSpPr>
          <a:xfrm flipH="1" rot="10800000">
            <a:off x="498549" y="419474"/>
            <a:ext cx="429322" cy="93999"/>
            <a:chOff x="5795037" y="809024"/>
            <a:chExt cx="431653" cy="94500"/>
          </a:xfrm>
        </p:grpSpPr>
        <p:sp>
          <p:nvSpPr>
            <p:cNvPr id="344" name="Google Shape;344;p2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4"/>
          <p:cNvGrpSpPr/>
          <p:nvPr/>
        </p:nvGrpSpPr>
        <p:grpSpPr>
          <a:xfrm flipH="1">
            <a:off x="4166374" y="4536144"/>
            <a:ext cx="825589" cy="93999"/>
            <a:chOff x="5718423" y="809024"/>
            <a:chExt cx="830071" cy="94500"/>
          </a:xfrm>
        </p:grpSpPr>
        <p:sp>
          <p:nvSpPr>
            <p:cNvPr id="348" name="Google Shape;348;p2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352" name="Shape 352"/>
        <p:cNvGrpSpPr/>
        <p:nvPr/>
      </p:nvGrpSpPr>
      <p:grpSpPr>
        <a:xfrm>
          <a:off x="0" y="0"/>
          <a:ext cx="0" cy="0"/>
          <a:chOff x="0" y="0"/>
          <a:chExt cx="0" cy="0"/>
        </a:xfrm>
      </p:grpSpPr>
      <p:sp>
        <p:nvSpPr>
          <p:cNvPr id="353" name="Google Shape;353;p2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5" name="Google Shape;355;p25"/>
          <p:cNvSpPr txBox="1"/>
          <p:nvPr>
            <p:ph idx="1" type="subTitle"/>
          </p:nvPr>
        </p:nvSpPr>
        <p:spPr>
          <a:xfrm>
            <a:off x="132110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6" name="Google Shape;356;p25"/>
          <p:cNvSpPr txBox="1"/>
          <p:nvPr>
            <p:ph idx="2" type="subTitle"/>
          </p:nvPr>
        </p:nvSpPr>
        <p:spPr>
          <a:xfrm>
            <a:off x="3702600" y="3069467"/>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7" name="Google Shape;357;p25"/>
          <p:cNvSpPr txBox="1"/>
          <p:nvPr>
            <p:ph idx="3" type="subTitle"/>
          </p:nvPr>
        </p:nvSpPr>
        <p:spPr>
          <a:xfrm>
            <a:off x="607225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8" name="Google Shape;358;p25"/>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5"/>
          <p:cNvGrpSpPr/>
          <p:nvPr/>
        </p:nvGrpSpPr>
        <p:grpSpPr>
          <a:xfrm rot="10800000">
            <a:off x="8217944" y="419474"/>
            <a:ext cx="429322" cy="93999"/>
            <a:chOff x="5795037" y="809024"/>
            <a:chExt cx="431653" cy="94500"/>
          </a:xfrm>
        </p:grpSpPr>
        <p:sp>
          <p:nvSpPr>
            <p:cNvPr id="360" name="Google Shape;360;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5"/>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25"/>
          <p:cNvGrpSpPr/>
          <p:nvPr/>
        </p:nvGrpSpPr>
        <p:grpSpPr>
          <a:xfrm flipH="1" rot="10800000">
            <a:off x="494779" y="4466049"/>
            <a:ext cx="429322" cy="93999"/>
            <a:chOff x="5795037" y="809024"/>
            <a:chExt cx="431653" cy="94500"/>
          </a:xfrm>
        </p:grpSpPr>
        <p:sp>
          <p:nvSpPr>
            <p:cNvPr id="365" name="Google Shape;365;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368" name="Shape 368"/>
        <p:cNvGrpSpPr/>
        <p:nvPr/>
      </p:nvGrpSpPr>
      <p:grpSpPr>
        <a:xfrm>
          <a:off x="0" y="0"/>
          <a:ext cx="0" cy="0"/>
          <a:chOff x="0" y="0"/>
          <a:chExt cx="0" cy="0"/>
        </a:xfrm>
      </p:grpSpPr>
      <p:sp>
        <p:nvSpPr>
          <p:cNvPr id="369" name="Google Shape;369;p2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1" name="Google Shape;371;p26"/>
          <p:cNvSpPr txBox="1"/>
          <p:nvPr>
            <p:ph idx="2" type="title"/>
          </p:nvPr>
        </p:nvSpPr>
        <p:spPr>
          <a:xfrm>
            <a:off x="9768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2" name="Google Shape;372;p26"/>
          <p:cNvSpPr txBox="1"/>
          <p:nvPr>
            <p:ph idx="1" type="subTitle"/>
          </p:nvPr>
        </p:nvSpPr>
        <p:spPr>
          <a:xfrm>
            <a:off x="8775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3" name="Google Shape;373;p26"/>
          <p:cNvSpPr txBox="1"/>
          <p:nvPr>
            <p:ph idx="3" type="title"/>
          </p:nvPr>
        </p:nvSpPr>
        <p:spPr>
          <a:xfrm>
            <a:off x="67272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4" name="Google Shape;374;p26"/>
          <p:cNvSpPr txBox="1"/>
          <p:nvPr>
            <p:ph idx="4" type="subTitle"/>
          </p:nvPr>
        </p:nvSpPr>
        <p:spPr>
          <a:xfrm>
            <a:off x="66279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5" name="Google Shape;375;p26"/>
          <p:cNvSpPr txBox="1"/>
          <p:nvPr>
            <p:ph idx="5" type="title"/>
          </p:nvPr>
        </p:nvSpPr>
        <p:spPr>
          <a:xfrm>
            <a:off x="9768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6" name="Google Shape;376;p26"/>
          <p:cNvSpPr txBox="1"/>
          <p:nvPr>
            <p:ph idx="6" type="subTitle"/>
          </p:nvPr>
        </p:nvSpPr>
        <p:spPr>
          <a:xfrm>
            <a:off x="877500" y="2990187"/>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7" name="Google Shape;377;p26"/>
          <p:cNvSpPr txBox="1"/>
          <p:nvPr>
            <p:ph idx="7" type="title"/>
          </p:nvPr>
        </p:nvSpPr>
        <p:spPr>
          <a:xfrm>
            <a:off x="67272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8" name="Google Shape;378;p26"/>
          <p:cNvSpPr txBox="1"/>
          <p:nvPr>
            <p:ph idx="8" type="subTitle"/>
          </p:nvPr>
        </p:nvSpPr>
        <p:spPr>
          <a:xfrm>
            <a:off x="6627900" y="2990186"/>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9" name="Google Shape;379;p2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26"/>
          <p:cNvGrpSpPr/>
          <p:nvPr/>
        </p:nvGrpSpPr>
        <p:grpSpPr>
          <a:xfrm flipH="1" rot="10800000">
            <a:off x="498549" y="419474"/>
            <a:ext cx="429322" cy="93999"/>
            <a:chOff x="5795037" y="809024"/>
            <a:chExt cx="431653" cy="94500"/>
          </a:xfrm>
        </p:grpSpPr>
        <p:sp>
          <p:nvSpPr>
            <p:cNvPr id="381" name="Google Shape;381;p2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26"/>
          <p:cNvGrpSpPr/>
          <p:nvPr/>
        </p:nvGrpSpPr>
        <p:grpSpPr>
          <a:xfrm flipH="1">
            <a:off x="4158122" y="4535409"/>
            <a:ext cx="825589" cy="93999"/>
            <a:chOff x="5718423" y="809024"/>
            <a:chExt cx="830071" cy="94500"/>
          </a:xfrm>
        </p:grpSpPr>
        <p:sp>
          <p:nvSpPr>
            <p:cNvPr id="385" name="Google Shape;385;p2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89" name="Shape 389"/>
        <p:cNvGrpSpPr/>
        <p:nvPr/>
      </p:nvGrpSpPr>
      <p:grpSpPr>
        <a:xfrm>
          <a:off x="0" y="0"/>
          <a:ext cx="0" cy="0"/>
          <a:chOff x="0" y="0"/>
          <a:chExt cx="0" cy="0"/>
        </a:xfrm>
      </p:grpSpPr>
      <p:sp>
        <p:nvSpPr>
          <p:cNvPr id="390" name="Google Shape;390;p2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2" name="Google Shape;392;p27"/>
          <p:cNvSpPr txBox="1"/>
          <p:nvPr>
            <p:ph idx="2" type="title"/>
          </p:nvPr>
        </p:nvSpPr>
        <p:spPr>
          <a:xfrm>
            <a:off x="10305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3" name="Google Shape;393;p27"/>
          <p:cNvSpPr txBox="1"/>
          <p:nvPr>
            <p:ph idx="1" type="subTitle"/>
          </p:nvPr>
        </p:nvSpPr>
        <p:spPr>
          <a:xfrm>
            <a:off x="10305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4" name="Google Shape;394;p27"/>
          <p:cNvSpPr txBox="1"/>
          <p:nvPr>
            <p:ph idx="3" type="title"/>
          </p:nvPr>
        </p:nvSpPr>
        <p:spPr>
          <a:xfrm>
            <a:off x="374022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5" name="Google Shape;395;p27"/>
          <p:cNvSpPr txBox="1"/>
          <p:nvPr>
            <p:ph idx="4" type="subTitle"/>
          </p:nvPr>
        </p:nvSpPr>
        <p:spPr>
          <a:xfrm>
            <a:off x="374022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6" name="Google Shape;396;p27"/>
          <p:cNvSpPr txBox="1"/>
          <p:nvPr>
            <p:ph idx="5" type="title"/>
          </p:nvPr>
        </p:nvSpPr>
        <p:spPr>
          <a:xfrm>
            <a:off x="103057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7" name="Google Shape;397;p27"/>
          <p:cNvSpPr txBox="1"/>
          <p:nvPr>
            <p:ph idx="6" type="subTitle"/>
          </p:nvPr>
        </p:nvSpPr>
        <p:spPr>
          <a:xfrm>
            <a:off x="103057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8" name="Google Shape;398;p27"/>
          <p:cNvSpPr txBox="1"/>
          <p:nvPr>
            <p:ph idx="7" type="title"/>
          </p:nvPr>
        </p:nvSpPr>
        <p:spPr>
          <a:xfrm>
            <a:off x="37402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 name="Google Shape;399;p27"/>
          <p:cNvSpPr txBox="1"/>
          <p:nvPr>
            <p:ph idx="8" type="subTitle"/>
          </p:nvPr>
        </p:nvSpPr>
        <p:spPr>
          <a:xfrm>
            <a:off x="37402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0" name="Google Shape;400;p27"/>
          <p:cNvSpPr txBox="1"/>
          <p:nvPr>
            <p:ph idx="9" type="title"/>
          </p:nvPr>
        </p:nvSpPr>
        <p:spPr>
          <a:xfrm>
            <a:off x="64498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27"/>
          <p:cNvSpPr txBox="1"/>
          <p:nvPr>
            <p:ph idx="13" type="subTitle"/>
          </p:nvPr>
        </p:nvSpPr>
        <p:spPr>
          <a:xfrm>
            <a:off x="64498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2" name="Google Shape;402;p27"/>
          <p:cNvSpPr txBox="1"/>
          <p:nvPr>
            <p:ph idx="14" type="title"/>
          </p:nvPr>
        </p:nvSpPr>
        <p:spPr>
          <a:xfrm>
            <a:off x="64584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27"/>
          <p:cNvSpPr txBox="1"/>
          <p:nvPr>
            <p:ph idx="15" type="subTitle"/>
          </p:nvPr>
        </p:nvSpPr>
        <p:spPr>
          <a:xfrm>
            <a:off x="64584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4" name="Google Shape;404;p27"/>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27"/>
          <p:cNvGrpSpPr/>
          <p:nvPr/>
        </p:nvGrpSpPr>
        <p:grpSpPr>
          <a:xfrm flipH="1" rot="10800000">
            <a:off x="498549" y="419474"/>
            <a:ext cx="429322" cy="93999"/>
            <a:chOff x="5795037" y="809024"/>
            <a:chExt cx="431653" cy="94500"/>
          </a:xfrm>
        </p:grpSpPr>
        <p:sp>
          <p:nvSpPr>
            <p:cNvPr id="406" name="Google Shape;406;p2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7"/>
          <p:cNvGrpSpPr/>
          <p:nvPr/>
        </p:nvGrpSpPr>
        <p:grpSpPr>
          <a:xfrm flipH="1" rot="-5400000">
            <a:off x="8191799" y="905324"/>
            <a:ext cx="825589" cy="93999"/>
            <a:chOff x="5718423" y="809024"/>
            <a:chExt cx="830071" cy="94500"/>
          </a:xfrm>
        </p:grpSpPr>
        <p:sp>
          <p:nvSpPr>
            <p:cNvPr id="410" name="Google Shape;410;p2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TITLE_ONLY_1_1">
    <p:spTree>
      <p:nvGrpSpPr>
        <p:cNvPr id="414" name="Shape 414"/>
        <p:cNvGrpSpPr/>
        <p:nvPr/>
      </p:nvGrpSpPr>
      <p:grpSpPr>
        <a:xfrm>
          <a:off x="0" y="0"/>
          <a:ext cx="0" cy="0"/>
          <a:chOff x="0" y="0"/>
          <a:chExt cx="0" cy="0"/>
        </a:xfrm>
      </p:grpSpPr>
      <p:sp>
        <p:nvSpPr>
          <p:cNvPr id="415" name="Google Shape;415;p2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7" name="Google Shape;417;p28"/>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28"/>
          <p:cNvGrpSpPr/>
          <p:nvPr/>
        </p:nvGrpSpPr>
        <p:grpSpPr>
          <a:xfrm flipH="1" rot="10800000">
            <a:off x="498549" y="419474"/>
            <a:ext cx="429322" cy="93999"/>
            <a:chOff x="5795037" y="809024"/>
            <a:chExt cx="431653" cy="94500"/>
          </a:xfrm>
        </p:grpSpPr>
        <p:sp>
          <p:nvSpPr>
            <p:cNvPr id="419" name="Google Shape;419;p2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8"/>
          <p:cNvGrpSpPr/>
          <p:nvPr/>
        </p:nvGrpSpPr>
        <p:grpSpPr>
          <a:xfrm flipH="1">
            <a:off x="1988847" y="4535409"/>
            <a:ext cx="825589" cy="93999"/>
            <a:chOff x="5718423" y="809024"/>
            <a:chExt cx="830071" cy="94500"/>
          </a:xfrm>
        </p:grpSpPr>
        <p:sp>
          <p:nvSpPr>
            <p:cNvPr id="423" name="Google Shape;423;p2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1_1">
    <p:spTree>
      <p:nvGrpSpPr>
        <p:cNvPr id="427" name="Shape 427"/>
        <p:cNvGrpSpPr/>
        <p:nvPr/>
      </p:nvGrpSpPr>
      <p:grpSpPr>
        <a:xfrm>
          <a:off x="0" y="0"/>
          <a:ext cx="0" cy="0"/>
          <a:chOff x="0" y="0"/>
          <a:chExt cx="0" cy="0"/>
        </a:xfrm>
      </p:grpSpPr>
      <p:sp>
        <p:nvSpPr>
          <p:cNvPr id="428" name="Google Shape;428;p2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0" name="Google Shape;430;p2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9"/>
          <p:cNvGrpSpPr/>
          <p:nvPr/>
        </p:nvGrpSpPr>
        <p:grpSpPr>
          <a:xfrm flipH="1" rot="10800000">
            <a:off x="498549" y="419474"/>
            <a:ext cx="429322" cy="93999"/>
            <a:chOff x="5795037" y="809024"/>
            <a:chExt cx="431653" cy="94500"/>
          </a:xfrm>
        </p:grpSpPr>
        <p:sp>
          <p:nvSpPr>
            <p:cNvPr id="432" name="Google Shape;432;p2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9"/>
          <p:cNvGrpSpPr/>
          <p:nvPr/>
        </p:nvGrpSpPr>
        <p:grpSpPr>
          <a:xfrm flipH="1" rot="-5400000">
            <a:off x="131141" y="4126299"/>
            <a:ext cx="825589" cy="93999"/>
            <a:chOff x="5718423" y="809024"/>
            <a:chExt cx="830071" cy="94500"/>
          </a:xfrm>
        </p:grpSpPr>
        <p:sp>
          <p:nvSpPr>
            <p:cNvPr id="436" name="Google Shape;436;p2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TITLE_ONLY_2">
    <p:spTree>
      <p:nvGrpSpPr>
        <p:cNvPr id="440" name="Shape 440"/>
        <p:cNvGrpSpPr/>
        <p:nvPr/>
      </p:nvGrpSpPr>
      <p:grpSpPr>
        <a:xfrm>
          <a:off x="0" y="0"/>
          <a:ext cx="0" cy="0"/>
          <a:chOff x="0" y="0"/>
          <a:chExt cx="0" cy="0"/>
        </a:xfrm>
      </p:grpSpPr>
      <p:sp>
        <p:nvSpPr>
          <p:cNvPr id="441" name="Google Shape;441;p3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3" name="Google Shape;443;p30"/>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0"/>
          <p:cNvGrpSpPr/>
          <p:nvPr/>
        </p:nvGrpSpPr>
        <p:grpSpPr>
          <a:xfrm flipH="1" rot="10800000">
            <a:off x="498549" y="419474"/>
            <a:ext cx="429322" cy="93999"/>
            <a:chOff x="5795037" y="809024"/>
            <a:chExt cx="431653" cy="94500"/>
          </a:xfrm>
        </p:grpSpPr>
        <p:sp>
          <p:nvSpPr>
            <p:cNvPr id="445" name="Google Shape;445;p3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30"/>
          <p:cNvGrpSpPr/>
          <p:nvPr/>
        </p:nvGrpSpPr>
        <p:grpSpPr>
          <a:xfrm flipH="1" rot="-5400000">
            <a:off x="8191799" y="905324"/>
            <a:ext cx="825589" cy="93999"/>
            <a:chOff x="5718423" y="809024"/>
            <a:chExt cx="830071" cy="94500"/>
          </a:xfrm>
        </p:grpSpPr>
        <p:sp>
          <p:nvSpPr>
            <p:cNvPr id="449" name="Google Shape;449;p3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30"/>
          <p:cNvGrpSpPr/>
          <p:nvPr/>
        </p:nvGrpSpPr>
        <p:grpSpPr>
          <a:xfrm flipH="1" rot="-5400000">
            <a:off x="131141" y="4126299"/>
            <a:ext cx="825589" cy="93999"/>
            <a:chOff x="5718423" y="809024"/>
            <a:chExt cx="830071" cy="94500"/>
          </a:xfrm>
        </p:grpSpPr>
        <p:sp>
          <p:nvSpPr>
            <p:cNvPr id="454" name="Google Shape;454;p3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539400" y="1094350"/>
            <a:ext cx="8065200" cy="3491700"/>
          </a:xfrm>
          <a:prstGeom prst="roundRect">
            <a:avLst>
              <a:gd fmla="val 2775"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4"/>
            <p:cNvGrpSpPr/>
            <p:nvPr/>
          </p:nvGrpSpPr>
          <p:grpSpPr>
            <a:xfrm flipH="1" rot="10800000">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15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p:txBody>
      </p:sp>
      <p:sp>
        <p:nvSpPr>
          <p:cNvPr id="52" name="Google Shape;5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TITLE_ONLY_2_1">
    <p:spTree>
      <p:nvGrpSpPr>
        <p:cNvPr id="458" name="Shape 458"/>
        <p:cNvGrpSpPr/>
        <p:nvPr/>
      </p:nvGrpSpPr>
      <p:grpSpPr>
        <a:xfrm>
          <a:off x="0" y="0"/>
          <a:ext cx="0" cy="0"/>
          <a:chOff x="0" y="0"/>
          <a:chExt cx="0" cy="0"/>
        </a:xfrm>
      </p:grpSpPr>
      <p:sp>
        <p:nvSpPr>
          <p:cNvPr id="459" name="Google Shape;459;p3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1" name="Google Shape;461;p3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31"/>
          <p:cNvGrpSpPr/>
          <p:nvPr/>
        </p:nvGrpSpPr>
        <p:grpSpPr>
          <a:xfrm flipH="1" rot="10800000">
            <a:off x="498549" y="419474"/>
            <a:ext cx="429322" cy="93999"/>
            <a:chOff x="5795037" y="809024"/>
            <a:chExt cx="431653" cy="94500"/>
          </a:xfrm>
        </p:grpSpPr>
        <p:sp>
          <p:nvSpPr>
            <p:cNvPr id="463" name="Google Shape;463;p3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1"/>
          <p:cNvSpPr/>
          <p:nvPr/>
        </p:nvSpPr>
        <p:spPr>
          <a:xfrm flipH="1">
            <a:off x="7841279"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31"/>
          <p:cNvGrpSpPr/>
          <p:nvPr/>
        </p:nvGrpSpPr>
        <p:grpSpPr>
          <a:xfrm rot="10800000">
            <a:off x="8219908" y="419474"/>
            <a:ext cx="429322" cy="93999"/>
            <a:chOff x="5795037" y="809024"/>
            <a:chExt cx="431653" cy="94500"/>
          </a:xfrm>
        </p:grpSpPr>
        <p:sp>
          <p:nvSpPr>
            <p:cNvPr id="468" name="Google Shape;468;p3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71" name="Shape 471"/>
        <p:cNvGrpSpPr/>
        <p:nvPr/>
      </p:nvGrpSpPr>
      <p:grpSpPr>
        <a:xfrm>
          <a:off x="0" y="0"/>
          <a:ext cx="0" cy="0"/>
          <a:chOff x="0" y="0"/>
          <a:chExt cx="0" cy="0"/>
        </a:xfrm>
      </p:grpSpPr>
      <p:sp>
        <p:nvSpPr>
          <p:cNvPr id="472" name="Google Shape;472;p3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txBox="1"/>
          <p:nvPr>
            <p:ph hasCustomPrompt="1" type="title"/>
          </p:nvPr>
        </p:nvSpPr>
        <p:spPr>
          <a:xfrm>
            <a:off x="713200" y="1123375"/>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4" name="Google Shape;474;p32"/>
          <p:cNvSpPr txBox="1"/>
          <p:nvPr>
            <p:ph idx="1" type="subTitle"/>
          </p:nvPr>
        </p:nvSpPr>
        <p:spPr>
          <a:xfrm>
            <a:off x="713200" y="1706776"/>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5" name="Google Shape;475;p32"/>
          <p:cNvSpPr txBox="1"/>
          <p:nvPr>
            <p:ph hasCustomPrompt="1" idx="2" type="title"/>
          </p:nvPr>
        </p:nvSpPr>
        <p:spPr>
          <a:xfrm>
            <a:off x="713200" y="2255071"/>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6" name="Google Shape;476;p32"/>
          <p:cNvSpPr txBox="1"/>
          <p:nvPr>
            <p:ph idx="3" type="subTitle"/>
          </p:nvPr>
        </p:nvSpPr>
        <p:spPr>
          <a:xfrm>
            <a:off x="713200" y="2855401"/>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7" name="Google Shape;477;p32"/>
          <p:cNvSpPr txBox="1"/>
          <p:nvPr>
            <p:ph hasCustomPrompt="1" idx="4" type="title"/>
          </p:nvPr>
        </p:nvSpPr>
        <p:spPr>
          <a:xfrm>
            <a:off x="713200" y="3413999"/>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8" name="Google Shape;478;p32"/>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9" name="Google Shape;479;p3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32"/>
          <p:cNvGrpSpPr/>
          <p:nvPr/>
        </p:nvGrpSpPr>
        <p:grpSpPr>
          <a:xfrm flipH="1" rot="10800000">
            <a:off x="498549" y="419474"/>
            <a:ext cx="429322" cy="93999"/>
            <a:chOff x="5795037" y="809024"/>
            <a:chExt cx="431653" cy="94500"/>
          </a:xfrm>
        </p:grpSpPr>
        <p:sp>
          <p:nvSpPr>
            <p:cNvPr id="481" name="Google Shape;481;p3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32"/>
          <p:cNvGrpSpPr/>
          <p:nvPr/>
        </p:nvGrpSpPr>
        <p:grpSpPr>
          <a:xfrm flipH="1" rot="-5400000">
            <a:off x="8191799" y="4126299"/>
            <a:ext cx="825589" cy="93999"/>
            <a:chOff x="5718423" y="809024"/>
            <a:chExt cx="830071" cy="94500"/>
          </a:xfrm>
        </p:grpSpPr>
        <p:sp>
          <p:nvSpPr>
            <p:cNvPr id="485" name="Google Shape;485;p3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89" name="Shape 489"/>
        <p:cNvGrpSpPr/>
        <p:nvPr/>
      </p:nvGrpSpPr>
      <p:grpSpPr>
        <a:xfrm>
          <a:off x="0" y="0"/>
          <a:ext cx="0" cy="0"/>
          <a:chOff x="0" y="0"/>
          <a:chExt cx="0" cy="0"/>
        </a:xfrm>
      </p:grpSpPr>
      <p:sp>
        <p:nvSpPr>
          <p:cNvPr id="490" name="Google Shape;490;p3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txBox="1"/>
          <p:nvPr>
            <p:ph hasCustomPrompt="1" type="title"/>
          </p:nvPr>
        </p:nvSpPr>
        <p:spPr>
          <a:xfrm>
            <a:off x="65205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2" name="Google Shape;492;p33"/>
          <p:cNvSpPr txBox="1"/>
          <p:nvPr>
            <p:ph idx="1" type="subTitle"/>
          </p:nvPr>
        </p:nvSpPr>
        <p:spPr>
          <a:xfrm>
            <a:off x="64914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3" name="Google Shape;493;p33"/>
          <p:cNvSpPr txBox="1"/>
          <p:nvPr>
            <p:ph hasCustomPrompt="1" idx="2" type="title"/>
          </p:nvPr>
        </p:nvSpPr>
        <p:spPr>
          <a:xfrm>
            <a:off x="36354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4" name="Google Shape;494;p33"/>
          <p:cNvSpPr txBox="1"/>
          <p:nvPr>
            <p:ph idx="3" type="subTitle"/>
          </p:nvPr>
        </p:nvSpPr>
        <p:spPr>
          <a:xfrm>
            <a:off x="36063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5" name="Google Shape;495;p33"/>
          <p:cNvSpPr txBox="1"/>
          <p:nvPr>
            <p:ph hasCustomPrompt="1" idx="4" type="title"/>
          </p:nvPr>
        </p:nvSpPr>
        <p:spPr>
          <a:xfrm>
            <a:off x="7423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6" name="Google Shape;496;p33"/>
          <p:cNvSpPr txBox="1"/>
          <p:nvPr>
            <p:ph idx="5" type="subTitle"/>
          </p:nvPr>
        </p:nvSpPr>
        <p:spPr>
          <a:xfrm>
            <a:off x="7132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7" name="Google Shape;497;p3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8" name="Google Shape;498;p3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33"/>
          <p:cNvGrpSpPr/>
          <p:nvPr/>
        </p:nvGrpSpPr>
        <p:grpSpPr>
          <a:xfrm flipH="1" rot="10800000">
            <a:off x="498549" y="419474"/>
            <a:ext cx="429322" cy="93999"/>
            <a:chOff x="5795037" y="809024"/>
            <a:chExt cx="431653" cy="94500"/>
          </a:xfrm>
        </p:grpSpPr>
        <p:sp>
          <p:nvSpPr>
            <p:cNvPr id="500" name="Google Shape;500;p3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33"/>
          <p:cNvGrpSpPr/>
          <p:nvPr/>
        </p:nvGrpSpPr>
        <p:grpSpPr>
          <a:xfrm flipH="1" rot="-5400000">
            <a:off x="8191799" y="905324"/>
            <a:ext cx="825589" cy="93999"/>
            <a:chOff x="5718423" y="809024"/>
            <a:chExt cx="830071" cy="94500"/>
          </a:xfrm>
        </p:grpSpPr>
        <p:sp>
          <p:nvSpPr>
            <p:cNvPr id="504" name="Google Shape;504;p3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508" name="Shape 508"/>
        <p:cNvGrpSpPr/>
        <p:nvPr/>
      </p:nvGrpSpPr>
      <p:grpSpPr>
        <a:xfrm>
          <a:off x="0" y="0"/>
          <a:ext cx="0" cy="0"/>
          <a:chOff x="0" y="0"/>
          <a:chExt cx="0" cy="0"/>
        </a:xfrm>
      </p:grpSpPr>
      <p:sp>
        <p:nvSpPr>
          <p:cNvPr id="509" name="Google Shape;509;p3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1" name="Google Shape;511;p34"/>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2" name="Google Shape;512;p34"/>
          <p:cNvSpPr/>
          <p:nvPr/>
        </p:nvSpPr>
        <p:spPr>
          <a:xfrm flipH="1">
            <a:off x="5950679"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34"/>
          <p:cNvGrpSpPr/>
          <p:nvPr/>
        </p:nvGrpSpPr>
        <p:grpSpPr>
          <a:xfrm rot="10800000">
            <a:off x="8219908" y="419474"/>
            <a:ext cx="429322" cy="93999"/>
            <a:chOff x="5795037" y="809024"/>
            <a:chExt cx="431653" cy="94500"/>
          </a:xfrm>
        </p:grpSpPr>
        <p:sp>
          <p:nvSpPr>
            <p:cNvPr id="514" name="Google Shape;514;p3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4"/>
          <p:cNvGrpSpPr/>
          <p:nvPr/>
        </p:nvGrpSpPr>
        <p:grpSpPr>
          <a:xfrm flipH="1">
            <a:off x="6676322" y="4535409"/>
            <a:ext cx="825589" cy="93999"/>
            <a:chOff x="5718423" y="809024"/>
            <a:chExt cx="830071" cy="94500"/>
          </a:xfrm>
        </p:grpSpPr>
        <p:sp>
          <p:nvSpPr>
            <p:cNvPr id="518" name="Google Shape;518;p3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34"/>
          <p:cNvSpPr txBox="1"/>
          <p:nvPr/>
        </p:nvSpPr>
        <p:spPr>
          <a:xfrm>
            <a:off x="713200" y="3476625"/>
            <a:ext cx="37803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Darker Grotesque Medium"/>
                <a:ea typeface="Darker Grotesque Medium"/>
                <a:cs typeface="Darker Grotesque Medium"/>
                <a:sym typeface="Darker Grotesque Medium"/>
              </a:rPr>
              <a:t>CREDITS: This presentation template was created by </a:t>
            </a:r>
            <a:r>
              <a:rPr lang="en" sz="12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val="tx"/>
                    </a:ext>
                  </a:extLst>
                </a:hlinkClick>
              </a:rPr>
              <a:t>Slidesgo</a:t>
            </a:r>
            <a:r>
              <a:rPr lang="en" sz="1200">
                <a:solidFill>
                  <a:schemeClr val="lt1"/>
                </a:solidFill>
                <a:latin typeface="Darker Grotesque Medium"/>
                <a:ea typeface="Darker Grotesque Medium"/>
                <a:cs typeface="Darker Grotesque Medium"/>
                <a:sym typeface="Darker Grotesque Medium"/>
              </a:rPr>
              <a:t>, including icons by </a:t>
            </a:r>
            <a:r>
              <a:rPr lang="en" sz="12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val="tx"/>
                    </a:ext>
                  </a:extLst>
                </a:hlinkClick>
              </a:rPr>
              <a:t>Flaticon</a:t>
            </a:r>
            <a:r>
              <a:rPr lang="en" sz="1200">
                <a:solidFill>
                  <a:schemeClr val="lt1"/>
                </a:solidFill>
                <a:latin typeface="Darker Grotesque Medium"/>
                <a:ea typeface="Darker Grotesque Medium"/>
                <a:cs typeface="Darker Grotesque Medium"/>
                <a:sym typeface="Darker Grotesque Medium"/>
              </a:rPr>
              <a:t>, infographics &amp; images by </a:t>
            </a:r>
            <a:r>
              <a:rPr lang="en" sz="12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val="tx"/>
                    </a:ext>
                  </a:extLst>
                </a:hlinkClick>
              </a:rPr>
              <a:t>Freepik</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23" name="Shape 523"/>
        <p:cNvGrpSpPr/>
        <p:nvPr/>
      </p:nvGrpSpPr>
      <p:grpSpPr>
        <a:xfrm>
          <a:off x="0" y="0"/>
          <a:ext cx="0" cy="0"/>
          <a:chOff x="0" y="0"/>
          <a:chExt cx="0" cy="0"/>
        </a:xfrm>
      </p:grpSpPr>
      <p:sp>
        <p:nvSpPr>
          <p:cNvPr id="524" name="Google Shape;524;p3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5"/>
          <p:cNvGrpSpPr/>
          <p:nvPr/>
        </p:nvGrpSpPr>
        <p:grpSpPr>
          <a:xfrm flipH="1" rot="10800000">
            <a:off x="498549" y="419474"/>
            <a:ext cx="429322" cy="93999"/>
            <a:chOff x="5795037" y="809024"/>
            <a:chExt cx="431653" cy="94500"/>
          </a:xfrm>
        </p:grpSpPr>
        <p:sp>
          <p:nvSpPr>
            <p:cNvPr id="527" name="Google Shape;527;p3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35"/>
          <p:cNvGrpSpPr/>
          <p:nvPr/>
        </p:nvGrpSpPr>
        <p:grpSpPr>
          <a:xfrm flipH="1" rot="-5400000">
            <a:off x="8191799" y="4126299"/>
            <a:ext cx="825589" cy="93999"/>
            <a:chOff x="5718423" y="809024"/>
            <a:chExt cx="830071" cy="94500"/>
          </a:xfrm>
        </p:grpSpPr>
        <p:sp>
          <p:nvSpPr>
            <p:cNvPr id="531" name="Google Shape;531;p3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35" name="Shape 535"/>
        <p:cNvGrpSpPr/>
        <p:nvPr/>
      </p:nvGrpSpPr>
      <p:grpSpPr>
        <a:xfrm>
          <a:off x="0" y="0"/>
          <a:ext cx="0" cy="0"/>
          <a:chOff x="0" y="0"/>
          <a:chExt cx="0" cy="0"/>
        </a:xfrm>
      </p:grpSpPr>
      <p:sp>
        <p:nvSpPr>
          <p:cNvPr id="536" name="Google Shape;536;p3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36"/>
          <p:cNvGrpSpPr/>
          <p:nvPr/>
        </p:nvGrpSpPr>
        <p:grpSpPr>
          <a:xfrm flipH="1" rot="10800000">
            <a:off x="498549" y="419474"/>
            <a:ext cx="429322" cy="93999"/>
            <a:chOff x="5795037" y="809024"/>
            <a:chExt cx="431653" cy="94500"/>
          </a:xfrm>
        </p:grpSpPr>
        <p:sp>
          <p:nvSpPr>
            <p:cNvPr id="539" name="Google Shape;539;p3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36"/>
          <p:cNvGrpSpPr/>
          <p:nvPr/>
        </p:nvGrpSpPr>
        <p:grpSpPr>
          <a:xfrm flipH="1" rot="-5400000">
            <a:off x="8191799" y="4126299"/>
            <a:ext cx="825589" cy="93999"/>
            <a:chOff x="5718423" y="809024"/>
            <a:chExt cx="830071" cy="94500"/>
          </a:xfrm>
        </p:grpSpPr>
        <p:sp>
          <p:nvSpPr>
            <p:cNvPr id="543" name="Google Shape;543;p3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547" name="Shape 547"/>
        <p:cNvGrpSpPr/>
        <p:nvPr/>
      </p:nvGrpSpPr>
      <p:grpSpPr>
        <a:xfrm>
          <a:off x="0" y="0"/>
          <a:ext cx="0" cy="0"/>
          <a:chOff x="0" y="0"/>
          <a:chExt cx="0" cy="0"/>
        </a:xfrm>
      </p:grpSpPr>
      <p:sp>
        <p:nvSpPr>
          <p:cNvPr id="548" name="Google Shape;548;p3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37"/>
          <p:cNvGrpSpPr/>
          <p:nvPr/>
        </p:nvGrpSpPr>
        <p:grpSpPr>
          <a:xfrm rot="10800000">
            <a:off x="8217944" y="419474"/>
            <a:ext cx="429322" cy="93999"/>
            <a:chOff x="5795037" y="809024"/>
            <a:chExt cx="431653" cy="94500"/>
          </a:xfrm>
        </p:grpSpPr>
        <p:sp>
          <p:nvSpPr>
            <p:cNvPr id="551" name="Google Shape;551;p3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37"/>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37"/>
          <p:cNvGrpSpPr/>
          <p:nvPr/>
        </p:nvGrpSpPr>
        <p:grpSpPr>
          <a:xfrm flipH="1" rot="10800000">
            <a:off x="494779" y="4466049"/>
            <a:ext cx="429322" cy="93999"/>
            <a:chOff x="5795037" y="809024"/>
            <a:chExt cx="431653" cy="94500"/>
          </a:xfrm>
        </p:grpSpPr>
        <p:sp>
          <p:nvSpPr>
            <p:cNvPr id="556" name="Google Shape;556;p3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spTree>
      <p:nvGrpSpPr>
        <p:cNvPr id="559" name="Shape 559"/>
        <p:cNvGrpSpPr/>
        <p:nvPr/>
      </p:nvGrpSpPr>
      <p:grpSpPr>
        <a:xfrm>
          <a:off x="0" y="0"/>
          <a:ext cx="0" cy="0"/>
          <a:chOff x="0" y="0"/>
          <a:chExt cx="0" cy="0"/>
        </a:xfrm>
      </p:grpSpPr>
      <p:sp>
        <p:nvSpPr>
          <p:cNvPr id="560" name="Google Shape;560;p3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38"/>
          <p:cNvGrpSpPr/>
          <p:nvPr/>
        </p:nvGrpSpPr>
        <p:grpSpPr>
          <a:xfrm flipH="1" rot="-5400000">
            <a:off x="8191799" y="905324"/>
            <a:ext cx="825589" cy="93999"/>
            <a:chOff x="5718423" y="809024"/>
            <a:chExt cx="830071" cy="94500"/>
          </a:xfrm>
        </p:grpSpPr>
        <p:sp>
          <p:nvSpPr>
            <p:cNvPr id="562" name="Google Shape;562;p3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3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38"/>
          <p:cNvGrpSpPr/>
          <p:nvPr/>
        </p:nvGrpSpPr>
        <p:grpSpPr>
          <a:xfrm flipH="1" rot="10800000">
            <a:off x="498549" y="419474"/>
            <a:ext cx="429322" cy="93999"/>
            <a:chOff x="5795037" y="809024"/>
            <a:chExt cx="431653" cy="94500"/>
          </a:xfrm>
        </p:grpSpPr>
        <p:sp>
          <p:nvSpPr>
            <p:cNvPr id="568" name="Google Shape;568;p3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 name="Shape 53"/>
        <p:cNvGrpSpPr/>
        <p:nvPr/>
      </p:nvGrpSpPr>
      <p:grpSpPr>
        <a:xfrm>
          <a:off x="0" y="0"/>
          <a:ext cx="0" cy="0"/>
          <a:chOff x="0" y="0"/>
          <a:chExt cx="0" cy="0"/>
        </a:xfrm>
      </p:grpSpPr>
      <p:sp>
        <p:nvSpPr>
          <p:cNvPr id="54" name="Google Shape;54;p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5"/>
          <p:cNvSpPr txBox="1"/>
          <p:nvPr>
            <p:ph idx="2" type="title"/>
          </p:nvPr>
        </p:nvSpPr>
        <p:spPr>
          <a:xfrm>
            <a:off x="2123450"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5"/>
          <p:cNvSpPr txBox="1"/>
          <p:nvPr>
            <p:ph idx="3" type="title"/>
          </p:nvPr>
        </p:nvSpPr>
        <p:spPr>
          <a:xfrm>
            <a:off x="5423338"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 name="Google Shape;58;p5"/>
          <p:cNvSpPr txBox="1"/>
          <p:nvPr>
            <p:ph idx="1" type="subTitle"/>
          </p:nvPr>
        </p:nvSpPr>
        <p:spPr>
          <a:xfrm>
            <a:off x="5160527"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5"/>
          <p:cNvSpPr txBox="1"/>
          <p:nvPr>
            <p:ph idx="4" type="subTitle"/>
          </p:nvPr>
        </p:nvSpPr>
        <p:spPr>
          <a:xfrm>
            <a:off x="1860602"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5"/>
          <p:cNvGrpSpPr/>
          <p:nvPr/>
        </p:nvGrpSpPr>
        <p:grpSpPr>
          <a:xfrm flipH="1" rot="10800000">
            <a:off x="498549" y="419474"/>
            <a:ext cx="429322" cy="93999"/>
            <a:chOff x="5795037" y="809024"/>
            <a:chExt cx="431653" cy="94500"/>
          </a:xfrm>
        </p:grpSpPr>
        <p:sp>
          <p:nvSpPr>
            <p:cNvPr id="62" name="Google Shape;62;p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5"/>
          <p:cNvGrpSpPr/>
          <p:nvPr/>
        </p:nvGrpSpPr>
        <p:grpSpPr>
          <a:xfrm flipH="1" rot="-5400000">
            <a:off x="8191799" y="4126299"/>
            <a:ext cx="825589" cy="93999"/>
            <a:chOff x="5718423" y="809024"/>
            <a:chExt cx="830071" cy="94500"/>
          </a:xfrm>
        </p:grpSpPr>
        <p:sp>
          <p:nvSpPr>
            <p:cNvPr id="66" name="Google Shape;66;p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 name="Google Shape;73;p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6"/>
          <p:cNvGrpSpPr/>
          <p:nvPr/>
        </p:nvGrpSpPr>
        <p:grpSpPr>
          <a:xfrm flipH="1" rot="10800000">
            <a:off x="498549" y="419474"/>
            <a:ext cx="429322" cy="93999"/>
            <a:chOff x="5795037" y="809024"/>
            <a:chExt cx="431653" cy="94500"/>
          </a:xfrm>
        </p:grpSpPr>
        <p:sp>
          <p:nvSpPr>
            <p:cNvPr id="75" name="Google Shape;75;p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6"/>
          <p:cNvGrpSpPr/>
          <p:nvPr/>
        </p:nvGrpSpPr>
        <p:grpSpPr>
          <a:xfrm flipH="1" rot="-5400000">
            <a:off x="8191799" y="905324"/>
            <a:ext cx="825589" cy="93999"/>
            <a:chOff x="5718423" y="809024"/>
            <a:chExt cx="830071" cy="94500"/>
          </a:xfrm>
        </p:grpSpPr>
        <p:sp>
          <p:nvSpPr>
            <p:cNvPr id="79" name="Google Shape;79;p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7"/>
          <p:cNvSpPr txBox="1"/>
          <p:nvPr>
            <p:ph idx="1" type="subTitle"/>
          </p:nvPr>
        </p:nvSpPr>
        <p:spPr>
          <a:xfrm>
            <a:off x="720000" y="1755800"/>
            <a:ext cx="3705300" cy="22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87" name="Google Shape;87;p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7"/>
          <p:cNvGrpSpPr/>
          <p:nvPr/>
        </p:nvGrpSpPr>
        <p:grpSpPr>
          <a:xfrm flipH="1" rot="10800000">
            <a:off x="498549" y="419474"/>
            <a:ext cx="429322" cy="93999"/>
            <a:chOff x="5795037" y="809024"/>
            <a:chExt cx="431653" cy="94500"/>
          </a:xfrm>
        </p:grpSpPr>
        <p:sp>
          <p:nvSpPr>
            <p:cNvPr id="89" name="Google Shape;89;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7"/>
          <p:cNvGrpSpPr/>
          <p:nvPr/>
        </p:nvGrpSpPr>
        <p:grpSpPr>
          <a:xfrm rot="10800000">
            <a:off x="8230513" y="4466049"/>
            <a:ext cx="429322" cy="93999"/>
            <a:chOff x="5795037" y="809024"/>
            <a:chExt cx="431653" cy="94500"/>
          </a:xfrm>
        </p:grpSpPr>
        <p:sp>
          <p:nvSpPr>
            <p:cNvPr id="94" name="Google Shape;94;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7"/>
          <p:cNvGrpSpPr/>
          <p:nvPr/>
        </p:nvGrpSpPr>
        <p:grpSpPr>
          <a:xfrm flipH="1" rot="-5400000">
            <a:off x="8191799" y="905324"/>
            <a:ext cx="825589" cy="93999"/>
            <a:chOff x="5718423" y="809024"/>
            <a:chExt cx="830071" cy="94500"/>
          </a:xfrm>
        </p:grpSpPr>
        <p:sp>
          <p:nvSpPr>
            <p:cNvPr id="98" name="Google Shape;98;p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8"/>
          <p:cNvGrpSpPr/>
          <p:nvPr/>
        </p:nvGrpSpPr>
        <p:grpSpPr>
          <a:xfrm flipH="1" rot="10800000">
            <a:off x="498549" y="419474"/>
            <a:ext cx="429322" cy="93999"/>
            <a:chOff x="5795037" y="809024"/>
            <a:chExt cx="431653" cy="94500"/>
          </a:xfrm>
        </p:grpSpPr>
        <p:sp>
          <p:nvSpPr>
            <p:cNvPr id="106" name="Google Shape;106;p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8"/>
          <p:cNvGrpSpPr/>
          <p:nvPr/>
        </p:nvGrpSpPr>
        <p:grpSpPr>
          <a:xfrm flipH="1">
            <a:off x="4158122" y="4535409"/>
            <a:ext cx="825589" cy="93999"/>
            <a:chOff x="5718423" y="809024"/>
            <a:chExt cx="830071" cy="94500"/>
          </a:xfrm>
        </p:grpSpPr>
        <p:sp>
          <p:nvSpPr>
            <p:cNvPr id="110" name="Google Shape;110;p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8"/>
          <p:cNvSpPr/>
          <p:nvPr/>
        </p:nvSpPr>
        <p:spPr>
          <a:xfrm>
            <a:off x="714600" y="1167575"/>
            <a:ext cx="7709700" cy="2808300"/>
          </a:xfrm>
          <a:prstGeom prst="roundRect">
            <a:avLst>
              <a:gd fmla="val 2501"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txBox="1"/>
          <p:nvPr>
            <p:ph type="title"/>
          </p:nvPr>
        </p:nvSpPr>
        <p:spPr>
          <a:xfrm>
            <a:off x="1502800" y="1370700"/>
            <a:ext cx="61305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9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txBox="1"/>
          <p:nvPr>
            <p:ph idx="1" type="subTitle"/>
          </p:nvPr>
        </p:nvSpPr>
        <p:spPr>
          <a:xfrm>
            <a:off x="5112600" y="2107125"/>
            <a:ext cx="3311400" cy="121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9" name="Google Shape;119;p9"/>
          <p:cNvSpPr txBox="1"/>
          <p:nvPr>
            <p:ph type="title"/>
          </p:nvPr>
        </p:nvSpPr>
        <p:spPr>
          <a:xfrm>
            <a:off x="5011800" y="1359000"/>
            <a:ext cx="3412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9"/>
          <p:cNvGrpSpPr/>
          <p:nvPr/>
        </p:nvGrpSpPr>
        <p:grpSpPr>
          <a:xfrm flipH="1" rot="10800000">
            <a:off x="498549" y="419474"/>
            <a:ext cx="429322" cy="93999"/>
            <a:chOff x="5795037" y="809024"/>
            <a:chExt cx="431653" cy="94500"/>
          </a:xfrm>
        </p:grpSpPr>
        <p:sp>
          <p:nvSpPr>
            <p:cNvPr id="122" name="Google Shape;122;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9"/>
          <p:cNvGrpSpPr/>
          <p:nvPr/>
        </p:nvGrpSpPr>
        <p:grpSpPr>
          <a:xfrm rot="10800000">
            <a:off x="8230513" y="4466049"/>
            <a:ext cx="429322" cy="93999"/>
            <a:chOff x="5795037" y="809024"/>
            <a:chExt cx="431653" cy="94500"/>
          </a:xfrm>
        </p:grpSpPr>
        <p:sp>
          <p:nvSpPr>
            <p:cNvPr id="127" name="Google Shape;127;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9"/>
          <p:cNvGrpSpPr/>
          <p:nvPr/>
        </p:nvGrpSpPr>
        <p:grpSpPr>
          <a:xfrm flipH="1" rot="-5400000">
            <a:off x="8191799" y="905324"/>
            <a:ext cx="825589" cy="93999"/>
            <a:chOff x="5718423" y="809024"/>
            <a:chExt cx="830071" cy="94500"/>
          </a:xfrm>
        </p:grpSpPr>
        <p:sp>
          <p:nvSpPr>
            <p:cNvPr id="131" name="Google Shape;131;p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sp>
        <p:nvSpPr>
          <p:cNvPr id="136" name="Google Shape;136;p10"/>
          <p:cNvSpPr txBox="1"/>
          <p:nvPr>
            <p:ph type="title"/>
          </p:nvPr>
        </p:nvSpPr>
        <p:spPr>
          <a:xfrm>
            <a:off x="720000" y="3469654"/>
            <a:ext cx="4031100" cy="921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2D6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indent="-317500" lvl="1" marL="914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indent="-317500" lvl="2" marL="1371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indent="-317500" lvl="3" marL="18288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indent="-317500" lvl="4" marL="22860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indent="-317500" lvl="5" marL="27432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indent="-317500" lvl="6" marL="3200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indent="-317500" lvl="7" marL="3657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indent="-317500" lvl="8" marL="41148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9"/>
          <p:cNvSpPr txBox="1"/>
          <p:nvPr>
            <p:ph type="ctrTitle"/>
          </p:nvPr>
        </p:nvSpPr>
        <p:spPr>
          <a:xfrm>
            <a:off x="290750" y="1736100"/>
            <a:ext cx="8430000" cy="167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CROSS SITE SCRIPTING ATTACKS </a:t>
            </a:r>
            <a:endParaRPr/>
          </a:p>
        </p:txBody>
      </p:sp>
      <p:sp>
        <p:nvSpPr>
          <p:cNvPr id="576" name="Google Shape;576;p39"/>
          <p:cNvSpPr txBox="1"/>
          <p:nvPr>
            <p:ph idx="1" type="subTitle"/>
          </p:nvPr>
        </p:nvSpPr>
        <p:spPr>
          <a:xfrm>
            <a:off x="3980150" y="3624400"/>
            <a:ext cx="16098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Kirsten and Lillian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0"/>
          <p:cNvSpPr txBox="1"/>
          <p:nvPr>
            <p:ph type="title"/>
          </p:nvPr>
        </p:nvSpPr>
        <p:spPr>
          <a:xfrm>
            <a:off x="713200" y="1123375"/>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82" name="Google Shape;582;p40"/>
          <p:cNvSpPr txBox="1"/>
          <p:nvPr>
            <p:ph idx="1" type="subTitle"/>
          </p:nvPr>
        </p:nvSpPr>
        <p:spPr>
          <a:xfrm>
            <a:off x="713200" y="1687976"/>
            <a:ext cx="3960300" cy="30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an XSS attack?</a:t>
            </a:r>
            <a:endParaRPr/>
          </a:p>
        </p:txBody>
      </p:sp>
      <p:sp>
        <p:nvSpPr>
          <p:cNvPr id="583" name="Google Shape;583;p40"/>
          <p:cNvSpPr txBox="1"/>
          <p:nvPr>
            <p:ph idx="2" type="title"/>
          </p:nvPr>
        </p:nvSpPr>
        <p:spPr>
          <a:xfrm>
            <a:off x="713200" y="2255071"/>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84" name="Google Shape;584;p40"/>
          <p:cNvSpPr txBox="1"/>
          <p:nvPr>
            <p:ph idx="3" type="subTitle"/>
          </p:nvPr>
        </p:nvSpPr>
        <p:spPr>
          <a:xfrm>
            <a:off x="713200" y="2855401"/>
            <a:ext cx="3960300" cy="30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History and Development </a:t>
            </a:r>
            <a:endParaRPr/>
          </a:p>
        </p:txBody>
      </p:sp>
      <p:sp>
        <p:nvSpPr>
          <p:cNvPr id="585" name="Google Shape;585;p40"/>
          <p:cNvSpPr txBox="1"/>
          <p:nvPr>
            <p:ph idx="4" type="title"/>
          </p:nvPr>
        </p:nvSpPr>
        <p:spPr>
          <a:xfrm>
            <a:off x="713200" y="3413999"/>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86" name="Google Shape;586;p40"/>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Examples </a:t>
            </a:r>
            <a:endParaRPr/>
          </a:p>
        </p:txBody>
      </p:sp>
      <p:sp>
        <p:nvSpPr>
          <p:cNvPr id="587" name="Google Shape;587;p40"/>
          <p:cNvSpPr txBox="1"/>
          <p:nvPr/>
        </p:nvSpPr>
        <p:spPr>
          <a:xfrm>
            <a:off x="4305525" y="903475"/>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chemeClr val="lt1"/>
                </a:solidFill>
                <a:latin typeface="Montserrat"/>
                <a:ea typeface="Montserrat"/>
                <a:cs typeface="Montserrat"/>
                <a:sym typeface="Montserrat"/>
              </a:rPr>
              <a:t>4</a:t>
            </a:r>
            <a:endParaRPr/>
          </a:p>
        </p:txBody>
      </p:sp>
      <p:sp>
        <p:nvSpPr>
          <p:cNvPr id="588" name="Google Shape;588;p40"/>
          <p:cNvSpPr txBox="1"/>
          <p:nvPr/>
        </p:nvSpPr>
        <p:spPr>
          <a:xfrm>
            <a:off x="4305525" y="166105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Darker Grotesque Medium"/>
                <a:ea typeface="Darker Grotesque Medium"/>
                <a:cs typeface="Darker Grotesque Medium"/>
                <a:sym typeface="Darker Grotesque Medium"/>
              </a:rPr>
              <a:t>Demo</a:t>
            </a:r>
            <a:endParaRPr/>
          </a:p>
        </p:txBody>
      </p:sp>
      <p:sp>
        <p:nvSpPr>
          <p:cNvPr id="589" name="Google Shape;589;p40"/>
          <p:cNvSpPr txBox="1"/>
          <p:nvPr>
            <p:ph idx="2" type="title"/>
          </p:nvPr>
        </p:nvSpPr>
        <p:spPr>
          <a:xfrm>
            <a:off x="4357400" y="2378646"/>
            <a:ext cx="39603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590" name="Google Shape;590;p40"/>
          <p:cNvSpPr txBox="1"/>
          <p:nvPr/>
        </p:nvSpPr>
        <p:spPr>
          <a:xfrm>
            <a:off x="4305525" y="27909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Darker Grotesque Medium"/>
                <a:ea typeface="Darker Grotesque Medium"/>
                <a:cs typeface="Darker Grotesque Medium"/>
                <a:sym typeface="Darker Grotesque Medium"/>
              </a:rPr>
              <a:t>Prevention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1"/>
          <p:cNvSpPr txBox="1"/>
          <p:nvPr>
            <p:ph idx="1" type="body"/>
          </p:nvPr>
        </p:nvSpPr>
        <p:spPr>
          <a:xfrm>
            <a:off x="720000" y="1444275"/>
            <a:ext cx="3574200" cy="29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Cross site scripting is a widely used technique to exploit vulnerabilities in </a:t>
            </a:r>
            <a:r>
              <a:rPr lang="en" sz="1300"/>
              <a:t>trusted</a:t>
            </a:r>
            <a:r>
              <a:rPr lang="en" sz="1300"/>
              <a:t> websites. It allows the attacker to execute malicious javascript in the target's browser, </a:t>
            </a:r>
            <a:r>
              <a:rPr lang="en" sz="1300"/>
              <a:t>compromising</a:t>
            </a:r>
            <a:r>
              <a:rPr lang="en" sz="1300"/>
              <a:t> their interaction. The goal is to steal the user’s sensitive data, whether it’s cookies, session tokens, or login credentials. </a:t>
            </a:r>
            <a:endParaRPr sz="1300"/>
          </a:p>
          <a:p>
            <a:pPr indent="0" lvl="0" marL="0" rtl="0" algn="l">
              <a:spcBef>
                <a:spcPts val="1600"/>
              </a:spcBef>
              <a:spcAft>
                <a:spcPts val="1600"/>
              </a:spcAft>
              <a:buNone/>
            </a:pPr>
            <a:r>
              <a:rPr lang="en" sz="1300"/>
              <a:t>It is one of the common application level attacks used today. </a:t>
            </a:r>
            <a:endParaRPr sz="1300"/>
          </a:p>
        </p:txBody>
      </p:sp>
      <p:sp>
        <p:nvSpPr>
          <p:cNvPr id="596" name="Google Shape;596;p41"/>
          <p:cNvSpPr txBox="1"/>
          <p:nvPr>
            <p:ph type="title"/>
          </p:nvPr>
        </p:nvSpPr>
        <p:spPr>
          <a:xfrm>
            <a:off x="271350" y="464800"/>
            <a:ext cx="8601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BASICS: WHAT IS AN XSS ATTACK?</a:t>
            </a:r>
            <a:endParaRPr/>
          </a:p>
        </p:txBody>
      </p:sp>
      <p:pic>
        <p:nvPicPr>
          <p:cNvPr id="597" name="Google Shape;597;p41"/>
          <p:cNvPicPr preferRelativeResize="0"/>
          <p:nvPr/>
        </p:nvPicPr>
        <p:blipFill>
          <a:blip r:embed="rId3">
            <a:alphaModFix/>
          </a:blip>
          <a:stretch>
            <a:fillRect/>
          </a:stretch>
        </p:blipFill>
        <p:spPr>
          <a:xfrm>
            <a:off x="4668850" y="1637734"/>
            <a:ext cx="3403326" cy="1956925"/>
          </a:xfrm>
          <a:prstGeom prst="rect">
            <a:avLst/>
          </a:prstGeom>
          <a:noFill/>
          <a:ln>
            <a:noFill/>
          </a:ln>
        </p:spPr>
      </p:pic>
      <p:sp>
        <p:nvSpPr>
          <p:cNvPr id="598" name="Google Shape;598;p41"/>
          <p:cNvSpPr txBox="1"/>
          <p:nvPr/>
        </p:nvSpPr>
        <p:spPr>
          <a:xfrm>
            <a:off x="4917775" y="1163875"/>
            <a:ext cx="3000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600"/>
              </a:spcAft>
              <a:buNone/>
            </a:pPr>
            <a:r>
              <a:rPr lang="en" sz="1300">
                <a:solidFill>
                  <a:schemeClr val="dk1"/>
                </a:solidFill>
                <a:latin typeface="Darker Grotesque"/>
                <a:ea typeface="Darker Grotesque"/>
                <a:cs typeface="Darker Grotesque"/>
                <a:sym typeface="Darker Grotesque"/>
              </a:rPr>
              <a:t>There are three parties involved: attacker, client, and website. </a:t>
            </a:r>
            <a:endParaRPr/>
          </a:p>
        </p:txBody>
      </p:sp>
      <p:sp>
        <p:nvSpPr>
          <p:cNvPr id="599" name="Google Shape;599;p41"/>
          <p:cNvSpPr txBox="1"/>
          <p:nvPr/>
        </p:nvSpPr>
        <p:spPr>
          <a:xfrm>
            <a:off x="4917775" y="359465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300">
                <a:solidFill>
                  <a:schemeClr val="dk1"/>
                </a:solidFill>
                <a:latin typeface="Darker Grotesque"/>
                <a:ea typeface="Darker Grotesque"/>
                <a:cs typeface="Darker Grotesque"/>
                <a:sym typeface="Darker Grotesque"/>
              </a:rPr>
              <a:t>In this example, the attacker is targeting the visitor’s cookies.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2"/>
          <p:cNvSpPr txBox="1"/>
          <p:nvPr>
            <p:ph type="title"/>
          </p:nvPr>
        </p:nvSpPr>
        <p:spPr>
          <a:xfrm>
            <a:off x="1770313" y="1623300"/>
            <a:ext cx="5813700" cy="9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500"/>
              <a:t>825 million</a:t>
            </a:r>
            <a:r>
              <a:rPr lang="en"/>
              <a:t> </a:t>
            </a:r>
            <a:endParaRPr/>
          </a:p>
        </p:txBody>
      </p:sp>
      <p:sp>
        <p:nvSpPr>
          <p:cNvPr id="605" name="Google Shape;605;p42"/>
          <p:cNvSpPr txBox="1"/>
          <p:nvPr>
            <p:ph idx="1" type="subTitle"/>
          </p:nvPr>
        </p:nvSpPr>
        <p:spPr>
          <a:xfrm>
            <a:off x="2217975" y="2954525"/>
            <a:ext cx="4996200" cy="120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The number of users potentially affected in 2018 in a large scale XSS attack that affected Reddit, Yelp, TicketMaster, Western Union, and many others.  Big companies are not immune: Amazon has been affected in the past.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a:t>
            </a:r>
            <a:endParaRPr/>
          </a:p>
        </p:txBody>
      </p:sp>
      <p:sp>
        <p:nvSpPr>
          <p:cNvPr id="611" name="Google Shape;611;p43"/>
          <p:cNvSpPr txBox="1"/>
          <p:nvPr>
            <p:ph idx="1" type="body"/>
          </p:nvPr>
        </p:nvSpPr>
        <p:spPr>
          <a:xfrm>
            <a:off x="720000" y="1444275"/>
            <a:ext cx="4255800" cy="301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In January of 2000, Microsoft security engineers introduced the term “cross site scripting.” It referred to loading the attacked web application from an unrelated application through Javascript. The term XSS has now expanded, and Microsoft </a:t>
            </a:r>
            <a:r>
              <a:rPr lang="en" sz="1300"/>
              <a:t>explains</a:t>
            </a:r>
            <a:r>
              <a:rPr lang="en" sz="1300"/>
              <a:t> that the original XSS attack can be more specifically classified as the reflected/non-persistent form. XSS attacks also now more broadly include other types of code injections, including </a:t>
            </a:r>
            <a:r>
              <a:rPr lang="en" sz="1300"/>
              <a:t>persistent</a:t>
            </a:r>
            <a:r>
              <a:rPr lang="en" sz="1300"/>
              <a:t> vectors (that use Java, HTML, Flash, etc.). </a:t>
            </a:r>
            <a:endParaRPr sz="1300"/>
          </a:p>
          <a:p>
            <a:pPr indent="0" lvl="0" marL="0" rtl="0" algn="l">
              <a:spcBef>
                <a:spcPts val="1600"/>
              </a:spcBef>
              <a:spcAft>
                <a:spcPts val="1600"/>
              </a:spcAft>
              <a:buNone/>
            </a:pPr>
            <a:r>
              <a:rPr lang="en" sz="1300"/>
              <a:t>Other name options at </a:t>
            </a:r>
            <a:r>
              <a:rPr lang="en" sz="1300"/>
              <a:t>the</a:t>
            </a:r>
            <a:r>
              <a:rPr lang="en" sz="1300"/>
              <a:t> time included Unauthorized Site Scripting, Unofficial Site Scripting, URL Parameter Script Insertion, Cross Site Scripting, Synthesized Scripting, Fraudulent Scripting. </a:t>
            </a:r>
            <a:endParaRPr sz="1300"/>
          </a:p>
        </p:txBody>
      </p:sp>
      <p:pic>
        <p:nvPicPr>
          <p:cNvPr id="612" name="Google Shape;612;p43"/>
          <p:cNvPicPr preferRelativeResize="0"/>
          <p:nvPr/>
        </p:nvPicPr>
        <p:blipFill>
          <a:blip r:embed="rId3">
            <a:alphaModFix/>
          </a:blip>
          <a:stretch>
            <a:fillRect/>
          </a:stretch>
        </p:blipFill>
        <p:spPr>
          <a:xfrm>
            <a:off x="4920908" y="2456780"/>
            <a:ext cx="3602157" cy="409950"/>
          </a:xfrm>
          <a:prstGeom prst="rect">
            <a:avLst/>
          </a:prstGeom>
          <a:noFill/>
          <a:ln>
            <a:noFill/>
          </a:ln>
        </p:spPr>
      </p:pic>
      <p:pic>
        <p:nvPicPr>
          <p:cNvPr id="613" name="Google Shape;613;p43"/>
          <p:cNvPicPr preferRelativeResize="0"/>
          <p:nvPr/>
        </p:nvPicPr>
        <p:blipFill>
          <a:blip r:embed="rId4">
            <a:alphaModFix/>
          </a:blip>
          <a:stretch>
            <a:fillRect/>
          </a:stretch>
        </p:blipFill>
        <p:spPr>
          <a:xfrm>
            <a:off x="5041325" y="3020950"/>
            <a:ext cx="3244625" cy="33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4"/>
          <p:cNvSpPr txBox="1"/>
          <p:nvPr>
            <p:ph idx="1" type="body"/>
          </p:nvPr>
        </p:nvSpPr>
        <p:spPr>
          <a:xfrm>
            <a:off x="642500" y="1521250"/>
            <a:ext cx="7704000" cy="32640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AutoNum type="arabicPeriod"/>
            </a:pPr>
            <a:r>
              <a:rPr b="1" lang="en" sz="1300"/>
              <a:t>STORED - Persistent/Type I </a:t>
            </a:r>
            <a:endParaRPr b="1" sz="1300"/>
          </a:p>
          <a:p>
            <a:pPr indent="-311150" lvl="1" marL="1371600" rtl="0" algn="l">
              <a:spcBef>
                <a:spcPts val="0"/>
              </a:spcBef>
              <a:spcAft>
                <a:spcPts val="0"/>
              </a:spcAft>
              <a:buSzPts val="1300"/>
              <a:buAutoNum type="alphaLcPeriod"/>
            </a:pPr>
            <a:r>
              <a:rPr lang="en" sz="1300"/>
              <a:t>“user input is stored on the target server, such as in a database, in a message forum, visitor log, comment field, etc. And then a victim is able to retrieve the stored data from the web application without that data being made safe to render in the browser”</a:t>
            </a:r>
            <a:endParaRPr sz="1300"/>
          </a:p>
          <a:p>
            <a:pPr indent="-311150" lvl="0" marL="457200" rtl="0" algn="l">
              <a:spcBef>
                <a:spcPts val="0"/>
              </a:spcBef>
              <a:spcAft>
                <a:spcPts val="0"/>
              </a:spcAft>
              <a:buSzPts val="1300"/>
              <a:buAutoNum type="arabicPeriod"/>
            </a:pPr>
            <a:r>
              <a:rPr b="1" lang="en" sz="1300"/>
              <a:t>REFLECTED - Non-Persistent/Type II</a:t>
            </a:r>
            <a:endParaRPr b="1" sz="1300"/>
          </a:p>
          <a:p>
            <a:pPr indent="-311150" lvl="1" marL="1371600" rtl="0" algn="l">
              <a:spcBef>
                <a:spcPts val="0"/>
              </a:spcBef>
              <a:spcAft>
                <a:spcPts val="0"/>
              </a:spcAft>
              <a:buSzPts val="1300"/>
              <a:buAutoNum type="alphaLcPeriod"/>
            </a:pPr>
            <a:r>
              <a:rPr lang="en" sz="1300"/>
              <a:t>“ser input is immediately returned by a web application in an error message, search result, or any other response that includes some or all of the input provided by the user as part of the request, without that data being made safe to render in the browser, and without permanently storing the user provided data”</a:t>
            </a:r>
            <a:endParaRPr sz="1300"/>
          </a:p>
          <a:p>
            <a:pPr indent="-311150" lvl="0" marL="457200" rtl="0" algn="l">
              <a:spcBef>
                <a:spcPts val="0"/>
              </a:spcBef>
              <a:spcAft>
                <a:spcPts val="0"/>
              </a:spcAft>
              <a:buSzPts val="1300"/>
              <a:buAutoNum type="arabicPeriod"/>
            </a:pPr>
            <a:r>
              <a:rPr b="1" lang="en" sz="1300"/>
              <a:t>DOM BASED XSS - Type 0 </a:t>
            </a:r>
            <a:endParaRPr sz="1300"/>
          </a:p>
          <a:p>
            <a:pPr indent="-311150" lvl="1" marL="1371600" rtl="0" algn="l">
              <a:spcBef>
                <a:spcPts val="0"/>
              </a:spcBef>
              <a:spcAft>
                <a:spcPts val="0"/>
              </a:spcAft>
              <a:buSzPts val="1300"/>
              <a:buAutoNum type="alphaLcPeriod"/>
            </a:pPr>
            <a:r>
              <a:rPr lang="en" sz="1300"/>
              <a:t>“ the entire tainted data flow from source to sink takes place in the browser, i.e., the source of the data is in the DOM, the sink is also in the DOM, and the data flow never leaves the </a:t>
            </a:r>
            <a:r>
              <a:rPr lang="en" sz="1300"/>
              <a:t>browser</a:t>
            </a:r>
            <a:r>
              <a:rPr lang="en" sz="1300"/>
              <a:t>” </a:t>
            </a:r>
            <a:endParaRPr b="1" sz="1300"/>
          </a:p>
          <a:p>
            <a:pPr indent="0" lvl="0" marL="0" rtl="0" algn="l">
              <a:spcBef>
                <a:spcPts val="1600"/>
              </a:spcBef>
              <a:spcAft>
                <a:spcPts val="1600"/>
              </a:spcAft>
              <a:buNone/>
            </a:pPr>
            <a:r>
              <a:t/>
            </a:r>
            <a:endParaRPr sz="1300"/>
          </a:p>
        </p:txBody>
      </p:sp>
      <p:sp>
        <p:nvSpPr>
          <p:cNvPr id="619" name="Google Shape;619;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TYPES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