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9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0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0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7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9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9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7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1E653-D30A-4004-86BC-2493BFB34A4B}" type="datetimeFigureOut">
              <a:rPr lang="en-GB" smtClean="0"/>
              <a:t>04/10/2016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8D90-4C83-40F9-8AC8-02F2762B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7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Gamification utilizing beacons to pinpoint player locations or spawn interests with Augmented Reality on mobile devices.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30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Beacons to triangulate the player position.</a:t>
            </a:r>
          </a:p>
          <a:p>
            <a:endParaRPr lang="en-GB" dirty="0"/>
          </a:p>
          <a:p>
            <a:r>
              <a:rPr lang="en-GB" dirty="0" smtClean="0"/>
              <a:t>Interesting game events to occur at beacon position.</a:t>
            </a:r>
          </a:p>
          <a:p>
            <a:endParaRPr lang="en-GB" dirty="0"/>
          </a:p>
          <a:p>
            <a:r>
              <a:rPr lang="en-GB" dirty="0" smtClean="0"/>
              <a:t>Gameplay similar to Unreal Tournament/Quake.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51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7967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Vuforia</a:t>
            </a:r>
            <a:r>
              <a:rPr lang="en-GB" dirty="0" smtClean="0"/>
              <a:t> Working!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Estimote</a:t>
            </a:r>
            <a:r>
              <a:rPr lang="en-GB" dirty="0" smtClean="0"/>
              <a:t> Beacons Working!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Simple game mechanics working!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764704"/>
            <a:ext cx="2952328" cy="162891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869160"/>
            <a:ext cx="3657177" cy="181151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92896"/>
            <a:ext cx="3198814" cy="164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7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Essentially, should build and be awesome right?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6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2.quickmeme.com/img/3c/3cbef5ee354e1f2189a23b6ac03319946a4a7c7617388f9584aa5b5984f98b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48" y="913760"/>
            <a:ext cx="59531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re0.staticworld.net/images/article/2015/03/unity-logo-100571261-or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35747"/>
            <a:ext cx="2174197" cy="14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8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980728"/>
            <a:ext cx="8281556" cy="37742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6" y="4011582"/>
            <a:ext cx="8281556" cy="71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0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I have left?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https://www.youtube.com/watch?v=YRB3NVvJF-I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0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Gamification utilizing beacons to pinpoint player locations or spawn interests with Augmented Reality on mobile devices. </vt:lpstr>
      <vt:lpstr>PowerPoint Presentation</vt:lpstr>
      <vt:lpstr>PowerPoint Presentation</vt:lpstr>
      <vt:lpstr>Essentially, should build and be awesome right? </vt:lpstr>
      <vt:lpstr>PowerPoint Presentation</vt:lpstr>
      <vt:lpstr>PowerPoint Presentation</vt:lpstr>
      <vt:lpstr>What did I have left?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Gamification utilizing beacons to pinpoint player locations or spawn interests with Augmented Reality on mobile devices.</dc:title>
  <dc:creator>Innervate316</dc:creator>
  <cp:lastModifiedBy>Innervate316</cp:lastModifiedBy>
  <cp:revision>2</cp:revision>
  <dcterms:created xsi:type="dcterms:W3CDTF">2016-10-04T11:43:01Z</dcterms:created>
  <dcterms:modified xsi:type="dcterms:W3CDTF">2016-10-04T11:57:50Z</dcterms:modified>
</cp:coreProperties>
</file>