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00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12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3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20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8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2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2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8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8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1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7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A871A-83E9-4E35-B055-15B93AF14EB8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2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Crystal Maze Disaster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52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Gameplay that is similar to 3D scrolling shooter(slicing</a:t>
            </a:r>
            <a:r>
              <a:rPr lang="en-ZA" smtClean="0"/>
              <a:t>?) game (Star Fox 64).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24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Crystal Maze Disaster</vt:lpstr>
      <vt:lpstr>Why?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Innervate316</dc:creator>
  <cp:lastModifiedBy>Innervate316</cp:lastModifiedBy>
  <cp:revision>4</cp:revision>
  <dcterms:created xsi:type="dcterms:W3CDTF">2015-10-19T19:07:41Z</dcterms:created>
  <dcterms:modified xsi:type="dcterms:W3CDTF">2015-10-19T23:36:02Z</dcterms:modified>
</cp:coreProperties>
</file>