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04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5907-D66A-461D-A350-50E16266443A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5688-4C40-4E7A-864B-16D3825AF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4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Here, I give a quick introduction about my name, and proceed to inform the potential investors about my game, Death-</a:t>
            </a:r>
            <a:r>
              <a:rPr lang="en-GB" dirty="0" err="1" smtClean="0"/>
              <a:t>rone</a:t>
            </a:r>
            <a:r>
              <a:rPr lang="en-GB" dirty="0" smtClean="0"/>
              <a:t> (Death Run/De-throne)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5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explain briefly about how I wish to create a game that is easy to play with one hand, feels fast and fluid and has linear style progression with combat mechanics.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0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would give a brief explanation</a:t>
            </a:r>
            <a:r>
              <a:rPr lang="en-GB" baseline="0" dirty="0" smtClean="0"/>
              <a:t> on the games intended target market. Generally people who enjoy linear gameplay with simple storylines, as well as gamers on the go. I give a quick reasoning behind this, saying that mobile games can achieve compelling storylines, but a major emphasis on addictive gameplay and fun factor works just as well. (reference from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http://preview.tinyurl.com/pnwow5s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8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8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3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1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57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74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2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4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9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62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5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44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42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2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4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7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spin.com/2014/02/06/game-insight-releases-details-upcoming-running-shadow-game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393825"/>
          </a:xfrm>
        </p:spPr>
        <p:txBody>
          <a:bodyPr/>
          <a:lstStyle/>
          <a:p>
            <a:r>
              <a:rPr lang="en-ZA" dirty="0" smtClean="0"/>
              <a:t>Death-</a:t>
            </a:r>
            <a:r>
              <a:rPr lang="en-ZA" dirty="0" err="1" smtClean="0"/>
              <a:t>rone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8800"/>
            <a:ext cx="3013499" cy="2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vignette3.wikia.nocookie.net/templerun/images/1/12/Temple_run_tree_root.jpg/revision/latest?cb=201507112216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748798" cy="2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4"/>
          <p:cNvSpPr/>
          <p:nvPr/>
        </p:nvSpPr>
        <p:spPr>
          <a:xfrm>
            <a:off x="3919070" y="2382165"/>
            <a:ext cx="1110130" cy="11533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09623" y="4076624"/>
            <a:ext cx="167065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http</a:t>
            </a:r>
            <a:r>
              <a:rPr lang="en-GB" sz="700" b="1" dirty="0"/>
              <a:t>://tinyurl.com/qf7gh5j</a:t>
            </a:r>
            <a:endParaRPr lang="en-GB" sz="700" dirty="0"/>
          </a:p>
        </p:txBody>
      </p:sp>
      <p:sp>
        <p:nvSpPr>
          <p:cNvPr id="9" name="Rectangle 8"/>
          <p:cNvSpPr/>
          <p:nvPr/>
        </p:nvSpPr>
        <p:spPr>
          <a:xfrm>
            <a:off x="5644474" y="4076623"/>
            <a:ext cx="16674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</a:t>
            </a:r>
            <a:r>
              <a:rPr lang="en-GB" sz="700" b="1" dirty="0"/>
              <a:t>http://tinyurl.com/obn3tjs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805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0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Why Create this?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sz="4000" dirty="0" smtClean="0"/>
              <a:t>Gameplay that is fast and fluid.</a:t>
            </a:r>
          </a:p>
          <a:p>
            <a:endParaRPr lang="en-ZA" sz="4000" dirty="0" smtClean="0"/>
          </a:p>
          <a:p>
            <a:r>
              <a:rPr lang="en-ZA" sz="4000" dirty="0" smtClean="0"/>
              <a:t>Simple to play with one hand.</a:t>
            </a:r>
          </a:p>
          <a:p>
            <a:endParaRPr lang="en-ZA" sz="4000" dirty="0" smtClean="0"/>
          </a:p>
          <a:p>
            <a:r>
              <a:rPr lang="en-ZA" sz="4000" dirty="0" smtClean="0"/>
              <a:t>Action </a:t>
            </a:r>
            <a:r>
              <a:rPr lang="en-ZA" sz="4000" dirty="0" smtClean="0"/>
              <a:t>combat mechanics.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457200"/>
            <a:ext cx="7792253" cy="175260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Target Market?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3700" dirty="0" smtClean="0"/>
              <a:t>People who enjoy linear gameplay action.</a:t>
            </a:r>
          </a:p>
          <a:p>
            <a:endParaRPr lang="en-ZA" sz="3700" dirty="0"/>
          </a:p>
          <a:p>
            <a:r>
              <a:rPr lang="en-ZA" sz="3700" dirty="0" smtClean="0"/>
              <a:t>People who enjoy non-convoluted stories.</a:t>
            </a:r>
          </a:p>
          <a:p>
            <a:endParaRPr lang="en-ZA" sz="3700" dirty="0"/>
          </a:p>
          <a:p>
            <a:r>
              <a:rPr lang="en-ZA" sz="3700" dirty="0" smtClean="0"/>
              <a:t>Gamers on the go.</a:t>
            </a:r>
          </a:p>
          <a:p>
            <a:endParaRPr lang="en-ZA" dirty="0"/>
          </a:p>
          <a:p>
            <a:endParaRPr lang="en-ZA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26126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So what’s so different?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700" dirty="0" smtClean="0"/>
              <a:t>Simple control scheme.</a:t>
            </a:r>
          </a:p>
          <a:p>
            <a:endParaRPr lang="en-ZA" sz="3700" dirty="0" smtClean="0"/>
          </a:p>
          <a:p>
            <a:r>
              <a:rPr lang="en-ZA" sz="3700" dirty="0" smtClean="0"/>
              <a:t>Levels progress on-rail style, with end boss battle.</a:t>
            </a:r>
          </a:p>
          <a:p>
            <a:endParaRPr lang="en-ZA" sz="3700" dirty="0"/>
          </a:p>
          <a:p>
            <a:r>
              <a:rPr lang="en-ZA" sz="3700" dirty="0" smtClean="0"/>
              <a:t>Players choose different levels/bosses to fight, similar to </a:t>
            </a:r>
            <a:r>
              <a:rPr lang="en-ZA" sz="3700" dirty="0" err="1" smtClean="0"/>
              <a:t>Megaman</a:t>
            </a:r>
            <a:r>
              <a:rPr lang="en-ZA" sz="3700" dirty="0" smtClean="0"/>
              <a:t> games.</a:t>
            </a:r>
            <a:endParaRPr lang="en-ZA" sz="3700" dirty="0"/>
          </a:p>
        </p:txBody>
      </p:sp>
    </p:spTree>
    <p:extLst>
      <p:ext uri="{BB962C8B-B14F-4D97-AF65-F5344CB8AC3E}">
        <p14:creationId xmlns:p14="http://schemas.microsoft.com/office/powerpoint/2010/main" val="41877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9" y="0"/>
            <a:ext cx="8229600" cy="1143000"/>
          </a:xfrm>
        </p:spPr>
        <p:txBody>
          <a:bodyPr/>
          <a:lstStyle/>
          <a:p>
            <a:r>
              <a:rPr lang="en-ZA" dirty="0" smtClean="0"/>
              <a:t>Concept Art</a:t>
            </a:r>
            <a:endParaRPr lang="en-GB" dirty="0"/>
          </a:p>
        </p:txBody>
      </p:sp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4663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057900" y="5105400"/>
            <a:ext cx="1212430" cy="563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429305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Grey Area: Player movement Area (left/right/jump)</a:t>
            </a: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4876800" y="2222729"/>
            <a:ext cx="2398706" cy="951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6057900" y="2222729"/>
            <a:ext cx="1217606" cy="825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506" y="1622564"/>
            <a:ext cx="171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Combination of flying and ground enemies</a:t>
            </a:r>
            <a:endParaRPr lang="en-GB" dirty="0"/>
          </a:p>
        </p:txBody>
      </p:sp>
      <p:sp>
        <p:nvSpPr>
          <p:cNvPr id="17" name="Moon 16"/>
          <p:cNvSpPr/>
          <p:nvPr/>
        </p:nvSpPr>
        <p:spPr>
          <a:xfrm rot="18115895" flipH="1">
            <a:off x="4098396" y="3323706"/>
            <a:ext cx="109678" cy="1207149"/>
          </a:xfrm>
          <a:prstGeom prst="moo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7" idx="3"/>
            <a:endCxn id="21" idx="3"/>
          </p:cNvCxnSpPr>
          <p:nvPr/>
        </p:nvCxnSpPr>
        <p:spPr>
          <a:xfrm flipH="1">
            <a:off x="1536639" y="3927281"/>
            <a:ext cx="2616596" cy="539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" y="3174520"/>
            <a:ext cx="1460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Player swipes area to cut, or tap to fire projectile, destroying the enemies.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62200" y="2222729"/>
            <a:ext cx="228600" cy="20333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  <a:endCxn id="21" idx="3"/>
          </p:cNvCxnSpPr>
          <p:nvPr/>
        </p:nvCxnSpPr>
        <p:spPr>
          <a:xfrm flipH="1">
            <a:off x="1536639" y="2426066"/>
            <a:ext cx="939861" cy="2041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 flipV="1">
            <a:off x="1447800" y="1823373"/>
            <a:ext cx="2681771" cy="297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" y="150020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Final Boss of the stage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86200" y="4710874"/>
            <a:ext cx="500275" cy="151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6172200"/>
            <a:ext cx="582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has 3 lives, life count determined by current player character’s aesthetics.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52400"/>
            <a:ext cx="7511473" cy="131248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Potential competition?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808640"/>
            <a:ext cx="7511472" cy="518732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Running Shadow</a:t>
            </a:r>
          </a:p>
          <a:p>
            <a:endParaRPr lang="en-GB" sz="4000" dirty="0"/>
          </a:p>
          <a:p>
            <a:endParaRPr lang="en-GB" sz="4000" dirty="0" smtClean="0"/>
          </a:p>
          <a:p>
            <a:pPr marL="0" indent="0">
              <a:buNone/>
            </a:pPr>
            <a:endParaRPr lang="en-GB" sz="4000" dirty="0" smtClean="0"/>
          </a:p>
          <a:p>
            <a:r>
              <a:rPr lang="en-GB" sz="3200" dirty="0" smtClean="0"/>
              <a:t>On iOS, Android and Steam.</a:t>
            </a:r>
          </a:p>
          <a:p>
            <a:r>
              <a:rPr lang="en-GB" sz="3200" dirty="0" smtClean="0"/>
              <a:t>RPG-element.</a:t>
            </a:r>
          </a:p>
        </p:txBody>
      </p:sp>
      <p:pic>
        <p:nvPicPr>
          <p:cNvPr id="1026" name="Picture 2" descr="http://androidspin.com/wp-content/uploads/2014/02/Running-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2971800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sidemobileapps.com/wp-content/uploads/2013/09/the-running-shadow-650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2852148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11473" cy="1312480"/>
          </a:xfrm>
        </p:spPr>
        <p:txBody>
          <a:bodyPr/>
          <a:lstStyle/>
          <a:p>
            <a:r>
              <a:rPr lang="en-ZA" dirty="0" smtClean="0"/>
              <a:t>Why back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2800" dirty="0" smtClean="0"/>
              <a:t>Emphasis on simple storyline, simple gameplay.</a:t>
            </a:r>
          </a:p>
          <a:p>
            <a:pPr marL="0" indent="0">
              <a:buNone/>
            </a:pPr>
            <a:endParaRPr lang="en-ZA" sz="2800" dirty="0" smtClean="0"/>
          </a:p>
          <a:p>
            <a:r>
              <a:rPr lang="en-ZA" sz="2800" dirty="0" smtClean="0"/>
              <a:t>No advantageous benefits via monetary payments</a:t>
            </a:r>
            <a:r>
              <a:rPr lang="en-ZA" sz="2800" dirty="0" smtClean="0"/>
              <a:t>.</a:t>
            </a:r>
          </a:p>
          <a:p>
            <a:endParaRPr lang="en-ZA" sz="2800" dirty="0"/>
          </a:p>
          <a:p>
            <a:r>
              <a:rPr lang="en-ZA" sz="2800" dirty="0" smtClean="0"/>
              <a:t>Game that anyone can enjoy.</a:t>
            </a:r>
          </a:p>
          <a:p>
            <a:endParaRPr lang="en-ZA" sz="2800" dirty="0"/>
          </a:p>
          <a:p>
            <a:r>
              <a:rPr lang="en-ZA" sz="2800" dirty="0" smtClean="0"/>
              <a:t>Gameplay would not be annoyingly repetitive, losing customer interests.</a:t>
            </a:r>
            <a:endParaRPr lang="en-ZA" sz="2800" dirty="0" smtClean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102663"/>
            <a:ext cx="7511473" cy="1312480"/>
          </a:xfrm>
        </p:spPr>
        <p:txBody>
          <a:bodyPr/>
          <a:lstStyle/>
          <a:p>
            <a:r>
              <a:rPr lang="en-GB" dirty="0" smtClean="0"/>
              <a:t>How much to invest 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1447800"/>
            <a:ext cx="7511472" cy="4044660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8000, for the first 4 levels. Done in 5 months time.</a:t>
            </a:r>
          </a:p>
          <a:p>
            <a:endParaRPr lang="en-GB" sz="3200" dirty="0"/>
          </a:p>
          <a:p>
            <a:r>
              <a:rPr lang="en-GB" sz="3200" dirty="0" smtClean="0"/>
              <a:t>Include DLC for cosmetics in the future. Price ranging from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0.60 to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1.50</a:t>
            </a:r>
          </a:p>
          <a:p>
            <a:endParaRPr lang="en-GB" sz="3200" dirty="0"/>
          </a:p>
          <a:p>
            <a:r>
              <a:rPr lang="en-GB" sz="3200" dirty="0" smtClean="0"/>
              <a:t>Charge </a:t>
            </a:r>
            <a:r>
              <a:rPr lang="en-GB" sz="3300" dirty="0">
                <a:effectLst/>
              </a:rPr>
              <a:t>£</a:t>
            </a:r>
            <a:r>
              <a:rPr lang="en-GB" sz="3200" dirty="0" smtClean="0"/>
              <a:t>1.99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06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http://androidspin.com/2014/02/06/game-insight-releases-details-upcoming-running-shadow-game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- Running Shadow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829</TotalTime>
  <Words>370</Words>
  <Application>Microsoft Office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2</vt:lpstr>
      <vt:lpstr>HDOfficeLightV0</vt:lpstr>
      <vt:lpstr>Mesh</vt:lpstr>
      <vt:lpstr>Death-rone</vt:lpstr>
      <vt:lpstr>Why Create this?</vt:lpstr>
      <vt:lpstr>Target Market?</vt:lpstr>
      <vt:lpstr>So what’s so different?</vt:lpstr>
      <vt:lpstr>Concept Art</vt:lpstr>
      <vt:lpstr>Potential competition?</vt:lpstr>
      <vt:lpstr>Why back it?</vt:lpstr>
      <vt:lpstr>How much to invest in?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Innervate316</dc:creator>
  <cp:lastModifiedBy>Kuan-Ting Chin</cp:lastModifiedBy>
  <cp:revision>31</cp:revision>
  <dcterms:created xsi:type="dcterms:W3CDTF">2015-10-19T19:07:41Z</dcterms:created>
  <dcterms:modified xsi:type="dcterms:W3CDTF">2015-10-28T02:55:07Z</dcterms:modified>
</cp:coreProperties>
</file>