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00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12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3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20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8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42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2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8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81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21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7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A871A-83E9-4E35-B055-15B93AF14EB8}" type="datetimeFigureOut">
              <a:rPr lang="en-GB" smtClean="0"/>
              <a:t>21/10/2015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92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393825"/>
          </a:xfrm>
        </p:spPr>
        <p:txBody>
          <a:bodyPr/>
          <a:lstStyle/>
          <a:p>
            <a:r>
              <a:rPr lang="en-ZA" dirty="0" smtClean="0"/>
              <a:t>Death-</a:t>
            </a:r>
            <a:r>
              <a:rPr lang="en-ZA" dirty="0" err="1" smtClean="0"/>
              <a:t>rone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8800"/>
            <a:ext cx="3013499" cy="2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http://vignette3.wikia.nocookie.net/templerun/images/1/12/Temple_run_tree_root.jpg/revision/latest?cb=201507112216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28800"/>
            <a:ext cx="2748798" cy="226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us 4"/>
          <p:cNvSpPr/>
          <p:nvPr/>
        </p:nvSpPr>
        <p:spPr>
          <a:xfrm>
            <a:off x="3919070" y="2382165"/>
            <a:ext cx="1110130" cy="11533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C:\Users\Innervate316\AppData\Local\Microsoft\Windows\INetCache\IE\VZDCSYIL\clipart-011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10" y="3961518"/>
            <a:ext cx="1894344" cy="29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09623" y="4076624"/>
            <a:ext cx="167065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700" b="1" dirty="0" smtClean="0"/>
              <a:t>Image from: http</a:t>
            </a:r>
            <a:r>
              <a:rPr lang="en-GB" sz="700" b="1" dirty="0"/>
              <a:t>://tinyurl.com/qf7gh5j</a:t>
            </a:r>
            <a:endParaRPr lang="en-GB" sz="700" dirty="0"/>
          </a:p>
        </p:txBody>
      </p:sp>
      <p:sp>
        <p:nvSpPr>
          <p:cNvPr id="9" name="Rectangle 8"/>
          <p:cNvSpPr/>
          <p:nvPr/>
        </p:nvSpPr>
        <p:spPr>
          <a:xfrm>
            <a:off x="5644474" y="4076623"/>
            <a:ext cx="16674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700" b="1" dirty="0" smtClean="0"/>
              <a:t>Image from: </a:t>
            </a:r>
            <a:r>
              <a:rPr lang="en-GB" sz="700" b="1" dirty="0"/>
              <a:t>http://tinyurl.com/obn3tjs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28052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4000" dirty="0" smtClean="0"/>
              <a:t>Gameplay that is </a:t>
            </a:r>
            <a:r>
              <a:rPr lang="en-ZA" sz="4000" dirty="0" smtClean="0"/>
              <a:t>fast and fluid.</a:t>
            </a:r>
          </a:p>
          <a:p>
            <a:endParaRPr lang="en-ZA" sz="4000" dirty="0" smtClean="0"/>
          </a:p>
          <a:p>
            <a:r>
              <a:rPr lang="en-ZA" sz="4000" dirty="0" smtClean="0"/>
              <a:t>Linear style progression.</a:t>
            </a:r>
          </a:p>
          <a:p>
            <a:endParaRPr lang="en-ZA" sz="4000" dirty="0" smtClean="0"/>
          </a:p>
          <a:p>
            <a:r>
              <a:rPr lang="en-ZA" sz="4000" dirty="0" smtClean="0"/>
              <a:t>Different maps and bosses.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24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Target Market?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People who enjoy linear gameplay action.</a:t>
            </a:r>
          </a:p>
          <a:p>
            <a:endParaRPr lang="en-ZA" dirty="0"/>
          </a:p>
          <a:p>
            <a:r>
              <a:rPr lang="en-ZA" dirty="0" smtClean="0"/>
              <a:t>People who enjoy non-convoluted stories.</a:t>
            </a:r>
          </a:p>
          <a:p>
            <a:endParaRPr lang="en-ZA" dirty="0"/>
          </a:p>
          <a:p>
            <a:r>
              <a:rPr lang="en-ZA" dirty="0" smtClean="0"/>
              <a:t>Gamers on the go.</a:t>
            </a:r>
          </a:p>
          <a:p>
            <a:endParaRPr lang="en-ZA" dirty="0"/>
          </a:p>
          <a:p>
            <a:endParaRPr lang="en-ZA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91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So.</a:t>
            </a:r>
            <a:r>
              <a:rPr lang="en-ZA" dirty="0" smtClean="0"/>
              <a:t>..</a:t>
            </a:r>
            <a:r>
              <a:rPr lang="en-ZA" dirty="0"/>
              <a:t>w</a:t>
            </a:r>
            <a:r>
              <a:rPr lang="en-ZA" dirty="0" smtClean="0"/>
              <a:t>hat’s different/unique?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Simple control scheme.</a:t>
            </a:r>
          </a:p>
          <a:p>
            <a:endParaRPr lang="en-ZA" dirty="0" smtClean="0"/>
          </a:p>
          <a:p>
            <a:r>
              <a:rPr lang="en-ZA" dirty="0" smtClean="0"/>
              <a:t>Levels progress on-rail style, with end boss battle.</a:t>
            </a:r>
          </a:p>
          <a:p>
            <a:endParaRPr lang="en-ZA" dirty="0"/>
          </a:p>
          <a:p>
            <a:r>
              <a:rPr lang="en-ZA" dirty="0" smtClean="0"/>
              <a:t>Players choose different levels/bosses to fight, similar to </a:t>
            </a:r>
            <a:r>
              <a:rPr lang="en-ZA" dirty="0" err="1" smtClean="0"/>
              <a:t>Megaman</a:t>
            </a:r>
            <a:r>
              <a:rPr lang="en-ZA" dirty="0" smtClean="0"/>
              <a:t> games.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8770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19" y="0"/>
            <a:ext cx="8229600" cy="1143000"/>
          </a:xfrm>
        </p:spPr>
        <p:txBody>
          <a:bodyPr/>
          <a:lstStyle/>
          <a:p>
            <a:r>
              <a:rPr lang="en-ZA" dirty="0" smtClean="0"/>
              <a:t>Concept Art</a:t>
            </a:r>
            <a:endParaRPr lang="en-GB" dirty="0"/>
          </a:p>
        </p:txBody>
      </p:sp>
      <p:pic>
        <p:nvPicPr>
          <p:cNvPr id="4" name="Picture 2" descr="C:\Users\Innervate316\Desktop\Concept 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91" y="1447800"/>
            <a:ext cx="5346639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6786113" y="5162729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0" y="4495800"/>
            <a:ext cx="121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Grey Area: Player movement Area (left/right/jump)</a:t>
            </a:r>
          </a:p>
        </p:txBody>
      </p:sp>
      <p:cxnSp>
        <p:nvCxnSpPr>
          <p:cNvPr id="9" name="Straight Arrow Connector 8"/>
          <p:cNvCxnSpPr>
            <a:endCxn id="13" idx="1"/>
          </p:cNvCxnSpPr>
          <p:nvPr/>
        </p:nvCxnSpPr>
        <p:spPr>
          <a:xfrm flipV="1">
            <a:off x="5257800" y="2352765"/>
            <a:ext cx="2438400" cy="695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3" idx="1"/>
          </p:cNvCxnSpPr>
          <p:nvPr/>
        </p:nvCxnSpPr>
        <p:spPr>
          <a:xfrm flipV="1">
            <a:off x="6324600" y="2352765"/>
            <a:ext cx="1371600" cy="61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6200" y="17526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Combination of flying and ground enemies</a:t>
            </a:r>
            <a:endParaRPr lang="en-GB" dirty="0"/>
          </a:p>
        </p:txBody>
      </p:sp>
      <p:sp>
        <p:nvSpPr>
          <p:cNvPr id="17" name="Moon 16"/>
          <p:cNvSpPr/>
          <p:nvPr/>
        </p:nvSpPr>
        <p:spPr>
          <a:xfrm rot="18115895" flipH="1">
            <a:off x="4361126" y="3163720"/>
            <a:ext cx="122138" cy="1395274"/>
          </a:xfrm>
          <a:prstGeom prst="mo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>
            <a:stCxn id="17" idx="3"/>
            <a:endCxn id="21" idx="3"/>
          </p:cNvCxnSpPr>
          <p:nvPr/>
        </p:nvCxnSpPr>
        <p:spPr>
          <a:xfrm flipH="1">
            <a:off x="1676400" y="3861357"/>
            <a:ext cx="2745795" cy="190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00" y="3174520"/>
            <a:ext cx="16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Player swipes area to cut, or tap to fire projectile, destroying the enemies.</a:t>
            </a:r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2592956" y="2146538"/>
            <a:ext cx="226444" cy="2062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>
            <a:endCxn id="21" idx="3"/>
          </p:cNvCxnSpPr>
          <p:nvPr/>
        </p:nvCxnSpPr>
        <p:spPr>
          <a:xfrm flipH="1">
            <a:off x="1676400" y="2352765"/>
            <a:ext cx="1000304" cy="1698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3" idx="3"/>
          </p:cNvCxnSpPr>
          <p:nvPr/>
        </p:nvCxnSpPr>
        <p:spPr>
          <a:xfrm flipH="1" flipV="1">
            <a:off x="1447800" y="1823373"/>
            <a:ext cx="2898176" cy="319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200" y="150020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Final Boss of the stage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16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back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Emphasis on simple storyline, simple gameplay.</a:t>
            </a:r>
          </a:p>
          <a:p>
            <a:pPr marL="0" indent="0">
              <a:buNone/>
            </a:pPr>
            <a:endParaRPr lang="en-ZA" dirty="0" smtClean="0"/>
          </a:p>
          <a:p>
            <a:r>
              <a:rPr lang="en-ZA" dirty="0" smtClean="0"/>
              <a:t>No advantageous benefits via monetary payments.</a:t>
            </a:r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56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140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Death-rone</vt:lpstr>
      <vt:lpstr>Why?</vt:lpstr>
      <vt:lpstr>Target Market?</vt:lpstr>
      <vt:lpstr>So...what’s different/unique?</vt:lpstr>
      <vt:lpstr>Concept Art</vt:lpstr>
      <vt:lpstr>Why back it?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Innervate316</dc:creator>
  <cp:lastModifiedBy>Innervate316</cp:lastModifiedBy>
  <cp:revision>19</cp:revision>
  <dcterms:created xsi:type="dcterms:W3CDTF">2015-10-19T19:07:41Z</dcterms:created>
  <dcterms:modified xsi:type="dcterms:W3CDTF">2015-10-21T23:13:55Z</dcterms:modified>
</cp:coreProperties>
</file>