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  <p:sldMasterId id="2147483804" r:id="rId2"/>
  </p:sldMasterIdLst>
  <p:notesMasterIdLst>
    <p:notesMasterId r:id="rId14"/>
  </p:notesMasterIdLst>
  <p:sldIdLst>
    <p:sldId id="256" r:id="rId3"/>
    <p:sldId id="265" r:id="rId4"/>
    <p:sldId id="257" r:id="rId5"/>
    <p:sldId id="259" r:id="rId6"/>
    <p:sldId id="260" r:id="rId7"/>
    <p:sldId id="261" r:id="rId8"/>
    <p:sldId id="266" r:id="rId9"/>
    <p:sldId id="262" r:id="rId10"/>
    <p:sldId id="258" r:id="rId11"/>
    <p:sldId id="264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83890" autoAdjust="0"/>
  </p:normalViewPr>
  <p:slideViewPr>
    <p:cSldViewPr>
      <p:cViewPr varScale="1">
        <p:scale>
          <a:sx n="97" d="100"/>
          <a:sy n="97" d="100"/>
        </p:scale>
        <p:origin x="19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35907-D66A-461D-A350-50E16266443A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85688-4C40-4E7A-864B-16D3825AF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740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 start</a:t>
            </a:r>
            <a:r>
              <a:rPr lang="en-GB" baseline="0" dirty="0" smtClean="0"/>
              <a:t> </a:t>
            </a:r>
            <a:r>
              <a:rPr lang="en-GB" dirty="0" smtClean="0"/>
              <a:t>off the presentation</a:t>
            </a:r>
            <a:r>
              <a:rPr lang="en-GB" baseline="0" dirty="0" smtClean="0"/>
              <a:t> by </a:t>
            </a:r>
            <a:r>
              <a:rPr lang="en-GB" dirty="0" smtClean="0"/>
              <a:t>giving a quick introduction about myself, and proceed to inform the potential investors about my game, Death-</a:t>
            </a:r>
            <a:r>
              <a:rPr lang="en-GB" dirty="0" err="1" smtClean="0"/>
              <a:t>rone</a:t>
            </a:r>
            <a:r>
              <a:rPr lang="en-GB" dirty="0" smtClean="0"/>
              <a:t> (Death Run/De-throne)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85688-4C40-4E7A-864B-16D3825AF4A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558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would</a:t>
            </a:r>
            <a:r>
              <a:rPr lang="en-US" baseline="0" dirty="0" smtClean="0"/>
              <a:t> give a brief talk on how much I would ask for the investment in the project. From the </a:t>
            </a:r>
            <a:r>
              <a:rPr lang="en-US" baseline="0" dirty="0" err="1" smtClean="0"/>
              <a:t>Gamasutra</a:t>
            </a:r>
            <a:r>
              <a:rPr lang="en-US" baseline="0" dirty="0" smtClean="0"/>
              <a:t> site (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http://tinyurl.com/pz6funl</a:t>
            </a:r>
            <a:r>
              <a:rPr lang="en-US" baseline="0" dirty="0" smtClean="0"/>
              <a:t>) an estimated average of </a:t>
            </a:r>
            <a:r>
              <a:rPr lang="en-GB" sz="1200" dirty="0" smtClean="0">
                <a:effectLst/>
              </a:rPr>
              <a:t>£1172 is earned by game programmers a month. So naturally, £1172 x 5 would be about £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5860. Publishing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iOS store is around </a:t>
            </a:r>
            <a:r>
              <a:rPr lang="en-GB" sz="1200" dirty="0" smtClean="0">
                <a:effectLst/>
              </a:rPr>
              <a:t>£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65 a year, whilst google play would cost </a:t>
            </a:r>
            <a:r>
              <a:rPr lang="en-GB" sz="1200" dirty="0" smtClean="0">
                <a:effectLst/>
              </a:rPr>
              <a:t>£16/£17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Unity Pro would cost about </a:t>
            </a:r>
            <a:r>
              <a:rPr lang="en-GB" sz="1200" dirty="0" smtClean="0">
                <a:effectLst/>
              </a:rPr>
              <a:t>£1200. The reason for pro would be for the royalty fee Unity requires when </a:t>
            </a:r>
            <a:r>
              <a:rPr lang="en-GB" sz="1200" baseline="0" dirty="0" smtClean="0">
                <a:effectLst/>
              </a:rPr>
              <a:t>the game earns more than $100000. The total so far would be brought up to </a:t>
            </a:r>
            <a:r>
              <a:rPr lang="en-GB" sz="1200" dirty="0" smtClean="0">
                <a:effectLst/>
              </a:rPr>
              <a:t>£</a:t>
            </a:r>
            <a:r>
              <a:rPr lang="en-GB" sz="1200" baseline="0" dirty="0" smtClean="0">
                <a:effectLst/>
              </a:rPr>
              <a:t>7141, with the rest of the money going into miscellaneous assets (music, game art, etc.). I would want to charge a standard fee of </a:t>
            </a:r>
            <a:r>
              <a:rPr lang="en-GB" sz="1200" dirty="0" smtClean="0">
                <a:effectLst/>
              </a:rPr>
              <a:t>£2.99, since apple takes 30% of the cut, leaving £2.09</a:t>
            </a:r>
            <a:r>
              <a:rPr lang="en-GB" sz="1200" baseline="0" dirty="0" smtClean="0">
                <a:effectLst/>
              </a:rPr>
              <a:t> for profit. The negotiation of investor cuts can be discussed later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85688-4C40-4E7A-864B-16D3825AF4A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374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85688-4C40-4E7A-864B-16D3825AF4A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607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explain what the</a:t>
            </a:r>
            <a:r>
              <a:rPr lang="en-US" baseline="0" dirty="0" smtClean="0"/>
              <a:t> project is going to consist of, whilst giving the basic idea to investors what the basic fundamentals are which could potentially outshine competition. I would let the investors know that I will go into further detail regarding the concept 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85688-4C40-4E7A-864B-16D3825AF4A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369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</a:t>
            </a:r>
            <a:r>
              <a:rPr lang="en-GB" baseline="0" dirty="0" smtClean="0"/>
              <a:t> explain briefly about how I wish to create a game that is easy to play with one hand, feels fast and fluid and has linear style progression with combat mechanics. The current lack of true-action on-rail mobile games on mobile is lacking, and action games on mobile generally require a long and steep learning curve that some mobile gamers refuse to learn. ( For Reference,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http://tinyurl.com/o3ywx2b</a:t>
            </a:r>
            <a:r>
              <a:rPr lang="en-GB" baseline="0" dirty="0" smtClean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85688-4C40-4E7A-864B-16D3825AF4A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900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 would give a brief explanation</a:t>
            </a:r>
            <a:r>
              <a:rPr lang="en-GB" baseline="0" dirty="0" smtClean="0"/>
              <a:t> on the games intended target market. Generally people who enjoy linear gameplay with simple storylines, as well as gamers on the go. I give a quick reasoning behind this, saying that mobile games can achieve compelling storylines, but a major emphasis on addictive gameplay and fun factor works just as well. (reference from 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http://preview.tinyurl.com/pnwow5s</a:t>
            </a:r>
            <a:r>
              <a:rPr lang="en-GB" baseline="0" dirty="0" smtClean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85688-4C40-4E7A-864B-16D3825AF4A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663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further emphasize that the gameplay is a crucial part to the game, convenience to</a:t>
            </a:r>
            <a:r>
              <a:rPr lang="en-US" baseline="0" dirty="0" smtClean="0"/>
              <a:t> play it coming to a close second.  I would point out that having a simple gameplay mechanic and learning curve whilst showing off appealing in game aesthetics and control is a factor that can influence your game’s popularity </a:t>
            </a:r>
            <a:r>
              <a:rPr lang="en-US" baseline="0" smtClean="0"/>
              <a:t>and longetiviity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85688-4C40-4E7A-864B-16D3825AF4A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070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 concept slide, I would go</a:t>
            </a:r>
            <a:r>
              <a:rPr lang="en-US" baseline="0" dirty="0" smtClean="0"/>
              <a:t> into detail and </a:t>
            </a:r>
            <a:r>
              <a:rPr lang="en-US" dirty="0" smtClean="0"/>
              <a:t>point out each specific element of the concept screenshot shown earlier</a:t>
            </a:r>
            <a:r>
              <a:rPr lang="en-US" baseline="0" dirty="0" smtClean="0"/>
              <a:t>, primarily what each pointed object and element on the screenshot points towards.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85688-4C40-4E7A-864B-16D3825AF4A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09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 would keep the risks as</a:t>
            </a:r>
            <a:r>
              <a:rPr lang="en-GB" baseline="0" dirty="0" smtClean="0"/>
              <a:t> simple and relevant as possible to a project like this. A big risk would be the potential copyright infringement from the competition (Shadow Run) in the next slide.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85688-4C40-4E7A-864B-16D3825AF4A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423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potential risk here, being associated as a ‘copy’ of another game. I explain the general gameplay of the rival game, and also the platforms its on. However, I criticize that it is not really true action, as the only combat is sliding down or up to attack via quick time events. The gameplay also feels repetitive after a while, trying to persuade the player to use in-game purchases for advantages. (The game’s only source of income)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85688-4C40-4E7A-864B-16D3825AF4A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683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part of the slide, I would convince the investors on why it would be a good idea to back this project. Implying that the game would be short and simple, keeping the gamers engaged with a full game. Any optional in-game purchase would be for cosmetics only.  This is so that in-game purchases (if the customer chooses) are purely for aesthetics, and has no beneficial value or performance enhancing skills to the player.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85688-4C40-4E7A-864B-16D3825AF4A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3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25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77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582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173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464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786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838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111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257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374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87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324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074A871A-83E9-4E35-B055-15B93AF14EB8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718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6445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5597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4624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534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8443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2426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924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01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55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04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1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4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23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07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80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74A871A-83E9-4E35-B055-15B93AF14EB8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12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74A871A-83E9-4E35-B055-15B93AF14EB8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474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ndroidspin.com/2014/02/06/game-insight-releases-details-upcoming-running-shadow-gam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tinyurl.com/obn3tjs" TargetMode="External"/><Relationship Id="rId4" Type="http://schemas.openxmlformats.org/officeDocument/2006/relationships/hyperlink" Target="http://tinyurl.com/qf7gh5j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775"/>
            <a:ext cx="7772400" cy="1393825"/>
          </a:xfrm>
        </p:spPr>
        <p:txBody>
          <a:bodyPr/>
          <a:lstStyle/>
          <a:p>
            <a:r>
              <a:rPr lang="en-ZA" dirty="0" smtClean="0"/>
              <a:t>Death-</a:t>
            </a:r>
            <a:r>
              <a:rPr lang="en-ZA" dirty="0" err="1" smtClean="0"/>
              <a:t>rone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39" y="1828800"/>
            <a:ext cx="3013499" cy="2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http://vignette3.wikia.nocookie.net/templerun/images/1/12/Temple_run_tree_root.jpg/revision/latest?cb=2015071122161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828800"/>
            <a:ext cx="2748798" cy="226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lus 4"/>
          <p:cNvSpPr/>
          <p:nvPr/>
        </p:nvSpPr>
        <p:spPr>
          <a:xfrm>
            <a:off x="3919070" y="2382165"/>
            <a:ext cx="1110130" cy="115339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5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102663"/>
            <a:ext cx="7511473" cy="1312480"/>
          </a:xfrm>
        </p:spPr>
        <p:txBody>
          <a:bodyPr/>
          <a:lstStyle/>
          <a:p>
            <a:r>
              <a:rPr lang="en-GB" dirty="0" smtClean="0"/>
              <a:t>How much to invest in?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7" y="1447800"/>
            <a:ext cx="7511472" cy="4044660"/>
          </a:xfrm>
        </p:spPr>
        <p:txBody>
          <a:bodyPr>
            <a:normAutofit fontScale="77500" lnSpcReduction="20000"/>
          </a:bodyPr>
          <a:lstStyle/>
          <a:p>
            <a:r>
              <a:rPr lang="en-GB" sz="3200" dirty="0">
                <a:effectLst/>
              </a:rPr>
              <a:t>£ </a:t>
            </a:r>
            <a:r>
              <a:rPr lang="en-GB" sz="3200" dirty="0" smtClean="0"/>
              <a:t>7500, for the first 4 levels. Done in 5 months time.</a:t>
            </a:r>
          </a:p>
          <a:p>
            <a:endParaRPr lang="en-GB" sz="3200" dirty="0" smtClean="0"/>
          </a:p>
          <a:p>
            <a:r>
              <a:rPr lang="en-GB" sz="3200" dirty="0"/>
              <a:t>Charge </a:t>
            </a:r>
            <a:r>
              <a:rPr lang="en-GB" sz="3300" dirty="0" smtClean="0">
                <a:effectLst/>
              </a:rPr>
              <a:t>£</a:t>
            </a:r>
            <a:r>
              <a:rPr lang="en-GB" sz="3200" dirty="0"/>
              <a:t>2</a:t>
            </a:r>
            <a:r>
              <a:rPr lang="en-GB" sz="3200" dirty="0" smtClean="0"/>
              <a:t>.99</a:t>
            </a:r>
            <a:endParaRPr lang="en-GB" sz="3200" dirty="0"/>
          </a:p>
          <a:p>
            <a:endParaRPr lang="en-GB" sz="3200" dirty="0"/>
          </a:p>
          <a:p>
            <a:r>
              <a:rPr lang="en-GB" sz="3200" dirty="0" smtClean="0"/>
              <a:t>Include DLC for cosmetics in the future. Price ranging from </a:t>
            </a:r>
            <a:r>
              <a:rPr lang="en-GB" sz="3200" dirty="0">
                <a:effectLst/>
              </a:rPr>
              <a:t>£ </a:t>
            </a:r>
            <a:r>
              <a:rPr lang="en-GB" sz="3200" dirty="0" smtClean="0"/>
              <a:t>0.60 to </a:t>
            </a:r>
            <a:r>
              <a:rPr lang="en-GB" sz="3200" dirty="0">
                <a:effectLst/>
              </a:rPr>
              <a:t>£ </a:t>
            </a:r>
            <a:r>
              <a:rPr lang="en-GB" sz="3200" dirty="0" smtClean="0"/>
              <a:t>1.50</a:t>
            </a:r>
          </a:p>
          <a:p>
            <a:pPr marL="0" indent="0">
              <a:buNone/>
            </a:pP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 smtClean="0"/>
              <a:t/>
            </a:r>
            <a:br>
              <a:rPr lang="en-GB" sz="3200" dirty="0" smtClean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9067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Appendix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>
              <a:hlinkClick r:id="rId3"/>
            </a:endParaRPr>
          </a:p>
          <a:p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tinyurl.com/qf7gh5j</a:t>
            </a:r>
            <a:r>
              <a:rPr lang="en-GB" dirty="0" smtClean="0"/>
              <a:t> - Star Fox Image</a:t>
            </a:r>
            <a:endParaRPr lang="en-GB" dirty="0"/>
          </a:p>
          <a:p>
            <a:r>
              <a:rPr lang="en-GB" dirty="0" smtClean="0">
                <a:hlinkClick r:id="rId5"/>
              </a:rPr>
              <a:t>http</a:t>
            </a:r>
            <a:r>
              <a:rPr lang="en-GB" dirty="0">
                <a:hlinkClick r:id="rId5"/>
              </a:rPr>
              <a:t>://</a:t>
            </a:r>
            <a:r>
              <a:rPr lang="en-GB" dirty="0" smtClean="0">
                <a:hlinkClick r:id="rId5"/>
              </a:rPr>
              <a:t>tinyurl.com/obn3tjs</a:t>
            </a:r>
            <a:r>
              <a:rPr lang="en-GB" dirty="0" smtClean="0"/>
              <a:t> - Temple Run Image</a:t>
            </a:r>
            <a:endParaRPr lang="en-GB" dirty="0" smtClean="0">
              <a:hlinkClick r:id="rId3"/>
            </a:endParaRPr>
          </a:p>
          <a:p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://androidspin.com/2014/02/06/game-insight-releases-details-upcoming-running-shadow-game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- Running Shadow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77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nnervate316\Desktop\Concept 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85800"/>
            <a:ext cx="3505200" cy="299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63" y="-260067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What is it?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Endless runner that has action combat mechanics.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Simple movement and combat controls, intended to be played with one hand on mobile devices.</a:t>
            </a:r>
          </a:p>
          <a:p>
            <a:endParaRPr lang="en-US" sz="2800" dirty="0"/>
          </a:p>
          <a:p>
            <a:r>
              <a:rPr lang="en-US" sz="2800" dirty="0" smtClean="0"/>
              <a:t>Linear progression with boss battles.</a:t>
            </a:r>
          </a:p>
        </p:txBody>
      </p:sp>
    </p:spTree>
    <p:extLst>
      <p:ext uri="{BB962C8B-B14F-4D97-AF65-F5344CB8AC3E}">
        <p14:creationId xmlns:p14="http://schemas.microsoft.com/office/powerpoint/2010/main" val="240057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8" y="0"/>
            <a:ext cx="7511473" cy="1312480"/>
          </a:xfrm>
        </p:spPr>
        <p:txBody>
          <a:bodyPr>
            <a:normAutofit/>
          </a:bodyPr>
          <a:lstStyle/>
          <a:p>
            <a:r>
              <a:rPr lang="en-ZA" sz="4000" dirty="0" smtClean="0"/>
              <a:t>Why Create this?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A" sz="4000" dirty="0" smtClean="0"/>
              <a:t>Lack of action combat on-rail games on mobile.</a:t>
            </a:r>
          </a:p>
          <a:p>
            <a:endParaRPr lang="en-ZA" sz="4000" dirty="0" smtClean="0"/>
          </a:p>
          <a:p>
            <a:r>
              <a:rPr lang="en-ZA" sz="4000" dirty="0" smtClean="0"/>
              <a:t>Simple to play with one hand.</a:t>
            </a:r>
          </a:p>
          <a:p>
            <a:endParaRPr lang="en-ZA" sz="4000" dirty="0"/>
          </a:p>
          <a:p>
            <a:r>
              <a:rPr lang="en-ZA" sz="4000" dirty="0" smtClean="0"/>
              <a:t>Mechanics intended to be simple and engaging.</a:t>
            </a:r>
          </a:p>
          <a:p>
            <a:pPr marL="0" indent="0">
              <a:buNone/>
            </a:pPr>
            <a:endParaRPr lang="en-ZA" sz="40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52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457200"/>
            <a:ext cx="7792253" cy="1752600"/>
          </a:xfrm>
        </p:spPr>
        <p:txBody>
          <a:bodyPr>
            <a:normAutofit/>
          </a:bodyPr>
          <a:lstStyle/>
          <a:p>
            <a:r>
              <a:rPr lang="en-ZA" sz="4000" dirty="0" smtClean="0"/>
              <a:t>Target Market?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sz="3700" dirty="0" smtClean="0"/>
              <a:t>People who enjoy linear gameplay action.</a:t>
            </a:r>
          </a:p>
          <a:p>
            <a:endParaRPr lang="en-ZA" sz="3700" dirty="0"/>
          </a:p>
          <a:p>
            <a:r>
              <a:rPr lang="en-ZA" sz="3700" dirty="0" smtClean="0"/>
              <a:t>People who enjoy non-convoluted stories.</a:t>
            </a:r>
          </a:p>
          <a:p>
            <a:endParaRPr lang="en-ZA" sz="3700" dirty="0"/>
          </a:p>
          <a:p>
            <a:r>
              <a:rPr lang="en-ZA" sz="3700" dirty="0" smtClean="0"/>
              <a:t>Gamers on the go.</a:t>
            </a:r>
          </a:p>
          <a:p>
            <a:endParaRPr lang="en-ZA" dirty="0"/>
          </a:p>
          <a:p>
            <a:endParaRPr lang="en-ZA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9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8" y="26126"/>
            <a:ext cx="7511473" cy="1312480"/>
          </a:xfrm>
        </p:spPr>
        <p:txBody>
          <a:bodyPr>
            <a:normAutofit/>
          </a:bodyPr>
          <a:lstStyle/>
          <a:p>
            <a:r>
              <a:rPr lang="en-ZA" sz="4000" dirty="0" smtClean="0"/>
              <a:t>What unfair advantage is there?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ZA" sz="3700" dirty="0" smtClean="0"/>
              <a:t>Simple control scheme for a combat-heavy game.</a:t>
            </a:r>
          </a:p>
          <a:p>
            <a:r>
              <a:rPr lang="en-ZA" sz="3700" dirty="0" smtClean="0"/>
              <a:t>Levels progress on-rail style, with end boss battle.</a:t>
            </a:r>
            <a:endParaRPr lang="en-ZA" sz="3700" dirty="0"/>
          </a:p>
          <a:p>
            <a:r>
              <a:rPr lang="en-ZA" sz="3700" dirty="0" smtClean="0"/>
              <a:t>Players given a choice to progress in any order.</a:t>
            </a:r>
            <a:endParaRPr lang="en-ZA" sz="3700" dirty="0"/>
          </a:p>
        </p:txBody>
      </p:sp>
    </p:spTree>
    <p:extLst>
      <p:ext uri="{BB962C8B-B14F-4D97-AF65-F5344CB8AC3E}">
        <p14:creationId xmlns:p14="http://schemas.microsoft.com/office/powerpoint/2010/main" val="418770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19" y="0"/>
            <a:ext cx="8229600" cy="1143000"/>
          </a:xfrm>
        </p:spPr>
        <p:txBody>
          <a:bodyPr/>
          <a:lstStyle/>
          <a:p>
            <a:r>
              <a:rPr lang="en-ZA" dirty="0" smtClean="0"/>
              <a:t>Concept Art</a:t>
            </a:r>
            <a:endParaRPr lang="en-GB" dirty="0"/>
          </a:p>
        </p:txBody>
      </p:sp>
      <p:pic>
        <p:nvPicPr>
          <p:cNvPr id="4" name="Picture 2" descr="C:\Users\Innervate316\Desktop\Concept 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346639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6057900" y="5105400"/>
            <a:ext cx="1212430" cy="5638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62800" y="4293056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Grey Area: Player movement Area (left/right/jump)</a:t>
            </a:r>
          </a:p>
        </p:txBody>
      </p:sp>
      <p:cxnSp>
        <p:nvCxnSpPr>
          <p:cNvPr id="9" name="Straight Arrow Connector 8"/>
          <p:cNvCxnSpPr>
            <a:endCxn id="13" idx="1"/>
          </p:cNvCxnSpPr>
          <p:nvPr/>
        </p:nvCxnSpPr>
        <p:spPr>
          <a:xfrm flipV="1">
            <a:off x="4876800" y="2222729"/>
            <a:ext cx="2398706" cy="9517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3" idx="1"/>
          </p:cNvCxnSpPr>
          <p:nvPr/>
        </p:nvCxnSpPr>
        <p:spPr>
          <a:xfrm flipV="1">
            <a:off x="6057900" y="2222729"/>
            <a:ext cx="1217606" cy="8252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75506" y="1622564"/>
            <a:ext cx="1716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Combination of flying and ground enemies</a:t>
            </a:r>
            <a:endParaRPr lang="en-GB" dirty="0"/>
          </a:p>
        </p:txBody>
      </p:sp>
      <p:sp>
        <p:nvSpPr>
          <p:cNvPr id="17" name="Moon 16"/>
          <p:cNvSpPr/>
          <p:nvPr/>
        </p:nvSpPr>
        <p:spPr>
          <a:xfrm rot="18115895" flipH="1">
            <a:off x="4098396" y="3323706"/>
            <a:ext cx="109678" cy="1207149"/>
          </a:xfrm>
          <a:prstGeom prst="moon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/>
          <p:cNvCxnSpPr>
            <a:stCxn id="17" idx="3"/>
            <a:endCxn id="21" idx="3"/>
          </p:cNvCxnSpPr>
          <p:nvPr/>
        </p:nvCxnSpPr>
        <p:spPr>
          <a:xfrm flipH="1">
            <a:off x="1536639" y="3927281"/>
            <a:ext cx="2616596" cy="5399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200" y="3174520"/>
            <a:ext cx="14604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Player swipes area to cut, or tap to fire projectile, destroying the enemies.</a:t>
            </a:r>
            <a:endParaRPr lang="en-GB" dirty="0"/>
          </a:p>
        </p:txBody>
      </p:sp>
      <p:sp>
        <p:nvSpPr>
          <p:cNvPr id="22" name="Oval 21"/>
          <p:cNvSpPr/>
          <p:nvPr/>
        </p:nvSpPr>
        <p:spPr>
          <a:xfrm>
            <a:off x="2362200" y="2222729"/>
            <a:ext cx="228600" cy="203337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4"/>
            <a:endCxn id="21" idx="3"/>
          </p:cNvCxnSpPr>
          <p:nvPr/>
        </p:nvCxnSpPr>
        <p:spPr>
          <a:xfrm flipH="1">
            <a:off x="1536639" y="2426066"/>
            <a:ext cx="939861" cy="20411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3" idx="3"/>
          </p:cNvCxnSpPr>
          <p:nvPr/>
        </p:nvCxnSpPr>
        <p:spPr>
          <a:xfrm flipH="1" flipV="1">
            <a:off x="1447800" y="1823373"/>
            <a:ext cx="2681771" cy="2978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6200" y="1500207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Final Boss of the stage</a:t>
            </a:r>
            <a:endParaRPr lang="en-GB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886200" y="4710874"/>
            <a:ext cx="500275" cy="15122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47800" y="6172200"/>
            <a:ext cx="5822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Player has 3 lives, life count determined by current player character’s aesthetics.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116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Risks would be involved?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755940"/>
            <a:ext cx="7511472" cy="564486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Overcrowded mobile games market.</a:t>
            </a:r>
          </a:p>
          <a:p>
            <a:endParaRPr lang="en-GB" sz="2800" dirty="0" smtClean="0"/>
          </a:p>
          <a:p>
            <a:endParaRPr lang="en-GB" sz="2800" dirty="0"/>
          </a:p>
          <a:p>
            <a:r>
              <a:rPr lang="en-GB" sz="2800" dirty="0" smtClean="0"/>
              <a:t>Potential copyright from competition.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6116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52400"/>
            <a:ext cx="7511473" cy="1312480"/>
          </a:xfrm>
        </p:spPr>
        <p:txBody>
          <a:bodyPr>
            <a:normAutofit/>
          </a:bodyPr>
          <a:lstStyle/>
          <a:p>
            <a:r>
              <a:rPr lang="en-GB" sz="4000" dirty="0" smtClean="0"/>
              <a:t>Potential competition?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7" y="808640"/>
            <a:ext cx="7511472" cy="5187321"/>
          </a:xfrm>
        </p:spPr>
        <p:txBody>
          <a:bodyPr>
            <a:normAutofit/>
          </a:bodyPr>
          <a:lstStyle/>
          <a:p>
            <a:r>
              <a:rPr lang="en-GB" sz="4000" dirty="0" smtClean="0"/>
              <a:t>Running Shadow</a:t>
            </a:r>
          </a:p>
          <a:p>
            <a:endParaRPr lang="en-GB" sz="4000" dirty="0"/>
          </a:p>
          <a:p>
            <a:endParaRPr lang="en-GB" sz="4000" dirty="0" smtClean="0"/>
          </a:p>
          <a:p>
            <a:pPr marL="0" indent="0">
              <a:buNone/>
            </a:pPr>
            <a:r>
              <a:rPr lang="en-GB" sz="4000" dirty="0" smtClean="0"/>
              <a:t> </a:t>
            </a:r>
          </a:p>
          <a:p>
            <a:r>
              <a:rPr lang="en-GB" sz="3200" dirty="0" smtClean="0"/>
              <a:t>On iOS, Android and Steam.</a:t>
            </a:r>
          </a:p>
          <a:p>
            <a:r>
              <a:rPr lang="en-GB" sz="3200" dirty="0" smtClean="0"/>
              <a:t>RPG-element.</a:t>
            </a:r>
          </a:p>
        </p:txBody>
      </p:sp>
      <p:pic>
        <p:nvPicPr>
          <p:cNvPr id="1026" name="Picture 2" descr="http://androidspin.com/wp-content/uploads/2014/02/Running-Shado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2971800" cy="214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nsidemobileapps.com/wp-content/uploads/2013/09/the-running-shadow-650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81200"/>
            <a:ext cx="2852148" cy="214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05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511473" cy="1312480"/>
          </a:xfrm>
        </p:spPr>
        <p:txBody>
          <a:bodyPr/>
          <a:lstStyle/>
          <a:p>
            <a:r>
              <a:rPr lang="en-ZA" dirty="0" smtClean="0"/>
              <a:t>Why back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sz="2800" dirty="0" smtClean="0"/>
              <a:t>Emphasis on simple storyline, simple gameplay.</a:t>
            </a:r>
          </a:p>
          <a:p>
            <a:pPr marL="0" indent="0">
              <a:buNone/>
            </a:pPr>
            <a:endParaRPr lang="en-ZA" sz="2800" dirty="0"/>
          </a:p>
          <a:p>
            <a:r>
              <a:rPr lang="en-ZA" sz="2800" dirty="0" smtClean="0"/>
              <a:t>Game that anyone can enjoy.</a:t>
            </a:r>
          </a:p>
          <a:p>
            <a:endParaRPr lang="en-ZA" sz="2800" dirty="0"/>
          </a:p>
          <a:p>
            <a:r>
              <a:rPr lang="en-ZA" sz="2800" dirty="0" smtClean="0"/>
              <a:t>Gameplay would not be annoyingly repetitive, losing customer interests.</a:t>
            </a:r>
          </a:p>
          <a:p>
            <a:endParaRPr lang="en-ZA" sz="2800" dirty="0"/>
          </a:p>
          <a:p>
            <a:r>
              <a:rPr lang="en-ZA" sz="2800" dirty="0" smtClean="0"/>
              <a:t>Monetize via initial purchase, then optional DLC (For pure cosmetic elements).</a:t>
            </a:r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endParaRPr lang="en-ZA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56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1278</TotalTime>
  <Words>1019</Words>
  <Application>Microsoft Office PowerPoint</Application>
  <PresentationFormat>On-screen Show (4:3)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Wingdings 2</vt:lpstr>
      <vt:lpstr>HDOfficeLightV0</vt:lpstr>
      <vt:lpstr>Mesh</vt:lpstr>
      <vt:lpstr>Death-rone</vt:lpstr>
      <vt:lpstr>What is it?</vt:lpstr>
      <vt:lpstr>Why Create this?</vt:lpstr>
      <vt:lpstr>Target Market?</vt:lpstr>
      <vt:lpstr>What unfair advantage is there?</vt:lpstr>
      <vt:lpstr>Concept Art</vt:lpstr>
      <vt:lpstr>What Risks would be involved?</vt:lpstr>
      <vt:lpstr>Potential competition?</vt:lpstr>
      <vt:lpstr>Why back it?</vt:lpstr>
      <vt:lpstr>How much to invest in?</vt:lpstr>
      <vt:lpstr>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Innervate316</dc:creator>
  <cp:lastModifiedBy>Kuan-Ting Chin</cp:lastModifiedBy>
  <cp:revision>55</cp:revision>
  <dcterms:created xsi:type="dcterms:W3CDTF">2015-10-19T19:07:41Z</dcterms:created>
  <dcterms:modified xsi:type="dcterms:W3CDTF">2015-10-29T01:22:20Z</dcterms:modified>
</cp:coreProperties>
</file>