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59" r:id="rId4"/>
    <p:sldId id="262" r:id="rId5"/>
    <p:sldId id="263" r:id="rId6"/>
    <p:sldId id="264" r:id="rId7"/>
    <p:sldId id="265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82196"/>
  </p:normalViewPr>
  <p:slideViewPr>
    <p:cSldViewPr snapToGrid="0">
      <p:cViewPr varScale="1">
        <p:scale>
          <a:sx n="82" d="100"/>
          <a:sy n="82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7C376-3D36-9B44-A936-2615DD938508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9A68-A269-0D4D-9773-F1C2DF97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9A68-A269-0D4D-9773-F1C2DF9786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9A68-A269-0D4D-9773-F1C2DF9786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86031-A6D5-4771-9071-D4C485B2F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67B266-2E77-54DA-5064-4B5145A5B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55BBC-5A92-50E1-2C2B-BEDA9092B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6C973-40BD-B1BF-F67E-82570DB25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9A68-A269-0D4D-9773-F1C2DF9786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5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62AD5-BA9C-6990-1690-D016125D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A5E67-234D-3970-AEDD-EEB804FF2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DEBFD-F6FB-E35B-95D2-B91F15659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4528B-0C10-D77E-9D69-ABC28B230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9A68-A269-0D4D-9773-F1C2DF9786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84BED-6834-F55E-BA29-98A7DC23D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B26E9-683A-125F-8E28-1E18ED858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A5BF0-4657-BABD-6E4C-2790A3646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148C8-22E8-36AF-A536-5C279BEBC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E9A68-A269-0D4D-9773-F1C2DF9786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1AAF-8D79-AC6C-6517-357551346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EA623-EFE5-AE19-0A41-7E021795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6F2D-3C67-EAE1-6FCD-54D96D0F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81CB-BF96-587D-1CC2-66FB6809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8700-F0F5-89FF-82F9-B28C1DD6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B6D1-3309-7A7C-2CB1-5E02C9C5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C94F-1E6D-B7E6-8E73-0E91D1B15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7F91E-F831-8FC2-07AA-ADFA0020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D785-F674-A0F5-8ED5-C01F33F6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0012-B3A5-BE30-501D-63E06B1E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1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20C81-3794-2844-5D67-AF8DD5BD6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4BEB0-0095-2040-A320-96BEF441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E547-D9FA-B0D7-1772-5F406343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BA87-E731-F2D3-9623-996C666F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13BE-441F-ABBB-3259-F4D16635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7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37EC-42B8-C635-F507-02F59B76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A7DD-756D-2C14-833F-5D2C33BA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E11D-A163-8A13-5870-0D2C6E88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5EAE-E0F3-C697-0000-08D099C7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F4BB-A4F2-3368-DF33-6A32CA23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DCF7-33A4-55A0-F60C-963C48BC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D2510-0129-C8DE-B781-0F3C4B5E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AEE6-FCBF-A907-AD39-210DAD2C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3F8EE-64E6-065B-D211-A712272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605E-8F7E-AAB6-805E-E1E3E564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B4A2-7561-3943-BE20-E8558176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1CDC-2C14-32F0-0E33-BF78DCA71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EF650-1DFF-EA97-229C-F40A55C9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0349-2413-2D9E-C638-8727B444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1FE1-0804-6883-8593-E7F457B3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AFDC-4488-4896-37DE-B50D50EA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5E9-5278-0298-349C-0802AAD3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2A3D-B692-BBF9-9231-C5BF6474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BE178-DD93-9177-67E4-2B5C2E1D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985C9-FAB8-EF12-C672-327533959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72717-0179-D51D-5E02-7F5B1EB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F0FE3-06DF-4F5B-233A-F09CDCC5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6A391-9A2A-6091-C660-343F9C19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671ED-FD04-4FEA-F9DF-D8CD3975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365D-9E22-47CB-84A5-3E4B4DD9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66E6E-F197-B4C3-2806-FD68ABBD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1D9A-9F8C-1736-5991-EAC6FB09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F3F51-D235-A087-5B8E-4565DE7F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78205-2A0E-A8FE-89E9-BFC1D36D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E1D14-8BB2-C52C-7197-4961048C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8523-0A4A-C63F-90A3-AFA3F443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B118-98EC-DDC0-7E62-3F864816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78E9-5913-9B70-5EFE-6C67F310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C63DF-B039-F7C4-30C7-B4A9518F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90C83-F5C9-5F12-27AB-C6064551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87DF4-FA2A-8A2B-E3E3-2D31EE3A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8E53-1259-94F5-CF10-54686D9C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D30C-D37C-93E5-D4C4-ACAC773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87B16-9723-4F68-EE32-51865FF4F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D28C-578E-AA60-9D15-7FB7F047D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5109-3F4F-20E9-70C4-DF3B11D1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AF3F4-B8AC-CE11-FA08-4182038E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FC51-FF9B-957F-E836-5E0B8012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925C2-D10A-FB4A-249F-CBFFCE28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EDA3-4E76-D3CF-F2F3-234F04DD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5EED6-8FDD-FEE0-205A-CA5A7CCD0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A35D5-34D4-2C4A-A4C1-573509D3C925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2F1B-CBB0-0291-88B5-75E17776E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6FDF-BC28-2FB8-CDEF-60D11B893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07F0BF-833A-A949-80D3-62230131F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6FDF59-65A3-9C50-DECA-34A8341F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98"/>
          <a:stretch/>
        </p:blipFill>
        <p:spPr>
          <a:xfrm>
            <a:off x="0" y="0"/>
            <a:ext cx="12192000" cy="75456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C362B-C0CB-B7EF-C520-ADD7B73B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Hearts and Paws GitHub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4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879543-E741-AE01-A4AA-9E431C2FD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211800" cy="6858001"/>
          </a:xfrm>
        </p:spPr>
      </p:pic>
    </p:spTree>
    <p:extLst>
      <p:ext uri="{BB962C8B-B14F-4D97-AF65-F5344CB8AC3E}">
        <p14:creationId xmlns:p14="http://schemas.microsoft.com/office/powerpoint/2010/main" val="65650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11FF-4026-3FAF-A3B6-DC37120D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97" y="155263"/>
            <a:ext cx="5479503" cy="69917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Folder Structure Readme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1ADE14-020A-1473-7765-1061862E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1" y="974362"/>
            <a:ext cx="5936094" cy="5558064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A7E45BD-A323-3556-1768-F3B8AF474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93" y="0"/>
            <a:ext cx="5626308" cy="68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0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DE172-80A9-63E1-2F8A-54E7DFC14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C6F3-387C-2BC6-AAC6-B44DA54F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238" y="0"/>
            <a:ext cx="7520113" cy="69917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Source Code for Sprint 3: Rate and Review</a:t>
            </a:r>
            <a:endParaRPr lang="en-US" sz="3200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77770C8-F8EB-0DEA-4A03-E3770E01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62" y="699177"/>
            <a:ext cx="9469464" cy="61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47F47-2390-BE73-BD38-DA7393B9C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C583-7647-D2BA-1E59-CEA3978B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238" y="0"/>
            <a:ext cx="7520113" cy="69917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Source Code for Sprint 3: Search Filters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48E5221-C024-4A37-5C94-1511485D4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07" y="699177"/>
            <a:ext cx="9304585" cy="60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85CB-3B76-6EDC-D11F-2E83F3E42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013-A3B0-D95C-A32F-AA93EE8D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238" y="0"/>
            <a:ext cx="7520113" cy="69917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Source Code for Sprint 3: Support Tickets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6F11E1-3961-01B4-5474-1656B119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90" y="699177"/>
            <a:ext cx="9211595" cy="59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9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5193-6BA3-46DB-25E4-697960864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7498-4134-A7FA-4433-E4F02AA7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238" y="0"/>
            <a:ext cx="7520113" cy="69917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Source Code for Sprint 3: Payment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28B47F-ED95-ED88-4F26-8519D2214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74" y="627934"/>
            <a:ext cx="9593451" cy="62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7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773E2-C9B0-A8C3-82DA-9C74100C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2" y="2417521"/>
            <a:ext cx="2653259" cy="1300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Git Commit History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E30B433-7865-DE6C-76C6-051D0780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41" t="-2" r="-5172"/>
          <a:stretch/>
        </p:blipFill>
        <p:spPr>
          <a:xfrm>
            <a:off x="2803161" y="0"/>
            <a:ext cx="9893509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04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F96E-941C-46EC-0558-6BCB29EE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38" y="2697162"/>
            <a:ext cx="4528279" cy="1463675"/>
          </a:xfrm>
        </p:spPr>
        <p:txBody>
          <a:bodyPr>
            <a:normAutofit/>
          </a:bodyPr>
          <a:lstStyle/>
          <a:p>
            <a:r>
              <a:rPr lang="en-US" sz="5400" dirty="0"/>
              <a:t>Developer View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9B0187-DB15-8CFB-C09E-38B3D56FF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0899" y="-506"/>
            <a:ext cx="5941102" cy="6858506"/>
          </a:xfrm>
        </p:spPr>
      </p:pic>
    </p:spTree>
    <p:extLst>
      <p:ext uri="{BB962C8B-B14F-4D97-AF65-F5344CB8AC3E}">
        <p14:creationId xmlns:p14="http://schemas.microsoft.com/office/powerpoint/2010/main" val="237358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</Words>
  <Application>Microsoft Macintosh PowerPoint</Application>
  <PresentationFormat>Widescreen</PresentationFormat>
  <Paragraphs>13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Hearts and Paws GitHub</vt:lpstr>
      <vt:lpstr>PowerPoint Presentation</vt:lpstr>
      <vt:lpstr>Folder Structure Readme</vt:lpstr>
      <vt:lpstr>Source Code for Sprint 3: Rate and Review</vt:lpstr>
      <vt:lpstr>Source Code for Sprint 3: Search Filters</vt:lpstr>
      <vt:lpstr>Source Code for Sprint 3: Support Tickets</vt:lpstr>
      <vt:lpstr>Source Code for Sprint 3: Payment</vt:lpstr>
      <vt:lpstr>Git Commit History</vt:lpstr>
      <vt:lpstr>Developer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Tajne, Mr. Kunal Namdeorao</dc:creator>
  <cp:lastModifiedBy>Tambat, Ms. Vrushali</cp:lastModifiedBy>
  <cp:revision>4</cp:revision>
  <dcterms:created xsi:type="dcterms:W3CDTF">2025-03-25T16:16:47Z</dcterms:created>
  <dcterms:modified xsi:type="dcterms:W3CDTF">2025-05-06T00:01:32Z</dcterms:modified>
</cp:coreProperties>
</file>