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64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h5mO5PTdFvFbcFi6nbc5PHy4uf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64" orient="horz"/>
        <p:guide pos="28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HEARTS &amp; PAWS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74325" y="2813125"/>
            <a:ext cx="1390800" cy="674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User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559275" y="2813125"/>
            <a:ext cx="1363500" cy="674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2. Pet Searching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3044250" y="2833675"/>
            <a:ext cx="1502100" cy="674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3. Pet Listing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/>
          <p:nvPr/>
        </p:nvSpPr>
        <p:spPr>
          <a:xfrm>
            <a:off x="4600550" y="2813125"/>
            <a:ext cx="14406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4.Appointment Management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59" name="Google Shape;59;p1"/>
          <p:cNvCxnSpPr/>
          <p:nvPr/>
        </p:nvCxnSpPr>
        <p:spPr>
          <a:xfrm flipH="1">
            <a:off x="643100" y="2234475"/>
            <a:ext cx="16800" cy="58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" name="Google Shape;60;p1"/>
          <p:cNvCxnSpPr>
            <a:stCxn id="56" idx="0"/>
          </p:cNvCxnSpPr>
          <p:nvPr/>
        </p:nvCxnSpPr>
        <p:spPr>
          <a:xfrm rot="10800000">
            <a:off x="2241025" y="2238625"/>
            <a:ext cx="0" cy="57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1" name="Google Shape;61;p1"/>
          <p:cNvCxnSpPr/>
          <p:nvPr/>
        </p:nvCxnSpPr>
        <p:spPr>
          <a:xfrm rot="10800000">
            <a:off x="8257239" y="2224650"/>
            <a:ext cx="0" cy="587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2" name="Google Shape;62;p1"/>
          <p:cNvSpPr/>
          <p:nvPr/>
        </p:nvSpPr>
        <p:spPr>
          <a:xfrm>
            <a:off x="6125475" y="2792575"/>
            <a:ext cx="1440600" cy="715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5. Payments &amp; Transactions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63" name="Google Shape;63;p1"/>
          <p:cNvCxnSpPr>
            <a:stCxn id="54" idx="2"/>
          </p:cNvCxnSpPr>
          <p:nvPr/>
        </p:nvCxnSpPr>
        <p:spPr>
          <a:xfrm flipH="1">
            <a:off x="4617350" y="1746700"/>
            <a:ext cx="6000" cy="48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1"/>
          <p:cNvCxnSpPr/>
          <p:nvPr/>
        </p:nvCxnSpPr>
        <p:spPr>
          <a:xfrm rot="10800000">
            <a:off x="5359413" y="2228400"/>
            <a:ext cx="0" cy="5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659975" y="2235900"/>
            <a:ext cx="75972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13132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Kshitij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Atharv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589625" y="351835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Harshitha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07562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Kunal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4600550" y="349175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Deepak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6127113" y="3491750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Vishnu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71" name="Google Shape;71;p1"/>
          <p:cNvSpPr txBox="1"/>
          <p:nvPr/>
        </p:nvSpPr>
        <p:spPr>
          <a:xfrm>
            <a:off x="1946563" y="290951"/>
            <a:ext cx="57454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HEARTS &amp; PAWS: Functional Decomposition Diagram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>
            <a:endCxn id="57" idx="0"/>
          </p:cNvCxnSpPr>
          <p:nvPr/>
        </p:nvCxnSpPr>
        <p:spPr>
          <a:xfrm>
            <a:off x="3783600" y="2235775"/>
            <a:ext cx="11700" cy="59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endCxn id="62" idx="0"/>
          </p:cNvCxnSpPr>
          <p:nvPr/>
        </p:nvCxnSpPr>
        <p:spPr>
          <a:xfrm flipH="1">
            <a:off x="6845775" y="2259175"/>
            <a:ext cx="1500" cy="53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"/>
          <p:cNvSpPr/>
          <p:nvPr/>
        </p:nvSpPr>
        <p:spPr>
          <a:xfrm>
            <a:off x="7653675" y="2792575"/>
            <a:ext cx="1390800" cy="8301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6.Customer Support &amp; Compliance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7721175" y="3594550"/>
            <a:ext cx="12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Lasya Priya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2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2"/>
          <p:cNvCxnSpPr/>
          <p:nvPr/>
        </p:nvCxnSpPr>
        <p:spPr>
          <a:xfrm>
            <a:off x="5935690" y="1081593"/>
            <a:ext cx="1223010" cy="170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2"/>
          <p:cNvCxnSpPr/>
          <p:nvPr/>
        </p:nvCxnSpPr>
        <p:spPr>
          <a:xfrm flipH="1" rot="10800000">
            <a:off x="6092138" y="2764367"/>
            <a:ext cx="1085400" cy="176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2"/>
          <p:cNvCxnSpPr/>
          <p:nvPr/>
        </p:nvCxnSpPr>
        <p:spPr>
          <a:xfrm flipH="1" rot="10800000">
            <a:off x="3715838" y="2787788"/>
            <a:ext cx="889800" cy="17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2"/>
          <p:cNvCxnSpPr/>
          <p:nvPr/>
        </p:nvCxnSpPr>
        <p:spPr>
          <a:xfrm>
            <a:off x="3385325" y="1111438"/>
            <a:ext cx="1209675" cy="164846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2"/>
          <p:cNvSpPr/>
          <p:nvPr/>
        </p:nvSpPr>
        <p:spPr>
          <a:xfrm>
            <a:off x="2824974" y="691495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200"/>
              <a:t>Pet Searching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User Management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627514" y="4411847"/>
            <a:ext cx="12927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1200"/>
              <a:t>Appointment Management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559675" y="2464435"/>
            <a:ext cx="1441450" cy="62039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Hearts &amp; Paws: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-5400" y="1267688"/>
            <a:ext cx="1486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Create pet profiles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086175" y="1095622"/>
            <a:ext cx="2403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  Register Pet Adopter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1" name="Google Shape;91;p2"/>
          <p:cNvCxnSpPr/>
          <p:nvPr/>
        </p:nvCxnSpPr>
        <p:spPr>
          <a:xfrm flipH="1" rot="10800000">
            <a:off x="5043370" y="1431533"/>
            <a:ext cx="11133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2"/>
          <p:cNvSpPr txBox="1"/>
          <p:nvPr/>
        </p:nvSpPr>
        <p:spPr>
          <a:xfrm>
            <a:off x="3665375" y="1305964"/>
            <a:ext cx="2181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   Search by breed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11150" y="1812290"/>
            <a:ext cx="1907540" cy="379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Edit Pet Profiles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499225" y="1432550"/>
            <a:ext cx="2403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Register Service Provider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6397310" y="1686711"/>
            <a:ext cx="13563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4820138" y="1154150"/>
            <a:ext cx="167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Register Pet Owner</a:t>
            </a:r>
            <a:endParaRPr sz="1000"/>
          </a:p>
        </p:txBody>
      </p:sp>
      <p:cxnSp>
        <p:nvCxnSpPr>
          <p:cNvPr id="97" name="Google Shape;97;p2"/>
          <p:cNvCxnSpPr/>
          <p:nvPr/>
        </p:nvCxnSpPr>
        <p:spPr>
          <a:xfrm flipH="1">
            <a:off x="3746643" y="1599196"/>
            <a:ext cx="1162050" cy="254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2"/>
          <p:cNvSpPr txBox="1"/>
          <p:nvPr/>
        </p:nvSpPr>
        <p:spPr>
          <a:xfrm>
            <a:off x="2101860" y="1111373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Search by category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99" name="Google Shape;99;p2"/>
          <p:cNvSpPr/>
          <p:nvPr/>
        </p:nvSpPr>
        <p:spPr>
          <a:xfrm>
            <a:off x="3049425" y="4374400"/>
            <a:ext cx="14034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1200"/>
              <a:t>Payments &amp; Transactions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1023125" y="1111438"/>
            <a:ext cx="1195800" cy="1663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2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200"/>
              <a:t>Pet Listing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905140" y="2315663"/>
            <a:ext cx="1231265" cy="825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" name="Google Shape;103;p2"/>
          <p:cNvCxnSpPr/>
          <p:nvPr/>
        </p:nvCxnSpPr>
        <p:spPr>
          <a:xfrm flipH="1" rot="10800000">
            <a:off x="6187630" y="1338761"/>
            <a:ext cx="1011000" cy="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flipH="1">
            <a:off x="2344425" y="1383163"/>
            <a:ext cx="1232535" cy="381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378005" y="1552083"/>
            <a:ext cx="9468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flipH="1">
            <a:off x="3337310" y="2571123"/>
            <a:ext cx="1124100" cy="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rot="10800000">
            <a:off x="603390" y="2077248"/>
            <a:ext cx="109791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08" name="Google Shape;108;p2"/>
          <p:cNvCxnSpPr/>
          <p:nvPr/>
        </p:nvCxnSpPr>
        <p:spPr>
          <a:xfrm rot="10800000">
            <a:off x="6833538" y="3367189"/>
            <a:ext cx="941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" name="Google Shape;109;p2"/>
          <p:cNvSpPr txBox="1"/>
          <p:nvPr/>
        </p:nvSpPr>
        <p:spPr>
          <a:xfrm>
            <a:off x="6874745" y="3064576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 Book Appointments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rot="10800000">
            <a:off x="6367385" y="4084003"/>
            <a:ext cx="1501200" cy="1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2"/>
          <p:cNvSpPr txBox="1"/>
          <p:nvPr/>
        </p:nvSpPr>
        <p:spPr>
          <a:xfrm>
            <a:off x="4530038" y="3428200"/>
            <a:ext cx="24039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View Appointment history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2"/>
          <p:cNvSpPr txBox="1"/>
          <p:nvPr/>
        </p:nvSpPr>
        <p:spPr>
          <a:xfrm>
            <a:off x="4428263" y="2936438"/>
            <a:ext cx="160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Process Payments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837700" y="2023750"/>
            <a:ext cx="1848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View adoption requests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89225" y="2304250"/>
            <a:ext cx="17640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                    Search by city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 rot="10800000">
            <a:off x="5310125" y="3703875"/>
            <a:ext cx="12684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4345025" y="3249475"/>
            <a:ext cx="1352700" cy="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17" name="Google Shape;117;p2"/>
          <p:cNvSpPr txBox="1"/>
          <p:nvPr/>
        </p:nvSpPr>
        <p:spPr>
          <a:xfrm>
            <a:off x="6416675" y="3782575"/>
            <a:ext cx="2523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Rate and Review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118" name="Google Shape;118;p2"/>
          <p:cNvCxnSpPr/>
          <p:nvPr/>
        </p:nvCxnSpPr>
        <p:spPr>
          <a:xfrm flipH="1" rot="10800000">
            <a:off x="5416975" y="1712500"/>
            <a:ext cx="952800" cy="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"/>
          <p:cNvSpPr txBox="1"/>
          <p:nvPr/>
        </p:nvSpPr>
        <p:spPr>
          <a:xfrm>
            <a:off x="4361675" y="1428848"/>
            <a:ext cx="22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                    User Login      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120" name="Google Shape;120;p2"/>
          <p:cNvCxnSpPr/>
          <p:nvPr/>
        </p:nvCxnSpPr>
        <p:spPr>
          <a:xfrm flipH="1">
            <a:off x="4199028" y="2191243"/>
            <a:ext cx="1015365" cy="698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"/>
          <p:cNvSpPr txBox="1"/>
          <p:nvPr/>
        </p:nvSpPr>
        <p:spPr>
          <a:xfrm>
            <a:off x="4228474" y="1923750"/>
            <a:ext cx="1671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/>
              <a:t>Search by age</a:t>
            </a:r>
            <a:endParaRPr sz="1000"/>
          </a:p>
        </p:txBody>
      </p:sp>
      <p:sp>
        <p:nvSpPr>
          <p:cNvPr id="122" name="Google Shape;122;p2"/>
          <p:cNvSpPr txBox="1"/>
          <p:nvPr/>
        </p:nvSpPr>
        <p:spPr>
          <a:xfrm>
            <a:off x="2695075" y="3158450"/>
            <a:ext cx="1671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View Transaction History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>
            <a:off x="2854975" y="3417463"/>
            <a:ext cx="1351500" cy="3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2"/>
          <p:cNvSpPr txBox="1"/>
          <p:nvPr/>
        </p:nvSpPr>
        <p:spPr>
          <a:xfrm>
            <a:off x="4063475" y="3894700"/>
            <a:ext cx="184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Manage refunds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>
            <a:off x="3912825" y="4150025"/>
            <a:ext cx="12330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6" name="Google Shape;126;p2"/>
          <p:cNvSpPr txBox="1"/>
          <p:nvPr/>
        </p:nvSpPr>
        <p:spPr>
          <a:xfrm>
            <a:off x="2493816" y="90063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HEARTS &amp; PAWS: </a:t>
            </a:r>
            <a:r>
              <a:rPr lang="en-US" sz="1800"/>
              <a:t>Fishbone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"/>
          <p:cNvCxnSpPr/>
          <p:nvPr/>
        </p:nvCxnSpPr>
        <p:spPr>
          <a:xfrm flipH="1" rot="10800000">
            <a:off x="3049413" y="1936381"/>
            <a:ext cx="941070" cy="2159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2"/>
          <p:cNvSpPr txBox="1"/>
          <p:nvPr/>
        </p:nvSpPr>
        <p:spPr>
          <a:xfrm>
            <a:off x="2736215" y="1712595"/>
            <a:ext cx="160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Search by gender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>
            <a:off x="1481595" y="1737523"/>
            <a:ext cx="925195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0" name="Google Shape;130;p2"/>
          <p:cNvSpPr txBox="1"/>
          <p:nvPr/>
        </p:nvSpPr>
        <p:spPr>
          <a:xfrm>
            <a:off x="1497965" y="1508125"/>
            <a:ext cx="1403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View Pet Profiles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"/>
          <p:cNvCxnSpPr/>
          <p:nvPr/>
        </p:nvCxnSpPr>
        <p:spPr>
          <a:xfrm flipH="1">
            <a:off x="791350" y="2583343"/>
            <a:ext cx="1256030" cy="381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2" name="Google Shape;132;p2"/>
          <p:cNvSpPr txBox="1"/>
          <p:nvPr/>
        </p:nvSpPr>
        <p:spPr>
          <a:xfrm>
            <a:off x="588650" y="2297363"/>
            <a:ext cx="184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Delete pet profile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06725" y="4352875"/>
            <a:ext cx="1425000" cy="5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/>
              <a:t>6.Customer Support &amp; Compliance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 flipH="1" rot="10800000">
            <a:off x="1023125" y="2787750"/>
            <a:ext cx="1186800" cy="157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"/>
          <p:cNvCxnSpPr/>
          <p:nvPr/>
        </p:nvCxnSpPr>
        <p:spPr>
          <a:xfrm>
            <a:off x="1995005" y="3119033"/>
            <a:ext cx="1391400" cy="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6" name="Google Shape;136;p2"/>
          <p:cNvCxnSpPr/>
          <p:nvPr/>
        </p:nvCxnSpPr>
        <p:spPr>
          <a:xfrm rot="10800000">
            <a:off x="588650" y="3355000"/>
            <a:ext cx="11274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7" name="Google Shape;137;p2"/>
          <p:cNvCxnSpPr/>
          <p:nvPr/>
        </p:nvCxnSpPr>
        <p:spPr>
          <a:xfrm>
            <a:off x="1444787" y="3821188"/>
            <a:ext cx="812100" cy="2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8" name="Google Shape;138;p2"/>
          <p:cNvCxnSpPr/>
          <p:nvPr/>
        </p:nvCxnSpPr>
        <p:spPr>
          <a:xfrm rot="10800000">
            <a:off x="323075" y="4146238"/>
            <a:ext cx="834000" cy="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9" name="Google Shape;139;p2"/>
          <p:cNvSpPr txBox="1"/>
          <p:nvPr/>
        </p:nvSpPr>
        <p:spPr>
          <a:xfrm>
            <a:off x="2047387" y="2823950"/>
            <a:ext cx="157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Manage Support T</a:t>
            </a:r>
            <a:r>
              <a:rPr lang="en-US" sz="1000"/>
              <a:t>ickets</a:t>
            </a:r>
            <a:endParaRPr sz="1000"/>
          </a:p>
        </p:txBody>
      </p:sp>
      <p:sp>
        <p:nvSpPr>
          <p:cNvPr id="140" name="Google Shape;140;p2"/>
          <p:cNvSpPr txBox="1"/>
          <p:nvPr/>
        </p:nvSpPr>
        <p:spPr>
          <a:xfrm>
            <a:off x="1617975" y="3355350"/>
            <a:ext cx="101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Manage Agreement</a:t>
            </a:r>
            <a:endParaRPr sz="1000"/>
          </a:p>
        </p:txBody>
      </p:sp>
      <p:sp>
        <p:nvSpPr>
          <p:cNvPr id="141" name="Google Shape;141;p2"/>
          <p:cNvSpPr txBox="1"/>
          <p:nvPr/>
        </p:nvSpPr>
        <p:spPr>
          <a:xfrm>
            <a:off x="321950" y="3078288"/>
            <a:ext cx="190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Submit Support Tickets </a:t>
            </a:r>
            <a:endParaRPr sz="1000"/>
          </a:p>
        </p:txBody>
      </p:sp>
      <p:sp>
        <p:nvSpPr>
          <p:cNvPr id="142" name="Google Shape;142;p2"/>
          <p:cNvSpPr txBox="1"/>
          <p:nvPr/>
        </p:nvSpPr>
        <p:spPr>
          <a:xfrm>
            <a:off x="84350" y="3644000"/>
            <a:ext cx="184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Access FAQ &amp;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Knowledge Base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43" name="Google Shape;143;p2"/>
          <p:cNvCxnSpPr/>
          <p:nvPr/>
        </p:nvCxnSpPr>
        <p:spPr>
          <a:xfrm>
            <a:off x="2656300" y="3962150"/>
            <a:ext cx="13545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2"/>
          <p:cNvSpPr txBox="1"/>
          <p:nvPr/>
        </p:nvSpPr>
        <p:spPr>
          <a:xfrm>
            <a:off x="2749700" y="3664425"/>
            <a:ext cx="157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Generate Invoices </a:t>
            </a:r>
            <a:endParaRPr sz="1000"/>
          </a:p>
        </p:txBody>
      </p:sp>
      <p:cxnSp>
        <p:nvCxnSpPr>
          <p:cNvPr id="145" name="Google Shape;145;p2"/>
          <p:cNvCxnSpPr/>
          <p:nvPr/>
        </p:nvCxnSpPr>
        <p:spPr>
          <a:xfrm>
            <a:off x="6625910" y="1991511"/>
            <a:ext cx="13563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6" name="Google Shape;146;p2"/>
          <p:cNvCxnSpPr/>
          <p:nvPr/>
        </p:nvCxnSpPr>
        <p:spPr>
          <a:xfrm rot="10800000">
            <a:off x="5865035" y="2249249"/>
            <a:ext cx="7866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6919360" y="2406061"/>
            <a:ext cx="1356300" cy="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8" name="Google Shape;148;p2"/>
          <p:cNvSpPr txBox="1"/>
          <p:nvPr/>
        </p:nvSpPr>
        <p:spPr>
          <a:xfrm>
            <a:off x="5761400" y="1975438"/>
            <a:ext cx="2403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View Profile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6727825" y="1737350"/>
            <a:ext cx="2403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Edit Profile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7032625" y="2118350"/>
            <a:ext cx="2403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Recover Password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1" name="Google Shape;151;p2"/>
          <p:cNvCxnSpPr/>
          <p:nvPr/>
        </p:nvCxnSpPr>
        <p:spPr>
          <a:xfrm flipH="1">
            <a:off x="5955935" y="2632949"/>
            <a:ext cx="1000500" cy="1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2" name="Google Shape;152;p2"/>
          <p:cNvSpPr txBox="1"/>
          <p:nvPr/>
        </p:nvSpPr>
        <p:spPr>
          <a:xfrm>
            <a:off x="5913800" y="2356438"/>
            <a:ext cx="2403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Delete account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3" name="Google Shape;153;p2"/>
          <p:cNvCxnSpPr/>
          <p:nvPr/>
        </p:nvCxnSpPr>
        <p:spPr>
          <a:xfrm>
            <a:off x="5914450" y="3221725"/>
            <a:ext cx="9381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"/>
          <p:cNvSpPr txBox="1"/>
          <p:nvPr/>
        </p:nvSpPr>
        <p:spPr>
          <a:xfrm>
            <a:off x="5560220" y="2955113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/>
              <a:t>Cancel Appointments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2025-02-20T05:12:50Z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8D4F24ADD3B74A2390D859AE648ED610_13</vt:lpwstr>
  </property>
  <property fmtid="{D5CDD505-2E9C-101B-9397-08002B2CF9AE}" pid="3" name="KSOProductBuildVer">
    <vt:lpwstr>1033-12.2.0.19821</vt:lpwstr>
  </property>
</Properties>
</file>