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TpzsNc5mKT5plpaX52m0/uTab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828be356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8828be3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2e05add1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2e05ad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65e2633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4c65e2633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8828be356_0_20"/>
          <p:cNvSpPr txBox="1"/>
          <p:nvPr>
            <p:ph type="title"/>
          </p:nvPr>
        </p:nvSpPr>
        <p:spPr>
          <a:xfrm>
            <a:off x="685800" y="1889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Hearts and Paws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48828be356_0_20"/>
          <p:cNvSpPr txBox="1"/>
          <p:nvPr>
            <p:ph type="title"/>
          </p:nvPr>
        </p:nvSpPr>
        <p:spPr>
          <a:xfrm>
            <a:off x="685800" y="2803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Entity Relationship Diagram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2e05add1_0_2"/>
          <p:cNvSpPr txBox="1"/>
          <p:nvPr>
            <p:ph type="title"/>
          </p:nvPr>
        </p:nvSpPr>
        <p:spPr>
          <a:xfrm>
            <a:off x="152400" y="1135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List of Entities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34a2e05add1_0_2" title="erd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1325"/>
            <a:ext cx="11844999" cy="5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65e26330_4_0"/>
          <p:cNvSpPr txBox="1"/>
          <p:nvPr>
            <p:ph type="title"/>
          </p:nvPr>
        </p:nvSpPr>
        <p:spPr>
          <a:xfrm>
            <a:off x="152400" y="0"/>
            <a:ext cx="10665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Conceptual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ER Diagram: Hearts &amp; Paws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34c65e26330_4_0" title="erds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3200"/>
            <a:ext cx="11913298" cy="600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179750" y="56825"/>
            <a:ext cx="6416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Logical ER Diagram: Hearts &amp; Paws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 title="erds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3625"/>
            <a:ext cx="11858677" cy="594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2025-04-03T15:28:34Z</dcterms:created>
  <dc:creator>Atharv Patole</dc:creator>
</cp:coreProperties>
</file>