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K7xXqLm81O9OrJTvETWzgbSM/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724097" y="-1599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Activity Diagram- Hearts &amp; Paws </a:t>
            </a:r>
            <a:endParaRPr sz="4000"/>
          </a:p>
        </p:txBody>
      </p:sp>
      <p:sp>
        <p:nvSpPr>
          <p:cNvPr id="85" name="Google Shape;85;p1"/>
          <p:cNvSpPr/>
          <p:nvPr/>
        </p:nvSpPr>
        <p:spPr>
          <a:xfrm>
            <a:off x="7498081" y="1505621"/>
            <a:ext cx="1404620" cy="4829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981897" y="2230965"/>
            <a:ext cx="1516184" cy="5428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354647" y="968538"/>
            <a:ext cx="2196122" cy="4829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title="Untitled Diagram-Page-2.jpg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9" l="0" r="0" t="79"/>
          <a:stretch/>
        </p:blipFill>
        <p:spPr>
          <a:xfrm>
            <a:off x="784189" y="968561"/>
            <a:ext cx="10623600" cy="58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2023-03-04T16:27:17Z</dcterms:created>
  <dc:creator>Shaikh, Ms. Tahera</dc:creator>
</cp:coreProperties>
</file>