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eWZtxEe0tLK0o67NSc1HwCxbC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28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27f05050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27f050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Id, userId, PetId, HomeSituation in adoption,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7f050500_0_5"/>
          <p:cNvSpPr txBox="1"/>
          <p:nvPr/>
        </p:nvSpPr>
        <p:spPr>
          <a:xfrm>
            <a:off x="2299750" y="-100325"/>
            <a:ext cx="447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 (Hearts and Paws)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3527f050500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75" y="464950"/>
            <a:ext cx="9059274" cy="63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2017-04-17T20:12:00Z</dcterms:created>
  <dc:creator>Nidhi Sonpal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32587963F04B49988E8E6341A776B81D_13</vt:lpwstr>
  </property>
  <property fmtid="{D5CDD505-2E9C-101B-9397-08002B2CF9AE}" pid="3" name="KSOProductBuildVer">
    <vt:lpwstr>1033-12.2.0.20348</vt:lpwstr>
  </property>
</Properties>
</file>