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Play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L7jTHCLl6dF1FVbhruG7B+yYV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db3821c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34db3821c7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864995" y="118110"/>
            <a:ext cx="8900795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Hearts &amp; Paws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– Customer Support and Compliance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50" y="1399175"/>
            <a:ext cx="10450925" cy="5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db3821c79_1_0"/>
          <p:cNvSpPr txBox="1"/>
          <p:nvPr/>
        </p:nvSpPr>
        <p:spPr>
          <a:xfrm>
            <a:off x="1864995" y="118110"/>
            <a:ext cx="8900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Hearts &amp; Paws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Physical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– Customer Support and Compliance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g34db3821c7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50" y="1399175"/>
            <a:ext cx="10450925" cy="51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4db3821c79_1_0"/>
          <p:cNvSpPr/>
          <p:nvPr/>
        </p:nvSpPr>
        <p:spPr>
          <a:xfrm>
            <a:off x="7631325" y="1399175"/>
            <a:ext cx="1548765" cy="475615"/>
          </a:xfrm>
          <a:prstGeom prst="flowChartInternalStorag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D2 – FAQ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g34db3821c79_1_0"/>
          <p:cNvCxnSpPr/>
          <p:nvPr/>
        </p:nvCxnSpPr>
        <p:spPr>
          <a:xfrm flipH="1">
            <a:off x="7365725" y="1894500"/>
            <a:ext cx="1009500" cy="654000"/>
          </a:xfrm>
          <a:prstGeom prst="straightConnector1">
            <a:avLst/>
          </a:prstGeom>
          <a:noFill/>
          <a:ln cap="sq" cmpd="dbl" w="317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" name="Google Shape;94;g34db3821c79_1_0"/>
          <p:cNvSpPr txBox="1"/>
          <p:nvPr/>
        </p:nvSpPr>
        <p:spPr>
          <a:xfrm rot="-2038848">
            <a:off x="7352197" y="2098268"/>
            <a:ext cx="1672526" cy="26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 API/ Controller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4db3821c79_1_0"/>
          <p:cNvSpPr/>
          <p:nvPr/>
        </p:nvSpPr>
        <p:spPr>
          <a:xfrm>
            <a:off x="9293225" y="2667625"/>
            <a:ext cx="1746200" cy="541675"/>
          </a:xfrm>
          <a:prstGeom prst="flowChartInternalStorag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D3 – Support_Tickets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g34db3821c79_1_0"/>
          <p:cNvCxnSpPr>
            <a:stCxn id="95" idx="1"/>
          </p:cNvCxnSpPr>
          <p:nvPr/>
        </p:nvCxnSpPr>
        <p:spPr>
          <a:xfrm flipH="1">
            <a:off x="7380125" y="2938463"/>
            <a:ext cx="1913100" cy="790200"/>
          </a:xfrm>
          <a:prstGeom prst="straightConnector1">
            <a:avLst/>
          </a:prstGeom>
          <a:noFill/>
          <a:ln cap="sq" cmpd="dbl" w="317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" name="Google Shape;97;g34db3821c79_1_0"/>
          <p:cNvSpPr txBox="1"/>
          <p:nvPr/>
        </p:nvSpPr>
        <p:spPr>
          <a:xfrm rot="-1320633">
            <a:off x="7363342" y="2920020"/>
            <a:ext cx="2334986" cy="26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Ticket API / Service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2025-04-19T15:31:16Z</dcterms:created>
  <dc:creator>Kshitij Mahajan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60657D25DFEC4B76801B6920E27A8BFF_13</vt:lpwstr>
  </property>
  <property fmtid="{D5CDD505-2E9C-101B-9397-08002B2CF9AE}" pid="3" name="KSOProductBuildVer">
    <vt:lpwstr>1033-12.2.0.20755</vt:lpwstr>
  </property>
</Properties>
</file>