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wlDSFe0z+j09MhMoyTA6OmREu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8FEF4B-CCFF-48A7-A88D-D43CD0124F03}">
  <a:tblStyle styleId="{D18FEF4B-CCFF-48A7-A88D-D43CD0124F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cbd17563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cbd1756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dcbd17563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cbd175639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cbd17563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dcbd175639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d9b1183886_0_7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2d9b1183886_0_7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g2d9b1183886_0_7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2d9b1183886_0_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2d9b1183886_0_70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" name="Google Shape;19;g2d9b1183886_0_70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g2d9b1183886_0_7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2d9b1183886_0_134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g2d9b1183886_0_1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d9b1183886_0_1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g2d9b1183886_0_134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g2d9b1183886_0_134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2d9b1183886_0_1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9b1183886_0_14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2d9b1183886_0_7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g2d9b1183886_0_7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d9b1183886_0_7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g2d9b1183886_0_78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2d9b1183886_0_7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d9b1183886_0_8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g2d9b1183886_0_8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g2d9b1183886_0_8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d9b1183886_0_8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g2d9b1183886_0_8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3" name="Google Shape;33;g2d9b1183886_0_8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2d9b1183886_0_8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d9b1183886_0_9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g2d9b1183886_0_9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g2d9b1183886_0_9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2d9b1183886_0_9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g2d9b1183886_0_9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1" name="Google Shape;41;g2d9b1183886_0_92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g2d9b1183886_0_92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g2d9b1183886_0_9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d9b1183886_0_10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g2d9b1183886_0_10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g2d9b1183886_0_10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2d9b1183886_0_10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2d9b1183886_0_101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0" name="Google Shape;50;g2d9b1183886_0_10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d9b1183886_0_10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g2d9b1183886_0_10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g2d9b1183886_0_10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2d9b1183886_0_10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2d9b1183886_0_108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g2d9b1183886_0_108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g2d9b1183886_0_10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2d9b1183886_0_116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g2d9b1183886_0_1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g2d9b1183886_0_1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g2d9b1183886_0_116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g2d9b1183886_0_11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9b1183886_0_1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g2d9b1183886_0_12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g2d9b1183886_0_1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d9b1183886_0_1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2d9b1183886_0_122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1" name="Google Shape;71;g2d9b1183886_0_122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g2d9b1183886_0_122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g2d9b1183886_0_1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9b1183886_0_131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g2d9b1183886_0_13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d9b1183886_0_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g2d9b1183886_0_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2d9b1183886_0_6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cbd175639_0_0"/>
          <p:cNvSpPr txBox="1"/>
          <p:nvPr/>
        </p:nvSpPr>
        <p:spPr>
          <a:xfrm>
            <a:off x="3150511" y="-61850"/>
            <a:ext cx="5341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Team 4- Hearts &amp; Paws- Context Diagram</a:t>
            </a:r>
            <a:endParaRPr b="1"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g2dcbd17563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0" y="384825"/>
            <a:ext cx="11709425" cy="64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g2dcbd175639_0_11"/>
          <p:cNvGraphicFramePr/>
          <p:nvPr/>
        </p:nvGraphicFramePr>
        <p:xfrm>
          <a:off x="380775" y="51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{D18FEF4B-CCFF-48A7-A88D-D43CD0124F03}</a:tableStyleId>
              </a:tblPr>
              <a:tblGrid>
                <a:gridCol w="678800"/>
                <a:gridCol w="1922050"/>
                <a:gridCol w="2956575"/>
                <a:gridCol w="1410850"/>
                <a:gridCol w="1263300"/>
                <a:gridCol w="3079550"/>
              </a:tblGrid>
              <a:tr h="43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No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Source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Target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Frequency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Validation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8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Supports Online Payment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Payment Gateway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Hearts</a:t>
                      </a:r>
                      <a:r>
                        <a:rPr lang="en-US"/>
                        <a:t> &amp; Paws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Real- time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Transaction amounts against authorized limits; Verify payment statuses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8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1b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Provides Financial Data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Hearts &amp; Paws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Payment Gateway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Real- time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Transaction details, payment statuses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Third- Party Authentication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Authentication System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Hearts &amp; Paws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Real- 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 account verification with authentication provider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6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Provides User Authentication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Hearts &amp; Paws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Authentication System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Real- 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Ensure proper login credentials and token validation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Sends Ads Services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Ads Management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Hearts &amp; Paws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Real- 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Ads systematically displayed while user interacts with the platform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6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Receives Ad performance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Hearts &amp; Paws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Ads Management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Scheduled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Ensure accurate tracking and analytics of ad impressions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Retrieves </a:t>
                      </a:r>
                      <a:r>
                        <a:rPr lang="en-US"/>
                        <a:t>adoption</a:t>
                      </a:r>
                      <a:r>
                        <a:rPr lang="en-US"/>
                        <a:t> engagement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Social Media Platforms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Hearts &amp; Paws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Event- based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Validate engagement metrics and adoption interest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Shares Adoptable pet profiles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Hearts &amp; Paws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Social Media Platforms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Event- based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Ensure correct pet data is shared across platforms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g2dcbd175639_0_11"/>
          <p:cNvSpPr txBox="1"/>
          <p:nvPr/>
        </p:nvSpPr>
        <p:spPr>
          <a:xfrm>
            <a:off x="4155350" y="86600"/>
            <a:ext cx="3558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System Interface Table</a:t>
            </a:r>
            <a:endParaRPr b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2025-02-20T17:22:41Z</dcterms:created>
  <dc:creator>Vishnu Vardan</dc:creator>
</cp:coreProperties>
</file>