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jCxTwxfkQwzp71JmjcZvCgxsSA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782875" y="1251875"/>
            <a:ext cx="1809600" cy="33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GB" sz="1500"/>
              <a:t>Application: Hearts &amp; Paws</a:t>
            </a:r>
            <a:br>
              <a:rPr b="1" lang="en-GB" sz="1500"/>
            </a:br>
            <a:r>
              <a:rPr b="1" lang="en-GB" sz="1500"/>
              <a:t>Type: Application Architecture</a:t>
            </a:r>
            <a:br>
              <a:rPr b="1" lang="en-GB" sz="1500"/>
            </a:br>
            <a:r>
              <a:rPr b="1" lang="en-GB" sz="1500"/>
              <a:t>View: Logical View</a:t>
            </a:r>
            <a:br>
              <a:rPr b="1" lang="en-GB" sz="1500"/>
            </a:br>
            <a:r>
              <a:rPr b="1" lang="en-GB" sz="1500"/>
              <a:t>Style: Layered Architecture Pattern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2" name="Google Shape;92;p1"/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4" name="Google Shape;94;p1"/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5" name="Google Shape;95;p1"/>
          <p:cNvCxnSpPr/>
          <p:nvPr/>
        </p:nvCxnSpPr>
        <p:spPr>
          <a:xfrm flipH="1" rot="10800000">
            <a:off x="141675" y="1071325"/>
            <a:ext cx="815400" cy="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1290225" y="2723313"/>
            <a:ext cx="1294800" cy="535731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Browser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Mobile App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042675" y="1321450"/>
            <a:ext cx="135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Authorization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1"/>
          <p:cNvCxnSpPr/>
          <p:nvPr/>
        </p:nvCxnSpPr>
        <p:spPr>
          <a:xfrm flipH="1" rot="10800000">
            <a:off x="6659850" y="2947875"/>
            <a:ext cx="230700" cy="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75" y="1992474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0" y="2571752"/>
            <a:ext cx="975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850" y="3425499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55925" y="4030150"/>
            <a:ext cx="786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"/>
          <p:cNvCxnSpPr>
            <a:stCxn id="96" idx="1"/>
            <a:endCxn id="100" idx="3"/>
          </p:cNvCxnSpPr>
          <p:nvPr/>
        </p:nvCxnSpPr>
        <p:spPr>
          <a:xfrm rot="10800000">
            <a:off x="701625" y="2294879"/>
            <a:ext cx="5886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" name="Google Shape;105;p1"/>
          <p:cNvCxnSpPr/>
          <p:nvPr/>
        </p:nvCxnSpPr>
        <p:spPr>
          <a:xfrm>
            <a:off x="2585025" y="2945675"/>
            <a:ext cx="20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6" name="Google Shape;106;p1"/>
          <p:cNvSpPr/>
          <p:nvPr/>
        </p:nvSpPr>
        <p:spPr>
          <a:xfrm>
            <a:off x="3065273" y="1873079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 Management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3065260" y="2424692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Search &amp; Filter Logic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3065285" y="2991179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Confirmation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3065273" y="3527917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&amp; Rating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3075075" y="4064650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Advertisement Management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4840275" y="1251875"/>
            <a:ext cx="1809600" cy="33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5132486" y="13214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Details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5132486" y="17786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 Data 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5132486" y="22358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Booking Data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132486" y="26930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5132486" y="31502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5132486" y="3607454"/>
            <a:ext cx="12948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Pricing Information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5132475" y="4098725"/>
            <a:ext cx="1294800" cy="469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Availability Schedules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6897675" y="1251875"/>
            <a:ext cx="2113800" cy="33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7055550" y="1473850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Gateways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7049775" y="1957063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Maps API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7049775" y="2463763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049775" y="2970463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 Service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055550" y="3553375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 &amp; Delivery Pipeline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"/>
          <p:cNvCxnSpPr>
            <a:stCxn id="96" idx="1"/>
            <a:endCxn id="102" idx="3"/>
          </p:cNvCxnSpPr>
          <p:nvPr/>
        </p:nvCxnSpPr>
        <p:spPr>
          <a:xfrm flipH="1">
            <a:off x="640125" y="2991179"/>
            <a:ext cx="650100" cy="7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6" name="Google Shape;126;p1"/>
          <p:cNvSpPr/>
          <p:nvPr/>
        </p:nvSpPr>
        <p:spPr>
          <a:xfrm>
            <a:off x="7055550" y="4086775"/>
            <a:ext cx="1809600" cy="422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Services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/>
          <p:nvPr/>
        </p:nvSpPr>
        <p:spPr>
          <a:xfrm>
            <a:off x="1115100" y="893875"/>
            <a:ext cx="6913800" cy="419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3019279" y="119028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Application: Hearts &amp; Paws</a:t>
            </a:r>
            <a:b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Application Architecture</a:t>
            </a:r>
            <a:b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View: Process View</a:t>
            </a:r>
            <a:b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Style: Client-Server Pattern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703"/>
              <a:buFont typeface="Calibri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diagram of a software diagram&#10;&#10;AI-generated content may be incorrect."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192" y="1042737"/>
            <a:ext cx="6777616" cy="387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Vivek</dc:creator>
</cp:coreProperties>
</file>