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c76874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c76874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636975" y="0"/>
            <a:ext cx="50043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Heart and Paws </a:t>
            </a:r>
            <a:r>
              <a:rPr lang="en" sz="1800"/>
              <a:t>Sequence Diagram - Team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Story : 01.05 Edit Profile</a:t>
            </a:r>
            <a:endParaRPr sz="1800"/>
          </a:p>
        </p:txBody>
      </p:sp>
      <p:pic>
        <p:nvPicPr>
          <p:cNvPr id="55" name="Google Shape;55;p13" title="Sequence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7000"/>
            <a:ext cx="5928902" cy="4516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68175" y="1379350"/>
            <a:ext cx="3296700" cy="26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User Story Outline: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1. This use case begins when the </a:t>
            </a:r>
            <a:r>
              <a:rPr b="1" lang="en" sz="1200">
                <a:solidFill>
                  <a:schemeClr val="dk1"/>
                </a:solidFill>
              </a:rPr>
              <a:t>Actor</a:t>
            </a:r>
            <a:r>
              <a:rPr lang="en" sz="1200">
                <a:solidFill>
                  <a:schemeClr val="dk1"/>
                </a:solidFill>
              </a:rPr>
              <a:t> (logged-in user) chooses to edit their profile.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2. </a:t>
            </a:r>
            <a:r>
              <a:rPr b="1" lang="en" sz="1200">
                <a:solidFill>
                  <a:schemeClr val="dk1"/>
                </a:solidFill>
              </a:rPr>
              <a:t>System</a:t>
            </a:r>
            <a:r>
              <a:rPr lang="en" sz="1200">
                <a:solidFill>
                  <a:schemeClr val="dk1"/>
                </a:solidFill>
              </a:rPr>
              <a:t> displays the current profile details (name, email, image).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3. </a:t>
            </a:r>
            <a:r>
              <a:rPr b="1" lang="en" sz="1200">
                <a:solidFill>
                  <a:schemeClr val="dk1"/>
                </a:solidFill>
              </a:rPr>
              <a:t>Actor</a:t>
            </a:r>
            <a:r>
              <a:rPr lang="en" sz="1200">
                <a:solidFill>
                  <a:schemeClr val="dk1"/>
                </a:solidFill>
              </a:rPr>
              <a:t> makes desired changes and submits the form.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4. </a:t>
            </a:r>
            <a:r>
              <a:rPr b="1" lang="en" sz="1200">
                <a:solidFill>
                  <a:schemeClr val="dk1"/>
                </a:solidFill>
              </a:rPr>
              <a:t>System</a:t>
            </a:r>
            <a:r>
              <a:rPr lang="en" sz="1200">
                <a:solidFill>
                  <a:schemeClr val="dk1"/>
                </a:solidFill>
              </a:rPr>
              <a:t> validates and updates the profile in the database.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5. </a:t>
            </a:r>
            <a:r>
              <a:rPr b="1" lang="en" sz="1200">
                <a:solidFill>
                  <a:schemeClr val="dk1"/>
                </a:solidFill>
              </a:rPr>
              <a:t>System</a:t>
            </a:r>
            <a:r>
              <a:rPr lang="en" sz="1200">
                <a:solidFill>
                  <a:schemeClr val="dk1"/>
                </a:solidFill>
              </a:rPr>
              <a:t> confirms update and displays the updated profile.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312250" y="0"/>
            <a:ext cx="45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Heart and Paws Sequence Diagram - Team 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User Story : 03.04 </a:t>
            </a:r>
            <a:r>
              <a:rPr lang="en" sz="1777">
                <a:latin typeface="Calibri"/>
                <a:ea typeface="Calibri"/>
                <a:cs typeface="Calibri"/>
                <a:sym typeface="Calibri"/>
              </a:rPr>
              <a:t>View Adoption Requests</a:t>
            </a:r>
            <a:endParaRPr sz="1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equence diagra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3050" y="572700"/>
            <a:ext cx="7797300" cy="42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416575" y="955275"/>
            <a:ext cx="1689300" cy="4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User Story Outline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1. Adopter submits an adoption request using submitRequest().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2. The request flows from PetProfileUI to AdoptionController and then to Adoption class.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3. Pet Owner views and either approves or rejects the request using approveRequest() or rejectRequest().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4. Pet Owner also marks the pet as adopted.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