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58"/>
  </p:normalViewPr>
  <p:slideViewPr>
    <p:cSldViewPr snapToGrid="0">
      <p:cViewPr varScale="1">
        <p:scale>
          <a:sx n="86" d="100"/>
          <a:sy n="86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1AAF-8D79-AC6C-6517-35755134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EA623-EFE5-AE19-0A41-7E021795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6F2D-3C67-EAE1-6FCD-54D96D0F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81CB-BF96-587D-1CC2-66FB6809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8700-F0F5-89FF-82F9-B28C1DD6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B6D1-3309-7A7C-2CB1-5E02C9C5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C94F-1E6D-B7E6-8E73-0E91D1B1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7F91E-F831-8FC2-07AA-ADFA0020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D785-F674-A0F5-8ED5-C01F33F6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0012-B3A5-BE30-501D-63E06B1E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20C81-3794-2844-5D67-AF8DD5BD6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BEB0-0095-2040-A320-96BEF44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E547-D9FA-B0D7-1772-5F406343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BA87-E731-F2D3-9623-996C666F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13BE-441F-ABBB-3259-F4D16635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37EC-42B8-C635-F507-02F59B7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A7DD-756D-2C14-833F-5D2C33BA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E11D-A163-8A13-5870-0D2C6E88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5EAE-E0F3-C697-0000-08D099C7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F4BB-A4F2-3368-DF33-6A32CA2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DCF7-33A4-55A0-F60C-963C48BC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2510-0129-C8DE-B781-0F3C4B5E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AEE6-FCBF-A907-AD39-210DAD2C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F8EE-64E6-065B-D211-A712272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605E-8F7E-AAB6-805E-E1E3E564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B4A2-7561-3943-BE20-E8558176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1CDC-2C14-32F0-0E33-BF78DCA7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F650-1DFF-EA97-229C-F40A55C9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0349-2413-2D9E-C638-8727B444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1FE1-0804-6883-8593-E7F457B3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AFDC-4488-4896-37DE-B50D50EA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5E9-5278-0298-349C-0802AAD3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2A3D-B692-BBF9-9231-C5BF6474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E178-DD93-9177-67E4-2B5C2E1D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985C9-FAB8-EF12-C672-327533959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72717-0179-D51D-5E02-7F5B1EB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0FE3-06DF-4F5B-233A-F09CDCC5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6A391-9A2A-6091-C660-343F9C19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671ED-FD04-4FEA-F9DF-D8CD3975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65D-9E22-47CB-84A5-3E4B4DD9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66E6E-F197-B4C3-2806-FD68ABBD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1D9A-9F8C-1736-5991-EAC6FB09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3F51-D235-A087-5B8E-4565DE7F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8205-2A0E-A8FE-89E9-BFC1D36D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E1D14-8BB2-C52C-7197-4961048C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8523-0A4A-C63F-90A3-AFA3F44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B118-98EC-DDC0-7E62-3F864816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78E9-5913-9B70-5EFE-6C67F310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C63DF-B039-F7C4-30C7-B4A9518F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0C83-F5C9-5F12-27AB-C6064551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7DF4-FA2A-8A2B-E3E3-2D31EE3A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E53-1259-94F5-CF10-54686D9C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30C-D37C-93E5-D4C4-ACAC773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87B16-9723-4F68-EE32-51865FF4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D28C-578E-AA60-9D15-7FB7F047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5109-3F4F-20E9-70C4-DF3B11D1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AF3F4-B8AC-CE11-FA08-4182038E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FC51-FF9B-957F-E836-5E0B8012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925C2-D10A-FB4A-249F-CBFFCE28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EDA3-4E76-D3CF-F2F3-234F04DD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EED6-8FDD-FEE0-205A-CA5A7CCD0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A35D5-34D4-2C4A-A4C1-573509D3C92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2F1B-CBB0-0291-88B5-75E17776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6FDF-BC28-2FB8-CDEF-60D11B893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981DCF-18F6-3A54-6C3B-C989118C7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4" b="472"/>
          <a:stretch/>
        </p:blipFill>
        <p:spPr>
          <a:xfrm>
            <a:off x="0" y="-314792"/>
            <a:ext cx="12191980" cy="7172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C362B-C0CB-B7EF-C520-ADD7B73B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Hearts and Paws GitHub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E88C4E-1D62-36F4-64EF-14525EC0E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19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0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11FF-4026-3FAF-A3B6-DC37120D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97" y="155263"/>
            <a:ext cx="5479503" cy="6991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Folder Structure Readme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1ADE14-020A-1473-7765-1061862E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1" y="974362"/>
            <a:ext cx="5936094" cy="5558064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A7E45BD-A323-3556-1768-F3B8AF47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93" y="0"/>
            <a:ext cx="5626308" cy="68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773E2-C9B0-A8C3-82DA-9C74100C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" y="2417521"/>
            <a:ext cx="2653259" cy="1300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Git Commit History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E30B433-7865-DE6C-76C6-051D0780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1" t="-2" r="-5172"/>
          <a:stretch/>
        </p:blipFill>
        <p:spPr>
          <a:xfrm>
            <a:off x="2803161" y="0"/>
            <a:ext cx="9893509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04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F96E-941C-46EC-0558-6BCB29EE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38" y="2697162"/>
            <a:ext cx="4528279" cy="1463675"/>
          </a:xfrm>
        </p:spPr>
        <p:txBody>
          <a:bodyPr>
            <a:normAutofit/>
          </a:bodyPr>
          <a:lstStyle/>
          <a:p>
            <a:r>
              <a:rPr lang="en-US" sz="5400" dirty="0"/>
              <a:t>Developer View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9B0187-DB15-8CFB-C09E-38B3D56FF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899" y="-506"/>
            <a:ext cx="5941102" cy="6858506"/>
          </a:xfrm>
        </p:spPr>
      </p:pic>
    </p:spTree>
    <p:extLst>
      <p:ext uri="{BB962C8B-B14F-4D97-AF65-F5344CB8AC3E}">
        <p14:creationId xmlns:p14="http://schemas.microsoft.com/office/powerpoint/2010/main" val="23735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Hearts and Paws GitHub</vt:lpstr>
      <vt:lpstr>PowerPoint Presentation</vt:lpstr>
      <vt:lpstr>Folder Structure Readme</vt:lpstr>
      <vt:lpstr>Git Commit History</vt:lpstr>
      <vt:lpstr>Developer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Tajne, Mr. Kunal Namdeorao</dc:creator>
  <cp:lastModifiedBy>Tajne, Mr. Kunal Namdeorao</cp:lastModifiedBy>
  <cp:revision>3</cp:revision>
  <dcterms:created xsi:type="dcterms:W3CDTF">2025-03-25T16:16:47Z</dcterms:created>
  <dcterms:modified xsi:type="dcterms:W3CDTF">2025-03-25T16:59:01Z</dcterms:modified>
</cp:coreProperties>
</file>