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454856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454856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454856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454856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454ab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454ab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54856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54856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4548564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4548564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Clusters of Los Angeles AirBnB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Name: Insert Team Name Here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Kevin Tran, Kevin Pham, Yoshimi Kina, Sean O’Keefe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 to cluster to see the patterns of AirBnB hosts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 to find out whether AirBnB hosts are abusing the platform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Airbnb as makeshift hotels and sell their rooms at a higher markup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479627" y="1545992"/>
            <a:ext cx="29985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00" y="1035200"/>
            <a:ext cx="3187602" cy="307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25825"/>
            <a:ext cx="39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Exploring the distribution of key variables we think would play important roles in separating out potential clusters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Room Type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Listings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Listing Availability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50" y="1125825"/>
            <a:ext cx="4674849" cy="32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 Cont.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75" y="1480014"/>
            <a:ext cx="4202551" cy="2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313" y="590357"/>
            <a:ext cx="3999899" cy="143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600" y="2021905"/>
            <a:ext cx="4389324" cy="277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K-means Clustering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9125"/>
            <a:ext cx="42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ended up using 8 predictors to determine our clusters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chose to make 3 clusters</a:t>
            </a:r>
            <a:endParaRPr sz="2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500" y="1310875"/>
            <a:ext cx="4268699" cy="28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amount of listings each host has per year is significant in clustering our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113" y="2486613"/>
            <a:ext cx="3270075" cy="2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25" y="2528575"/>
            <a:ext cx="3167400" cy="21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903125" y="1057688"/>
            <a:ext cx="3571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amount of listings per year for each host is significant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