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7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9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2A51D124-591A-46DE-AF53-5315B626ACC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D357EBA-64D9-4FCE-A066-2DCD3DB8B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D124-591A-46DE-AF53-5315B626ACC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EBA-64D9-4FCE-A066-2DCD3DB8B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D124-591A-46DE-AF53-5315B626ACC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EBA-64D9-4FCE-A066-2DCD3DB8B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09600"/>
            <a:ext cx="8229600" cy="1066800"/>
          </a:xfrm>
        </p:spPr>
        <p:txBody>
          <a:bodyPr>
            <a:normAutofit/>
          </a:bodyPr>
          <a:lstStyle>
            <a:lvl1pPr>
              <a:defRPr lang="en-US" sz="3600" b="0" i="0" smtClean="0"/>
            </a:lvl1pPr>
          </a:lstStyle>
          <a:p>
            <a:r>
              <a:rPr lang="en-US" b="0" i="0" dirty="0" smtClean="0">
                <a:solidFill>
                  <a:srgbClr val="222222"/>
                </a:solidFill>
                <a:latin typeface="verdana"/>
              </a:rPr>
              <a:t>R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  <a:lvl2pPr>
              <a:defRPr sz="2400">
                <a:latin typeface="+mj-lt"/>
              </a:defRPr>
            </a:lvl2pPr>
            <a:lvl3pPr>
              <a:defRPr sz="2000">
                <a:latin typeface="+mj-lt"/>
              </a:defRPr>
            </a:lvl3pPr>
            <a:lvl4pPr>
              <a:defRPr sz="20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EBA-64D9-4FCE-A066-2DCD3DB8B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D124-591A-46DE-AF53-5315B626ACC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EBA-64D9-4FCE-A066-2DCD3DB8B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D124-591A-46DE-AF53-5315B626ACC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EBA-64D9-4FCE-A066-2DCD3DB8B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A51D124-591A-46DE-AF53-5315B626ACC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D357EBA-64D9-4FCE-A066-2DCD3DB8B374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2A51D124-591A-46DE-AF53-5315B626ACC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CD357EBA-64D9-4FCE-A066-2DCD3DB8B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D124-591A-46DE-AF53-5315B626ACC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EBA-64D9-4FCE-A066-2DCD3DB8B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D124-591A-46DE-AF53-5315B626ACC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EBA-64D9-4FCE-A066-2DCD3DB8B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1D124-591A-46DE-AF53-5315B626ACC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57EBA-64D9-4FCE-A066-2DCD3DB8B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2A51D124-591A-46DE-AF53-5315B626ACC3}" type="datetimeFigureOut">
              <a:rPr lang="en-US" smtClean="0"/>
              <a:t>12/10/2015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CD357EBA-64D9-4FCE-A066-2DCD3DB8B3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kvn-dly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Team VTD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CTfastrak Project</a:t>
            </a:r>
          </a:p>
          <a:p>
            <a:endParaRPr lang="en-US" dirty="0" smtClean="0"/>
          </a:p>
          <a:p>
            <a:r>
              <a:rPr lang="en-US" dirty="0" smtClean="0"/>
              <a:t>Karthigaa Vijayakumar, Kevin Daley, Khuong Tong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CTfastrak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4191000" cy="4325112"/>
          </a:xfrm>
        </p:spPr>
        <p:txBody>
          <a:bodyPr/>
          <a:lstStyle/>
          <a:p>
            <a:r>
              <a:rPr lang="en-US" dirty="0" smtClean="0"/>
              <a:t>Web application to display location of CTfastrak buses</a:t>
            </a:r>
          </a:p>
          <a:p>
            <a:r>
              <a:rPr lang="en-US" dirty="0" smtClean="0"/>
              <a:t>Uses Google Maps API</a:t>
            </a:r>
          </a:p>
          <a:p>
            <a:r>
              <a:rPr lang="en-US" dirty="0" smtClean="0"/>
              <a:t>Live data from CTfastrak JSON feed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667000"/>
            <a:ext cx="3882882" cy="2904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15240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Displays live information for the CTfastrak line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bus map</a:t>
            </a:r>
          </a:p>
          <a:p>
            <a:r>
              <a:rPr lang="en-US" dirty="0" smtClean="0"/>
              <a:t>Ability to locate the nearest CTfastrak bus stop</a:t>
            </a:r>
          </a:p>
          <a:p>
            <a:r>
              <a:rPr lang="en-US" dirty="0" smtClean="0"/>
              <a:t>Allows users to input location and intended destination</a:t>
            </a:r>
          </a:p>
          <a:p>
            <a:r>
              <a:rPr lang="en-US" dirty="0" smtClean="0"/>
              <a:t>Calculate a route</a:t>
            </a:r>
          </a:p>
          <a:p>
            <a:r>
              <a:rPr lang="en-US" dirty="0" smtClean="0"/>
              <a:t>Display instructions in side bar</a:t>
            </a:r>
          </a:p>
          <a:p>
            <a:r>
              <a:rPr lang="en-US" dirty="0" smtClean="0"/>
              <a:t>Static information show in the side bar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Bus location and routing information for a trip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limit project scope</a:t>
            </a:r>
          </a:p>
          <a:p>
            <a:r>
              <a:rPr lang="en-US" dirty="0" smtClean="0"/>
              <a:t>Estimating story size</a:t>
            </a:r>
          </a:p>
          <a:p>
            <a:pPr lvl="1"/>
            <a:r>
              <a:rPr lang="en-US" dirty="0" smtClean="0"/>
              <a:t>Difficulty of accurately gauging stories</a:t>
            </a:r>
          </a:p>
          <a:p>
            <a:r>
              <a:rPr lang="en-US" dirty="0" smtClean="0"/>
              <a:t>Unexpected issues</a:t>
            </a:r>
          </a:p>
          <a:p>
            <a:pPr lvl="1"/>
            <a:r>
              <a:rPr lang="en-US" dirty="0" smtClean="0"/>
              <a:t>Difficulty finding the right solutions to problems</a:t>
            </a:r>
          </a:p>
          <a:p>
            <a:pPr lvl="1"/>
            <a:r>
              <a:rPr lang="en-US" dirty="0" smtClean="0"/>
              <a:t>Changes in API features</a:t>
            </a:r>
          </a:p>
          <a:p>
            <a:r>
              <a:rPr lang="en-US" dirty="0" smtClean="0"/>
              <a:t>Need to control dependence on outside entities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524000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Cannot easily estimate size, scope, or difficulty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Demonstration and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to live map: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http://kvn-dly.github.io/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136</TotalTime>
  <Words>138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Urban</vt:lpstr>
      <vt:lpstr>Team VTD</vt:lpstr>
      <vt:lpstr>CTfastrak Project</vt:lpstr>
      <vt:lpstr>Features</vt:lpstr>
      <vt:lpstr>Lessons Learned</vt:lpstr>
      <vt:lpstr>Demonstration and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VTD</dc:title>
  <dc:creator>Tong</dc:creator>
  <cp:lastModifiedBy>Tong</cp:lastModifiedBy>
  <cp:revision>27</cp:revision>
  <dcterms:created xsi:type="dcterms:W3CDTF">2015-12-10T11:57:06Z</dcterms:created>
  <dcterms:modified xsi:type="dcterms:W3CDTF">2015-12-10T14:13:49Z</dcterms:modified>
</cp:coreProperties>
</file>