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776472"/>
            <a:ext cx="7196328" cy="147002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257800"/>
            <a:ext cx="7196328" cy="98755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Font typeface="Wingdings 2" pitchFamily="18" charset="2"/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4267200"/>
            <a:ext cx="7612063" cy="1100138"/>
          </a:xfrm>
        </p:spPr>
        <p:txBody>
          <a:bodyPr anchor="b"/>
          <a:lstStyle>
            <a:lvl1pPr algn="ctr">
              <a:defRPr sz="4400" b="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414040">
            <a:off x="1779080" y="450465"/>
            <a:ext cx="5486400" cy="3626214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Wingdings 2" pitchFamily="18" charset="2"/>
              <a:buNone/>
              <a:defRPr sz="1800" kern="1200">
                <a:solidFill>
                  <a:schemeClr val="bg1"/>
                </a:solidFill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175" y="5443538"/>
            <a:ext cx="7612063" cy="80486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effectLst>
                  <a:outerShdw blurRad="63500" dist="50800" dir="2700000" algn="tl" rotWithShape="0">
                    <a:prstClr val="black">
                      <a:alpha val="50000"/>
                    </a:prstClr>
                  </a:outerShdw>
                </a:effectLst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 rot="307655">
            <a:off x="4082874" y="3187732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72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414752">
            <a:off x="4623469" y="338031"/>
            <a:ext cx="4141140" cy="288137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88900" dist="25400" dir="5400000" sx="101000" sy="101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457200"/>
            <a:ext cx="1497106" cy="5810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888" y="457200"/>
            <a:ext cx="6513511" cy="581025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889" y="3774328"/>
            <a:ext cx="7199311" cy="1470025"/>
          </a:xfrm>
        </p:spPr>
        <p:txBody>
          <a:bodyPr anchor="b" anchorCtr="0"/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888" y="5257800"/>
            <a:ext cx="7199312" cy="9906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 rot="504148">
            <a:off x="4493544" y="555043"/>
            <a:ext cx="4142460" cy="3085398"/>
          </a:xfrm>
          <a:solidFill>
            <a:srgbClr val="FFFFFF">
              <a:shade val="85000"/>
            </a:srgbClr>
          </a:solidFill>
          <a:ln w="381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236694"/>
            <a:ext cx="7612063" cy="1362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3617259"/>
            <a:ext cx="7612063" cy="1500187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175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637" y="2084388"/>
            <a:ext cx="3657600" cy="41830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4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174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637" y="1687512"/>
            <a:ext cx="3657600" cy="90328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637" y="2649071"/>
            <a:ext cx="3657600" cy="36082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7/21/17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7/21/17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7/21/17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46" y="381000"/>
            <a:ext cx="3250360" cy="16319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381000"/>
            <a:ext cx="4149725" cy="58864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46" y="2084389"/>
            <a:ext cx="3250360" cy="3935412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914400" rtl="0" eaLnBrk="1" latinLnBrk="0" hangingPunct="1">
              <a:spcBef>
                <a:spcPts val="600"/>
              </a:spcBef>
              <a:buNone/>
              <a:defRPr sz="1800" b="0" kern="1200">
                <a:solidFill>
                  <a:schemeClr val="tx2"/>
                </a:solidFill>
                <a:effectLst>
                  <a:outerShdw blurRad="50800" dist="25400" dir="2700000" algn="tl" rotWithShape="0">
                    <a:schemeClr val="bg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95800" y="6356350"/>
            <a:ext cx="1143000" cy="365125"/>
          </a:xfrm>
        </p:spPr>
        <p:txBody>
          <a:bodyPr/>
          <a:lstStyle>
            <a:lvl1pPr algn="l">
              <a:defRPr/>
            </a:lvl1pPr>
          </a:lstStyle>
          <a:p>
            <a:fld id="{03CEC41E-48BD-4881-B6FF-D82EEBBCD904}" type="datetimeFigureOut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67426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174" y="79468"/>
            <a:ext cx="7612063" cy="14176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175" y="2070846"/>
            <a:ext cx="7612064" cy="418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CEC41E-48BD-4881-B6FF-D82EEBBCD904}" type="datetimeFigureOut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375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2"/>
          </a:solidFill>
          <a:effectLst>
            <a:outerShdw blurRad="50800" dist="25400" dir="2700000" algn="tl" rotWithShape="0">
              <a:schemeClr val="bg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 typeface="Wingdings 2" pitchFamily="18" charset="2"/>
        <a:buChar char=""/>
        <a:defRPr sz="24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2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 smtClean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Font typeface="Wingdings 2" pitchFamily="18" charset="2"/>
        <a:buChar char=""/>
        <a:defRPr lang="en-US" sz="1800" kern="1200" dirty="0">
          <a:solidFill>
            <a:schemeClr val="bg1"/>
          </a:solidFill>
          <a:effectLst>
            <a:outerShdw blurRad="63500" dist="50800" dir="2700000" algn="tl" rotWithShape="0">
              <a:prstClr val="black">
                <a:alpha val="5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1 </a:t>
            </a:r>
            <a:br>
              <a:rPr lang="en-US" dirty="0" smtClean="0"/>
            </a:br>
            <a:r>
              <a:rPr lang="en-US" sz="2400" dirty="0" smtClean="0"/>
              <a:t>CIS 005-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&lt;Battleship&gt;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Kyra Taylor</a:t>
            </a:r>
          </a:p>
          <a:p>
            <a:r>
              <a:rPr lang="en-US" dirty="0" smtClean="0"/>
              <a:t>July 21,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0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sz="1600" dirty="0" smtClean="0"/>
              <a:t>Title: Battleship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68" y="1798718"/>
            <a:ext cx="7953871" cy="478715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Battleship board game was released by Milton Bradley in 1967, and has thus been on the shelves since. </a:t>
            </a:r>
          </a:p>
          <a:p>
            <a:r>
              <a:rPr lang="en-US" dirty="0" smtClean="0"/>
              <a:t>The game involves  two players subsequently and secretly placing their 5 (five) battleships on a 10 by 10 grid </a:t>
            </a:r>
          </a:p>
          <a:p>
            <a:r>
              <a:rPr lang="en-US" dirty="0" smtClean="0"/>
              <a:t>The game proceeds in  a series of rounds, and each players guesses one location of the opponents ship, if the player guesses the correct location, it is a hit, if not the opponent announces the miss </a:t>
            </a:r>
          </a:p>
          <a:p>
            <a:r>
              <a:rPr lang="en-US" dirty="0" smtClean="0"/>
              <a:t>A ship is sunk when all the pegs on the specified ship have been hit</a:t>
            </a:r>
          </a:p>
          <a:p>
            <a:r>
              <a:rPr lang="en-US" dirty="0" smtClean="0"/>
              <a:t>A winner is announced when all of one players ships have been sunk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0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Lines of </a:t>
            </a:r>
            <a:r>
              <a:rPr lang="en-US" dirty="0" smtClean="0"/>
              <a:t>code-799</a:t>
            </a:r>
            <a:endParaRPr lang="en-US" dirty="0" smtClean="0"/>
          </a:p>
          <a:p>
            <a:r>
              <a:rPr lang="en-US" dirty="0" smtClean="0"/>
              <a:t>Comment </a:t>
            </a:r>
            <a:r>
              <a:rPr lang="en-US" dirty="0" smtClean="0"/>
              <a:t>Lines-95</a:t>
            </a:r>
            <a:endParaRPr lang="en-US" dirty="0" smtClean="0"/>
          </a:p>
          <a:p>
            <a:r>
              <a:rPr lang="en-US" dirty="0" smtClean="0"/>
              <a:t>Blank Lines (white space</a:t>
            </a:r>
            <a:r>
              <a:rPr lang="en-US" dirty="0" smtClean="0"/>
              <a:t>)-100</a:t>
            </a:r>
            <a:endParaRPr lang="en-US" dirty="0" smtClean="0"/>
          </a:p>
          <a:p>
            <a:r>
              <a:rPr lang="en-US" dirty="0" smtClean="0"/>
              <a:t>Total Lines of Source </a:t>
            </a:r>
            <a:r>
              <a:rPr lang="en-US" dirty="0" smtClean="0"/>
              <a:t>File-994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7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computer game will include a two player format or a one player </a:t>
            </a:r>
            <a:r>
              <a:rPr lang="en-US" dirty="0" smtClean="0"/>
              <a:t>versus </a:t>
            </a:r>
            <a:r>
              <a:rPr lang="en-US" dirty="0" smtClean="0"/>
              <a:t>computer format</a:t>
            </a:r>
          </a:p>
          <a:p>
            <a:r>
              <a:rPr lang="en-US" dirty="0" smtClean="0"/>
              <a:t>The user will be able to input their own positions for their ships, or have the system randomly select positions for the ships</a:t>
            </a:r>
          </a:p>
          <a:p>
            <a:r>
              <a:rPr lang="en-US" dirty="0" smtClean="0"/>
              <a:t>The ensuing game will include the player guessing and the computer notifying the player whether their guess results in a hit or a miss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57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Shortcomings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subsequent steps of this project, I hope to ensure a double check so that no two spots can be occupied by a peg of two different ships</a:t>
            </a:r>
          </a:p>
          <a:p>
            <a:r>
              <a:rPr lang="en-US" dirty="0" smtClean="0"/>
              <a:t>I would also like to implement a matrix to allow for the user to see the exact set up of their ships as they would if they set it up on an actual </a:t>
            </a:r>
            <a:r>
              <a:rPr lang="en-US" dirty="0" err="1" smtClean="0"/>
              <a:t>gameboard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5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7-07-21 at 11.24.55 PM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4" t="25523" r="13194" b="9567"/>
          <a:stretch/>
        </p:blipFill>
        <p:spPr>
          <a:xfrm>
            <a:off x="765176" y="272129"/>
            <a:ext cx="7414906" cy="5714684"/>
          </a:xfrm>
        </p:spPr>
      </p:pic>
    </p:spTree>
    <p:extLst>
      <p:ext uri="{BB962C8B-B14F-4D97-AF65-F5344CB8AC3E}">
        <p14:creationId xmlns:p14="http://schemas.microsoft.com/office/powerpoint/2010/main" val="2805063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Habitat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Habitat">
      <a:majorFont>
        <a:latin typeface="Book Antiqua"/>
        <a:ea typeface=""/>
        <a:cs typeface=""/>
        <a:font script="Jpan" typeface="ＭＳ 明朝"/>
      </a:majorFont>
      <a:minorFont>
        <a:latin typeface="Book Antiqua"/>
        <a:ea typeface=""/>
        <a:cs typeface=""/>
        <a:font script="Jpan" typeface="ＭＳ 明朝"/>
      </a:minorFont>
    </a:fontScheme>
    <a:fmtScheme name="Habita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0000"/>
              </a:schemeClr>
              <a:schemeClr val="phClr">
                <a:satMod val="275000"/>
              </a:schemeClr>
            </a:duotone>
          </a:blip>
          <a:tile tx="0" ty="0" sx="40000" sy="4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30000"/>
              </a:schemeClr>
              <a:schemeClr val="phClr">
                <a:satMod val="275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0000"/>
              <a:satMod val="105000"/>
            </a:schemeClr>
          </a:solidFill>
          <a:prstDash val="solid"/>
        </a:ln>
        <a:ln w="25400" cap="flat" cmpd="sng" algn="ctr">
          <a:solidFill>
            <a:schemeClr val="phClr">
              <a:shade val="80000"/>
            </a:schemeClr>
          </a:solidFill>
          <a:prstDash val="solid"/>
        </a:ln>
        <a:ln w="25400" cap="flat" cmpd="sng" algn="ctr">
          <a:solidFill>
            <a:schemeClr val="phClr">
              <a:shade val="7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r="4200000" sx="105000" sy="105000" algn="t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76200" dist="25400" dir="13200000">
              <a:srgbClr val="000000">
                <a:alpha val="80000"/>
              </a:srgbClr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19800000"/>
            </a:lightRig>
          </a:scene3d>
          <a:sp3d prstMaterial="softEdge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Habitat.thmx</Template>
  <TotalTime>1530</TotalTime>
  <Words>276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Habitat</vt:lpstr>
      <vt:lpstr>Project 1  CIS 005- &lt;Battleship&gt;</vt:lpstr>
      <vt:lpstr>Introduction Title: Battleship Game</vt:lpstr>
      <vt:lpstr>Summary</vt:lpstr>
      <vt:lpstr>Description</vt:lpstr>
      <vt:lpstr>Shortcomings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 CIS 005- &lt;Battleship&gt;</dc:title>
  <dc:creator>Kyra</dc:creator>
  <cp:lastModifiedBy>Kyra</cp:lastModifiedBy>
  <cp:revision>8</cp:revision>
  <dcterms:created xsi:type="dcterms:W3CDTF">2017-07-21T04:35:08Z</dcterms:created>
  <dcterms:modified xsi:type="dcterms:W3CDTF">2017-07-22T06:27:33Z</dcterms:modified>
</cp:coreProperties>
</file>