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  <p:sldMasterId id="2147483686" r:id="rId4"/>
    <p:sldMasterId id="2147483699" r:id="rId5"/>
  </p:sldMasterIdLst>
  <p:notesMasterIdLst>
    <p:notesMasterId r:id="rId30"/>
  </p:notesMasterIdLst>
  <p:sldIdLst>
    <p:sldId id="256" r:id="rId6"/>
    <p:sldId id="258" r:id="rId7"/>
    <p:sldId id="257" r:id="rId8"/>
    <p:sldId id="260" r:id="rId9"/>
    <p:sldId id="259" r:id="rId10"/>
    <p:sldId id="264" r:id="rId11"/>
    <p:sldId id="275" r:id="rId12"/>
    <p:sldId id="261" r:id="rId13"/>
    <p:sldId id="276" r:id="rId14"/>
    <p:sldId id="262" r:id="rId15"/>
    <p:sldId id="263" r:id="rId16"/>
    <p:sldId id="277" r:id="rId17"/>
    <p:sldId id="265" r:id="rId18"/>
    <p:sldId id="266" r:id="rId19"/>
    <p:sldId id="267" r:id="rId20"/>
    <p:sldId id="278" r:id="rId21"/>
    <p:sldId id="268" r:id="rId22"/>
    <p:sldId id="269" r:id="rId23"/>
    <p:sldId id="270" r:id="rId24"/>
    <p:sldId id="271" r:id="rId25"/>
    <p:sldId id="272" r:id="rId26"/>
    <p:sldId id="273" r:id="rId27"/>
    <p:sldId id="279" r:id="rId28"/>
    <p:sldId id="28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9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E048F-B347-47FC-BF92-46D4F5220D43}" type="datetimeFigureOut">
              <a:rPr lang="en-US" smtClean="0"/>
              <a:t>26-Aug-21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B1223-BAB1-470E-BEC8-9545AE99B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8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4973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3569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6684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044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8027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386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25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8200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3345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0910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6649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9676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A45C-E6A4-4668-87C8-1F1A3FE3A066}" type="datetimeFigureOut">
              <a:rPr lang="en-US" smtClean="0"/>
              <a:t>26-Aug-21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DE44-5B23-4D1E-9B1C-EC648D5D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5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A45C-E6A4-4668-87C8-1F1A3FE3A066}" type="datetimeFigureOut">
              <a:rPr lang="en-US" smtClean="0"/>
              <a:t>26-Aug-21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DE44-5B23-4D1E-9B1C-EC648D5D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3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A45C-E6A4-4668-87C8-1F1A3FE3A066}" type="datetimeFigureOut">
              <a:rPr lang="en-US" smtClean="0"/>
              <a:t>26-Aug-21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DE44-5B23-4D1E-9B1C-EC648D5D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58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69089" y="989733"/>
            <a:ext cx="5078800" cy="50788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40400" y="2655767"/>
            <a:ext cx="61944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0219133" y="408500"/>
            <a:ext cx="2316000" cy="2316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E1FF">
              <a:alpha val="223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t="18360" r="11016"/>
          <a:stretch/>
        </p:blipFill>
        <p:spPr>
          <a:xfrm>
            <a:off x="7262301" y="1753634"/>
            <a:ext cx="4929700" cy="4532765"/>
          </a:xfrm>
          <a:prstGeom prst="rect">
            <a:avLst/>
          </a:prstGeom>
          <a:noFill/>
          <a:ln>
            <a:noFill/>
          </a:ln>
          <a:effectLst>
            <a:outerShdw blurRad="28575" dist="28575" algn="bl" rotWithShape="0">
              <a:schemeClr val="dk1">
                <a:alpha val="1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9913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7869089" y="989733"/>
            <a:ext cx="5078800" cy="50788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10219133" y="408500"/>
            <a:ext cx="2316000" cy="2316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1252600" y="2839867"/>
            <a:ext cx="6367200" cy="68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252600" y="3550967"/>
            <a:ext cx="6367200" cy="4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9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7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7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7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7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7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7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7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733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r="3660"/>
          <a:stretch/>
        </p:blipFill>
        <p:spPr>
          <a:xfrm>
            <a:off x="8219034" y="1510334"/>
            <a:ext cx="3972967" cy="4674468"/>
          </a:xfrm>
          <a:prstGeom prst="rect">
            <a:avLst/>
          </a:prstGeom>
          <a:noFill/>
          <a:ln>
            <a:noFill/>
          </a:ln>
          <a:effectLst>
            <a:outerShdw blurRad="28575" dist="28575" algn="bl" rotWithShape="0">
              <a:schemeClr val="dk1">
                <a:alpha val="10000"/>
              </a:schemeClr>
            </a:outerShdw>
          </a:effectLst>
        </p:spPr>
      </p:pic>
      <p:sp>
        <p:nvSpPr>
          <p:cNvPr id="20" name="Google Shape;20;p3"/>
          <p:cNvSpPr/>
          <p:nvPr/>
        </p:nvSpPr>
        <p:spPr>
          <a:xfrm rot="10800000">
            <a:off x="-191436" y="2788200"/>
            <a:ext cx="1281600" cy="12816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8834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7869089" y="989733"/>
            <a:ext cx="5078800" cy="50788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3" name="Google Shape;23;p4"/>
          <p:cNvSpPr/>
          <p:nvPr/>
        </p:nvSpPr>
        <p:spPr>
          <a:xfrm>
            <a:off x="10219133" y="408500"/>
            <a:ext cx="2316000" cy="2316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140400" y="940867"/>
            <a:ext cx="6584000" cy="524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75719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•"/>
              <a:defRPr sz="4267">
                <a:solidFill>
                  <a:schemeClr val="accent2"/>
                </a:solidFill>
              </a:defRPr>
            </a:lvl1pPr>
            <a:lvl2pPr marL="1219170" lvl="1" indent="-575719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•"/>
              <a:defRPr sz="4267">
                <a:solidFill>
                  <a:schemeClr val="accent2"/>
                </a:solidFill>
              </a:defRPr>
            </a:lvl2pPr>
            <a:lvl3pPr marL="1828754" lvl="2" indent="-575719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•"/>
              <a:defRPr sz="4267">
                <a:solidFill>
                  <a:schemeClr val="accent2"/>
                </a:solidFill>
              </a:defRPr>
            </a:lvl3pPr>
            <a:lvl4pPr marL="2438339" lvl="3" indent="-575719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•"/>
              <a:defRPr sz="4267">
                <a:solidFill>
                  <a:schemeClr val="accent2"/>
                </a:solidFill>
              </a:defRPr>
            </a:lvl4pPr>
            <a:lvl5pPr marL="3047924" lvl="4" indent="-575719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○"/>
              <a:defRPr sz="4267">
                <a:solidFill>
                  <a:schemeClr val="accent2"/>
                </a:solidFill>
              </a:defRPr>
            </a:lvl5pPr>
            <a:lvl6pPr marL="3657509" lvl="5" indent="-575719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■"/>
              <a:defRPr sz="4267">
                <a:solidFill>
                  <a:schemeClr val="accent2"/>
                </a:solidFill>
              </a:defRPr>
            </a:lvl6pPr>
            <a:lvl7pPr marL="4267093" lvl="6" indent="-575719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●"/>
              <a:defRPr sz="4267">
                <a:solidFill>
                  <a:schemeClr val="accent2"/>
                </a:solidFill>
              </a:defRPr>
            </a:lvl7pPr>
            <a:lvl8pPr marL="4876678" lvl="7" indent="-575719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○"/>
              <a:defRPr sz="4267">
                <a:solidFill>
                  <a:schemeClr val="accent2"/>
                </a:solidFill>
              </a:defRPr>
            </a:lvl8pPr>
            <a:lvl9pPr marL="5486263" lvl="8" indent="-575719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■"/>
              <a:defRPr sz="4267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11471767" y="6307333"/>
            <a:ext cx="465600" cy="37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D8A8D"/>
                </a:solidFill>
              </a:rPr>
              <a:pPr/>
              <a:t>‹#›</a:t>
            </a:fld>
            <a:endParaRPr>
              <a:solidFill>
                <a:srgbClr val="7D8A8D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 rot="10800000">
            <a:off x="-149557" y="879267"/>
            <a:ext cx="999200" cy="9992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7" name="Google Shape;27;p4"/>
          <p:cNvSpPr txBox="1"/>
          <p:nvPr/>
        </p:nvSpPr>
        <p:spPr>
          <a:xfrm>
            <a:off x="-74767" y="943067"/>
            <a:ext cx="84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9600" b="1" kern="0">
                <a:solidFill>
                  <a:srgbClr val="FFFFFF"/>
                </a:solidFill>
                <a:latin typeface="News Cycle"/>
                <a:ea typeface="News Cycle"/>
                <a:cs typeface="News Cycle"/>
                <a:sym typeface="News Cycle"/>
              </a:rPr>
              <a:t>“</a:t>
            </a:r>
            <a:endParaRPr sz="9600" b="1" kern="0">
              <a:solidFill>
                <a:srgbClr val="FFFFFF"/>
              </a:solidFill>
              <a:latin typeface="News Cycle"/>
              <a:ea typeface="News Cycle"/>
              <a:cs typeface="News Cycle"/>
              <a:sym typeface="News Cycle"/>
            </a:endParaRPr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2">
            <a:alphaModFix/>
          </a:blip>
          <a:srcRect r="3175"/>
          <a:stretch/>
        </p:blipFill>
        <p:spPr>
          <a:xfrm>
            <a:off x="7676200" y="1510334"/>
            <a:ext cx="4515800" cy="4674468"/>
          </a:xfrm>
          <a:prstGeom prst="rect">
            <a:avLst/>
          </a:prstGeom>
          <a:noFill/>
          <a:ln>
            <a:noFill/>
          </a:ln>
          <a:effectLst>
            <a:outerShdw blurRad="28575" dist="28575" algn="bl" rotWithShape="0">
              <a:schemeClr val="dk1">
                <a:alpha val="1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3559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7869089" y="989733"/>
            <a:ext cx="5078800" cy="50788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1" name="Google Shape;31;p5"/>
          <p:cNvSpPr/>
          <p:nvPr/>
        </p:nvSpPr>
        <p:spPr>
          <a:xfrm>
            <a:off x="10219133" y="408500"/>
            <a:ext cx="2316000" cy="2316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" name="Google Shape;32;p5"/>
          <p:cNvSpPr/>
          <p:nvPr/>
        </p:nvSpPr>
        <p:spPr>
          <a:xfrm rot="10800000">
            <a:off x="-149557" y="879267"/>
            <a:ext cx="999200" cy="9992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194412" y="1159882"/>
            <a:ext cx="310032" cy="437693"/>
            <a:chOff x="7938657" y="1397104"/>
            <a:chExt cx="323850" cy="457200"/>
          </a:xfrm>
        </p:grpSpPr>
        <p:sp>
          <p:nvSpPr>
            <p:cNvPr id="34" name="Google Shape;34;p5"/>
            <p:cNvSpPr/>
            <p:nvPr/>
          </p:nvSpPr>
          <p:spPr>
            <a:xfrm>
              <a:off x="8081532" y="13971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150" y="28575"/>
                  </a:moveTo>
                  <a:cubicBezTo>
                    <a:pt x="57150" y="12764"/>
                    <a:pt x="44387" y="0"/>
                    <a:pt x="28575" y="0"/>
                  </a:cubicBezTo>
                  <a:cubicBezTo>
                    <a:pt x="12764" y="0"/>
                    <a:pt x="0" y="12764"/>
                    <a:pt x="0" y="28575"/>
                  </a:cubicBezTo>
                  <a:lnTo>
                    <a:pt x="0" y="57150"/>
                  </a:lnTo>
                  <a:lnTo>
                    <a:pt x="57150" y="57150"/>
                  </a:lnTo>
                  <a:lnTo>
                    <a:pt x="57150" y="285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>
              <a:off x="7938657" y="1463779"/>
              <a:ext cx="323850" cy="390525"/>
            </a:xfrm>
            <a:custGeom>
              <a:avLst/>
              <a:gdLst/>
              <a:ahLst/>
              <a:cxnLst/>
              <a:rect l="l" t="t" r="r" b="b"/>
              <a:pathLst>
                <a:path w="323850" h="390525" extrusionOk="0">
                  <a:moveTo>
                    <a:pt x="142875" y="180975"/>
                  </a:moveTo>
                  <a:lnTo>
                    <a:pt x="200025" y="180975"/>
                  </a:lnTo>
                  <a:lnTo>
                    <a:pt x="200025" y="161925"/>
                  </a:lnTo>
                  <a:lnTo>
                    <a:pt x="247650" y="161925"/>
                  </a:lnTo>
                  <a:cubicBezTo>
                    <a:pt x="289655" y="161925"/>
                    <a:pt x="323850" y="127730"/>
                    <a:pt x="323850" y="85725"/>
                  </a:cubicBezTo>
                  <a:cubicBezTo>
                    <a:pt x="323850" y="43720"/>
                    <a:pt x="289655" y="9525"/>
                    <a:pt x="247650" y="9525"/>
                  </a:cubicBezTo>
                  <a:lnTo>
                    <a:pt x="110871" y="9525"/>
                  </a:lnTo>
                  <a:cubicBezTo>
                    <a:pt x="104108" y="3620"/>
                    <a:pt x="95345" y="0"/>
                    <a:pt x="85725" y="0"/>
                  </a:cubicBezTo>
                  <a:lnTo>
                    <a:pt x="38100" y="0"/>
                  </a:lnTo>
                  <a:cubicBezTo>
                    <a:pt x="27623" y="0"/>
                    <a:pt x="18098" y="4286"/>
                    <a:pt x="11144" y="11144"/>
                  </a:cubicBezTo>
                  <a:cubicBezTo>
                    <a:pt x="4286" y="18097"/>
                    <a:pt x="0" y="27622"/>
                    <a:pt x="0" y="38100"/>
                  </a:cubicBezTo>
                  <a:cubicBezTo>
                    <a:pt x="0" y="59150"/>
                    <a:pt x="17050" y="76200"/>
                    <a:pt x="38100" y="76200"/>
                  </a:cubicBezTo>
                  <a:lnTo>
                    <a:pt x="85725" y="76200"/>
                  </a:lnTo>
                  <a:cubicBezTo>
                    <a:pt x="95345" y="76200"/>
                    <a:pt x="104108" y="72581"/>
                    <a:pt x="110871" y="66675"/>
                  </a:cubicBezTo>
                  <a:lnTo>
                    <a:pt x="247650" y="66675"/>
                  </a:lnTo>
                  <a:cubicBezTo>
                    <a:pt x="258128" y="66675"/>
                    <a:pt x="266700" y="75248"/>
                    <a:pt x="266700" y="85725"/>
                  </a:cubicBezTo>
                  <a:cubicBezTo>
                    <a:pt x="266700" y="96203"/>
                    <a:pt x="258128" y="104775"/>
                    <a:pt x="247650" y="104775"/>
                  </a:cubicBezTo>
                  <a:lnTo>
                    <a:pt x="200025" y="104775"/>
                  </a:lnTo>
                  <a:lnTo>
                    <a:pt x="200025" y="85725"/>
                  </a:lnTo>
                  <a:lnTo>
                    <a:pt x="142875" y="85725"/>
                  </a:lnTo>
                  <a:lnTo>
                    <a:pt x="142875" y="104775"/>
                  </a:lnTo>
                  <a:lnTo>
                    <a:pt x="114300" y="104775"/>
                  </a:lnTo>
                  <a:cubicBezTo>
                    <a:pt x="72295" y="104775"/>
                    <a:pt x="38100" y="138970"/>
                    <a:pt x="38100" y="180975"/>
                  </a:cubicBezTo>
                  <a:cubicBezTo>
                    <a:pt x="38100" y="222980"/>
                    <a:pt x="72295" y="257175"/>
                    <a:pt x="114300" y="257175"/>
                  </a:cubicBezTo>
                  <a:lnTo>
                    <a:pt x="209550" y="257175"/>
                  </a:lnTo>
                  <a:cubicBezTo>
                    <a:pt x="220028" y="257175"/>
                    <a:pt x="228600" y="265748"/>
                    <a:pt x="228600" y="276225"/>
                  </a:cubicBezTo>
                  <a:cubicBezTo>
                    <a:pt x="228600" y="286703"/>
                    <a:pt x="220028" y="295275"/>
                    <a:pt x="209550" y="295275"/>
                  </a:cubicBezTo>
                  <a:lnTo>
                    <a:pt x="200025" y="295275"/>
                  </a:lnTo>
                  <a:lnTo>
                    <a:pt x="200025" y="276225"/>
                  </a:lnTo>
                  <a:lnTo>
                    <a:pt x="142875" y="276225"/>
                  </a:lnTo>
                  <a:lnTo>
                    <a:pt x="142875" y="295275"/>
                  </a:lnTo>
                  <a:lnTo>
                    <a:pt x="123825" y="295275"/>
                  </a:lnTo>
                  <a:cubicBezTo>
                    <a:pt x="108014" y="295275"/>
                    <a:pt x="95250" y="308039"/>
                    <a:pt x="95250" y="323850"/>
                  </a:cubicBezTo>
                  <a:cubicBezTo>
                    <a:pt x="95250" y="339662"/>
                    <a:pt x="108014" y="352425"/>
                    <a:pt x="123825" y="352425"/>
                  </a:cubicBezTo>
                  <a:lnTo>
                    <a:pt x="142875" y="352425"/>
                  </a:lnTo>
                  <a:lnTo>
                    <a:pt x="142875" y="361950"/>
                  </a:lnTo>
                  <a:cubicBezTo>
                    <a:pt x="142875" y="365284"/>
                    <a:pt x="143447" y="368522"/>
                    <a:pt x="144590" y="371475"/>
                  </a:cubicBezTo>
                  <a:cubicBezTo>
                    <a:pt x="145066" y="372904"/>
                    <a:pt x="145637" y="374237"/>
                    <a:pt x="146304" y="375475"/>
                  </a:cubicBezTo>
                  <a:cubicBezTo>
                    <a:pt x="146590" y="376142"/>
                    <a:pt x="146971" y="376809"/>
                    <a:pt x="147447" y="377381"/>
                  </a:cubicBezTo>
                  <a:cubicBezTo>
                    <a:pt x="147733" y="377857"/>
                    <a:pt x="148019" y="378333"/>
                    <a:pt x="148400" y="378809"/>
                  </a:cubicBezTo>
                  <a:cubicBezTo>
                    <a:pt x="151638" y="383286"/>
                    <a:pt x="156115" y="386715"/>
                    <a:pt x="161354" y="388620"/>
                  </a:cubicBezTo>
                  <a:cubicBezTo>
                    <a:pt x="161830" y="388906"/>
                    <a:pt x="162401" y="389096"/>
                    <a:pt x="162973" y="389192"/>
                  </a:cubicBezTo>
                  <a:cubicBezTo>
                    <a:pt x="163640" y="389477"/>
                    <a:pt x="164306" y="389668"/>
                    <a:pt x="164973" y="389763"/>
                  </a:cubicBezTo>
                  <a:cubicBezTo>
                    <a:pt x="165449" y="389954"/>
                    <a:pt x="166021" y="389954"/>
                    <a:pt x="166592" y="390049"/>
                  </a:cubicBezTo>
                  <a:cubicBezTo>
                    <a:pt x="168212" y="390430"/>
                    <a:pt x="169831" y="390525"/>
                    <a:pt x="171450" y="390525"/>
                  </a:cubicBezTo>
                  <a:cubicBezTo>
                    <a:pt x="173069" y="390525"/>
                    <a:pt x="174689" y="390430"/>
                    <a:pt x="176308" y="390049"/>
                  </a:cubicBezTo>
                  <a:cubicBezTo>
                    <a:pt x="176879" y="389954"/>
                    <a:pt x="177451" y="389954"/>
                    <a:pt x="177927" y="389763"/>
                  </a:cubicBezTo>
                  <a:cubicBezTo>
                    <a:pt x="184690" y="388239"/>
                    <a:pt x="190595" y="384239"/>
                    <a:pt x="194501" y="378809"/>
                  </a:cubicBezTo>
                  <a:cubicBezTo>
                    <a:pt x="194881" y="378333"/>
                    <a:pt x="195167" y="377857"/>
                    <a:pt x="195453" y="377381"/>
                  </a:cubicBezTo>
                  <a:cubicBezTo>
                    <a:pt x="195929" y="376809"/>
                    <a:pt x="196310" y="376142"/>
                    <a:pt x="196596" y="375475"/>
                  </a:cubicBezTo>
                  <a:cubicBezTo>
                    <a:pt x="197263" y="374237"/>
                    <a:pt x="197834" y="372904"/>
                    <a:pt x="198311" y="371475"/>
                  </a:cubicBezTo>
                  <a:cubicBezTo>
                    <a:pt x="199454" y="368522"/>
                    <a:pt x="200025" y="365284"/>
                    <a:pt x="200025" y="361950"/>
                  </a:cubicBezTo>
                  <a:lnTo>
                    <a:pt x="200025" y="352425"/>
                  </a:lnTo>
                  <a:lnTo>
                    <a:pt x="209550" y="352425"/>
                  </a:lnTo>
                  <a:cubicBezTo>
                    <a:pt x="251555" y="352425"/>
                    <a:pt x="285750" y="318230"/>
                    <a:pt x="285750" y="276225"/>
                  </a:cubicBezTo>
                  <a:cubicBezTo>
                    <a:pt x="285750" y="234220"/>
                    <a:pt x="251555" y="200025"/>
                    <a:pt x="209550" y="200025"/>
                  </a:cubicBezTo>
                  <a:lnTo>
                    <a:pt x="114300" y="200025"/>
                  </a:lnTo>
                  <a:cubicBezTo>
                    <a:pt x="103823" y="200025"/>
                    <a:pt x="95250" y="191453"/>
                    <a:pt x="95250" y="180975"/>
                  </a:cubicBezTo>
                  <a:cubicBezTo>
                    <a:pt x="95250" y="170498"/>
                    <a:pt x="103823" y="161925"/>
                    <a:pt x="114300" y="161925"/>
                  </a:cubicBezTo>
                  <a:lnTo>
                    <a:pt x="142875" y="161925"/>
                  </a:lnTo>
                  <a:lnTo>
                    <a:pt x="142875" y="180975"/>
                  </a:lnTo>
                  <a:close/>
                  <a:moveTo>
                    <a:pt x="38100" y="38100"/>
                  </a:moveTo>
                  <a:cubicBezTo>
                    <a:pt x="32861" y="38100"/>
                    <a:pt x="28575" y="33814"/>
                    <a:pt x="28575" y="28575"/>
                  </a:cubicBezTo>
                  <a:cubicBezTo>
                    <a:pt x="28575" y="23336"/>
                    <a:pt x="32861" y="19050"/>
                    <a:pt x="38100" y="19050"/>
                  </a:cubicBezTo>
                  <a:cubicBezTo>
                    <a:pt x="43339" y="19050"/>
                    <a:pt x="47625" y="23336"/>
                    <a:pt x="47625" y="28575"/>
                  </a:cubicBezTo>
                  <a:cubicBezTo>
                    <a:pt x="47625" y="33814"/>
                    <a:pt x="43339" y="38100"/>
                    <a:pt x="3810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1140400" y="879267"/>
            <a:ext cx="8802800" cy="99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1140400" y="1805267"/>
            <a:ext cx="5596400" cy="404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SzPts val="2400"/>
              <a:buChar char="•"/>
              <a:defRPr/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3pPr>
            <a:lvl4pPr marL="2438339" lvl="3" indent="-507987" rtl="0"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4pPr>
            <a:lvl5pPr marL="3047924" lvl="4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11471767" y="6307333"/>
            <a:ext cx="465600" cy="37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D8A8D"/>
                </a:solidFill>
              </a:rPr>
              <a:pPr/>
              <a:t>‹#›</a:t>
            </a:fld>
            <a:endParaRPr>
              <a:solidFill>
                <a:srgbClr val="7D8A8D"/>
              </a:solidFill>
            </a:endParaRPr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>
            <a:alphaModFix/>
          </a:blip>
          <a:srcRect r="2931"/>
          <a:stretch/>
        </p:blipFill>
        <p:spPr>
          <a:xfrm>
            <a:off x="6788700" y="1510334"/>
            <a:ext cx="5403299" cy="4674468"/>
          </a:xfrm>
          <a:prstGeom prst="rect">
            <a:avLst/>
          </a:prstGeom>
          <a:noFill/>
          <a:ln>
            <a:noFill/>
          </a:ln>
          <a:effectLst>
            <a:outerShdw blurRad="28575" dist="28575" algn="bl" rotWithShape="0">
              <a:schemeClr val="dk1">
                <a:alpha val="1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2969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 + 1 column + imag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6858533" y="301200"/>
            <a:ext cx="6255600" cy="62556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2" name="Google Shape;42;p6"/>
          <p:cNvSpPr/>
          <p:nvPr/>
        </p:nvSpPr>
        <p:spPr>
          <a:xfrm rot="10800000">
            <a:off x="-149557" y="879267"/>
            <a:ext cx="999200" cy="9992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3" name="Google Shape;43;p6"/>
          <p:cNvGrpSpPr/>
          <p:nvPr/>
        </p:nvGrpSpPr>
        <p:grpSpPr>
          <a:xfrm>
            <a:off x="194412" y="1159882"/>
            <a:ext cx="310032" cy="437693"/>
            <a:chOff x="7938657" y="1397104"/>
            <a:chExt cx="323850" cy="457200"/>
          </a:xfrm>
        </p:grpSpPr>
        <p:sp>
          <p:nvSpPr>
            <p:cNvPr id="44" name="Google Shape;44;p6"/>
            <p:cNvSpPr/>
            <p:nvPr/>
          </p:nvSpPr>
          <p:spPr>
            <a:xfrm>
              <a:off x="8081532" y="13971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150" y="28575"/>
                  </a:moveTo>
                  <a:cubicBezTo>
                    <a:pt x="57150" y="12764"/>
                    <a:pt x="44387" y="0"/>
                    <a:pt x="28575" y="0"/>
                  </a:cubicBezTo>
                  <a:cubicBezTo>
                    <a:pt x="12764" y="0"/>
                    <a:pt x="0" y="12764"/>
                    <a:pt x="0" y="28575"/>
                  </a:cubicBezTo>
                  <a:lnTo>
                    <a:pt x="0" y="57150"/>
                  </a:lnTo>
                  <a:lnTo>
                    <a:pt x="57150" y="57150"/>
                  </a:lnTo>
                  <a:lnTo>
                    <a:pt x="57150" y="285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7938657" y="1463779"/>
              <a:ext cx="323850" cy="390525"/>
            </a:xfrm>
            <a:custGeom>
              <a:avLst/>
              <a:gdLst/>
              <a:ahLst/>
              <a:cxnLst/>
              <a:rect l="l" t="t" r="r" b="b"/>
              <a:pathLst>
                <a:path w="323850" h="390525" extrusionOk="0">
                  <a:moveTo>
                    <a:pt x="142875" y="180975"/>
                  </a:moveTo>
                  <a:lnTo>
                    <a:pt x="200025" y="180975"/>
                  </a:lnTo>
                  <a:lnTo>
                    <a:pt x="200025" y="161925"/>
                  </a:lnTo>
                  <a:lnTo>
                    <a:pt x="247650" y="161925"/>
                  </a:lnTo>
                  <a:cubicBezTo>
                    <a:pt x="289655" y="161925"/>
                    <a:pt x="323850" y="127730"/>
                    <a:pt x="323850" y="85725"/>
                  </a:cubicBezTo>
                  <a:cubicBezTo>
                    <a:pt x="323850" y="43720"/>
                    <a:pt x="289655" y="9525"/>
                    <a:pt x="247650" y="9525"/>
                  </a:cubicBezTo>
                  <a:lnTo>
                    <a:pt x="110871" y="9525"/>
                  </a:lnTo>
                  <a:cubicBezTo>
                    <a:pt x="104108" y="3620"/>
                    <a:pt x="95345" y="0"/>
                    <a:pt x="85725" y="0"/>
                  </a:cubicBezTo>
                  <a:lnTo>
                    <a:pt x="38100" y="0"/>
                  </a:lnTo>
                  <a:cubicBezTo>
                    <a:pt x="27623" y="0"/>
                    <a:pt x="18098" y="4286"/>
                    <a:pt x="11144" y="11144"/>
                  </a:cubicBezTo>
                  <a:cubicBezTo>
                    <a:pt x="4286" y="18097"/>
                    <a:pt x="0" y="27622"/>
                    <a:pt x="0" y="38100"/>
                  </a:cubicBezTo>
                  <a:cubicBezTo>
                    <a:pt x="0" y="59150"/>
                    <a:pt x="17050" y="76200"/>
                    <a:pt x="38100" y="76200"/>
                  </a:cubicBezTo>
                  <a:lnTo>
                    <a:pt x="85725" y="76200"/>
                  </a:lnTo>
                  <a:cubicBezTo>
                    <a:pt x="95345" y="76200"/>
                    <a:pt x="104108" y="72581"/>
                    <a:pt x="110871" y="66675"/>
                  </a:cubicBezTo>
                  <a:lnTo>
                    <a:pt x="247650" y="66675"/>
                  </a:lnTo>
                  <a:cubicBezTo>
                    <a:pt x="258128" y="66675"/>
                    <a:pt x="266700" y="75248"/>
                    <a:pt x="266700" y="85725"/>
                  </a:cubicBezTo>
                  <a:cubicBezTo>
                    <a:pt x="266700" y="96203"/>
                    <a:pt x="258128" y="104775"/>
                    <a:pt x="247650" y="104775"/>
                  </a:cubicBezTo>
                  <a:lnTo>
                    <a:pt x="200025" y="104775"/>
                  </a:lnTo>
                  <a:lnTo>
                    <a:pt x="200025" y="85725"/>
                  </a:lnTo>
                  <a:lnTo>
                    <a:pt x="142875" y="85725"/>
                  </a:lnTo>
                  <a:lnTo>
                    <a:pt x="142875" y="104775"/>
                  </a:lnTo>
                  <a:lnTo>
                    <a:pt x="114300" y="104775"/>
                  </a:lnTo>
                  <a:cubicBezTo>
                    <a:pt x="72295" y="104775"/>
                    <a:pt x="38100" y="138970"/>
                    <a:pt x="38100" y="180975"/>
                  </a:cubicBezTo>
                  <a:cubicBezTo>
                    <a:pt x="38100" y="222980"/>
                    <a:pt x="72295" y="257175"/>
                    <a:pt x="114300" y="257175"/>
                  </a:cubicBezTo>
                  <a:lnTo>
                    <a:pt x="209550" y="257175"/>
                  </a:lnTo>
                  <a:cubicBezTo>
                    <a:pt x="220028" y="257175"/>
                    <a:pt x="228600" y="265748"/>
                    <a:pt x="228600" y="276225"/>
                  </a:cubicBezTo>
                  <a:cubicBezTo>
                    <a:pt x="228600" y="286703"/>
                    <a:pt x="220028" y="295275"/>
                    <a:pt x="209550" y="295275"/>
                  </a:cubicBezTo>
                  <a:lnTo>
                    <a:pt x="200025" y="295275"/>
                  </a:lnTo>
                  <a:lnTo>
                    <a:pt x="200025" y="276225"/>
                  </a:lnTo>
                  <a:lnTo>
                    <a:pt x="142875" y="276225"/>
                  </a:lnTo>
                  <a:lnTo>
                    <a:pt x="142875" y="295275"/>
                  </a:lnTo>
                  <a:lnTo>
                    <a:pt x="123825" y="295275"/>
                  </a:lnTo>
                  <a:cubicBezTo>
                    <a:pt x="108014" y="295275"/>
                    <a:pt x="95250" y="308039"/>
                    <a:pt x="95250" y="323850"/>
                  </a:cubicBezTo>
                  <a:cubicBezTo>
                    <a:pt x="95250" y="339662"/>
                    <a:pt x="108014" y="352425"/>
                    <a:pt x="123825" y="352425"/>
                  </a:cubicBezTo>
                  <a:lnTo>
                    <a:pt x="142875" y="352425"/>
                  </a:lnTo>
                  <a:lnTo>
                    <a:pt x="142875" y="361950"/>
                  </a:lnTo>
                  <a:cubicBezTo>
                    <a:pt x="142875" y="365284"/>
                    <a:pt x="143447" y="368522"/>
                    <a:pt x="144590" y="371475"/>
                  </a:cubicBezTo>
                  <a:cubicBezTo>
                    <a:pt x="145066" y="372904"/>
                    <a:pt x="145637" y="374237"/>
                    <a:pt x="146304" y="375475"/>
                  </a:cubicBezTo>
                  <a:cubicBezTo>
                    <a:pt x="146590" y="376142"/>
                    <a:pt x="146971" y="376809"/>
                    <a:pt x="147447" y="377381"/>
                  </a:cubicBezTo>
                  <a:cubicBezTo>
                    <a:pt x="147733" y="377857"/>
                    <a:pt x="148019" y="378333"/>
                    <a:pt x="148400" y="378809"/>
                  </a:cubicBezTo>
                  <a:cubicBezTo>
                    <a:pt x="151638" y="383286"/>
                    <a:pt x="156115" y="386715"/>
                    <a:pt x="161354" y="388620"/>
                  </a:cubicBezTo>
                  <a:cubicBezTo>
                    <a:pt x="161830" y="388906"/>
                    <a:pt x="162401" y="389096"/>
                    <a:pt x="162973" y="389192"/>
                  </a:cubicBezTo>
                  <a:cubicBezTo>
                    <a:pt x="163640" y="389477"/>
                    <a:pt x="164306" y="389668"/>
                    <a:pt x="164973" y="389763"/>
                  </a:cubicBezTo>
                  <a:cubicBezTo>
                    <a:pt x="165449" y="389954"/>
                    <a:pt x="166021" y="389954"/>
                    <a:pt x="166592" y="390049"/>
                  </a:cubicBezTo>
                  <a:cubicBezTo>
                    <a:pt x="168212" y="390430"/>
                    <a:pt x="169831" y="390525"/>
                    <a:pt x="171450" y="390525"/>
                  </a:cubicBezTo>
                  <a:cubicBezTo>
                    <a:pt x="173069" y="390525"/>
                    <a:pt x="174689" y="390430"/>
                    <a:pt x="176308" y="390049"/>
                  </a:cubicBezTo>
                  <a:cubicBezTo>
                    <a:pt x="176879" y="389954"/>
                    <a:pt x="177451" y="389954"/>
                    <a:pt x="177927" y="389763"/>
                  </a:cubicBezTo>
                  <a:cubicBezTo>
                    <a:pt x="184690" y="388239"/>
                    <a:pt x="190595" y="384239"/>
                    <a:pt x="194501" y="378809"/>
                  </a:cubicBezTo>
                  <a:cubicBezTo>
                    <a:pt x="194881" y="378333"/>
                    <a:pt x="195167" y="377857"/>
                    <a:pt x="195453" y="377381"/>
                  </a:cubicBezTo>
                  <a:cubicBezTo>
                    <a:pt x="195929" y="376809"/>
                    <a:pt x="196310" y="376142"/>
                    <a:pt x="196596" y="375475"/>
                  </a:cubicBezTo>
                  <a:cubicBezTo>
                    <a:pt x="197263" y="374237"/>
                    <a:pt x="197834" y="372904"/>
                    <a:pt x="198311" y="371475"/>
                  </a:cubicBezTo>
                  <a:cubicBezTo>
                    <a:pt x="199454" y="368522"/>
                    <a:pt x="200025" y="365284"/>
                    <a:pt x="200025" y="361950"/>
                  </a:cubicBezTo>
                  <a:lnTo>
                    <a:pt x="200025" y="352425"/>
                  </a:lnTo>
                  <a:lnTo>
                    <a:pt x="209550" y="352425"/>
                  </a:lnTo>
                  <a:cubicBezTo>
                    <a:pt x="251555" y="352425"/>
                    <a:pt x="285750" y="318230"/>
                    <a:pt x="285750" y="276225"/>
                  </a:cubicBezTo>
                  <a:cubicBezTo>
                    <a:pt x="285750" y="234220"/>
                    <a:pt x="251555" y="200025"/>
                    <a:pt x="209550" y="200025"/>
                  </a:cubicBezTo>
                  <a:lnTo>
                    <a:pt x="114300" y="200025"/>
                  </a:lnTo>
                  <a:cubicBezTo>
                    <a:pt x="103823" y="200025"/>
                    <a:pt x="95250" y="191453"/>
                    <a:pt x="95250" y="180975"/>
                  </a:cubicBezTo>
                  <a:cubicBezTo>
                    <a:pt x="95250" y="170498"/>
                    <a:pt x="103823" y="161925"/>
                    <a:pt x="114300" y="161925"/>
                  </a:cubicBezTo>
                  <a:lnTo>
                    <a:pt x="142875" y="161925"/>
                  </a:lnTo>
                  <a:lnTo>
                    <a:pt x="142875" y="180975"/>
                  </a:lnTo>
                  <a:close/>
                  <a:moveTo>
                    <a:pt x="38100" y="38100"/>
                  </a:moveTo>
                  <a:cubicBezTo>
                    <a:pt x="32861" y="38100"/>
                    <a:pt x="28575" y="33814"/>
                    <a:pt x="28575" y="28575"/>
                  </a:cubicBezTo>
                  <a:cubicBezTo>
                    <a:pt x="28575" y="23336"/>
                    <a:pt x="32861" y="19050"/>
                    <a:pt x="38100" y="19050"/>
                  </a:cubicBezTo>
                  <a:cubicBezTo>
                    <a:pt x="43339" y="19050"/>
                    <a:pt x="47625" y="23336"/>
                    <a:pt x="47625" y="28575"/>
                  </a:cubicBezTo>
                  <a:cubicBezTo>
                    <a:pt x="47625" y="33814"/>
                    <a:pt x="43339" y="38100"/>
                    <a:pt x="3810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1140400" y="879267"/>
            <a:ext cx="5452000" cy="99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1140400" y="2236000"/>
            <a:ext cx="5452000" cy="361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SzPts val="2400"/>
              <a:buChar char="•"/>
              <a:defRPr/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3pPr>
            <a:lvl4pPr marL="2438339" lvl="3" indent="-507987" rtl="0"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4pPr>
            <a:lvl5pPr marL="3047924" lvl="4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1471767" y="6307333"/>
            <a:ext cx="465600" cy="37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D8A8D"/>
                </a:solidFill>
              </a:rPr>
              <a:pPr/>
              <a:t>‹#›</a:t>
            </a:fld>
            <a:endParaRPr>
              <a:solidFill>
                <a:srgbClr val="7D8A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528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7869089" y="989733"/>
            <a:ext cx="5078800" cy="50788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1" name="Google Shape;51;p7"/>
          <p:cNvSpPr/>
          <p:nvPr/>
        </p:nvSpPr>
        <p:spPr>
          <a:xfrm>
            <a:off x="10219133" y="408500"/>
            <a:ext cx="2316000" cy="2316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2" name="Google Shape;52;p7"/>
          <p:cNvSpPr/>
          <p:nvPr/>
        </p:nvSpPr>
        <p:spPr>
          <a:xfrm rot="10800000">
            <a:off x="-149557" y="879267"/>
            <a:ext cx="999200" cy="9992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53" name="Google Shape;53;p7"/>
          <p:cNvGrpSpPr/>
          <p:nvPr/>
        </p:nvGrpSpPr>
        <p:grpSpPr>
          <a:xfrm>
            <a:off x="194412" y="1159882"/>
            <a:ext cx="310032" cy="437693"/>
            <a:chOff x="7938657" y="1397104"/>
            <a:chExt cx="323850" cy="457200"/>
          </a:xfrm>
        </p:grpSpPr>
        <p:sp>
          <p:nvSpPr>
            <p:cNvPr id="54" name="Google Shape;54;p7"/>
            <p:cNvSpPr/>
            <p:nvPr/>
          </p:nvSpPr>
          <p:spPr>
            <a:xfrm>
              <a:off x="8081532" y="13971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150" y="28575"/>
                  </a:moveTo>
                  <a:cubicBezTo>
                    <a:pt x="57150" y="12764"/>
                    <a:pt x="44387" y="0"/>
                    <a:pt x="28575" y="0"/>
                  </a:cubicBezTo>
                  <a:cubicBezTo>
                    <a:pt x="12764" y="0"/>
                    <a:pt x="0" y="12764"/>
                    <a:pt x="0" y="28575"/>
                  </a:cubicBezTo>
                  <a:lnTo>
                    <a:pt x="0" y="57150"/>
                  </a:lnTo>
                  <a:lnTo>
                    <a:pt x="57150" y="57150"/>
                  </a:lnTo>
                  <a:lnTo>
                    <a:pt x="57150" y="285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7938657" y="1463779"/>
              <a:ext cx="323850" cy="390525"/>
            </a:xfrm>
            <a:custGeom>
              <a:avLst/>
              <a:gdLst/>
              <a:ahLst/>
              <a:cxnLst/>
              <a:rect l="l" t="t" r="r" b="b"/>
              <a:pathLst>
                <a:path w="323850" h="390525" extrusionOk="0">
                  <a:moveTo>
                    <a:pt x="142875" y="180975"/>
                  </a:moveTo>
                  <a:lnTo>
                    <a:pt x="200025" y="180975"/>
                  </a:lnTo>
                  <a:lnTo>
                    <a:pt x="200025" y="161925"/>
                  </a:lnTo>
                  <a:lnTo>
                    <a:pt x="247650" y="161925"/>
                  </a:lnTo>
                  <a:cubicBezTo>
                    <a:pt x="289655" y="161925"/>
                    <a:pt x="323850" y="127730"/>
                    <a:pt x="323850" y="85725"/>
                  </a:cubicBezTo>
                  <a:cubicBezTo>
                    <a:pt x="323850" y="43720"/>
                    <a:pt x="289655" y="9525"/>
                    <a:pt x="247650" y="9525"/>
                  </a:cubicBezTo>
                  <a:lnTo>
                    <a:pt x="110871" y="9525"/>
                  </a:lnTo>
                  <a:cubicBezTo>
                    <a:pt x="104108" y="3620"/>
                    <a:pt x="95345" y="0"/>
                    <a:pt x="85725" y="0"/>
                  </a:cubicBezTo>
                  <a:lnTo>
                    <a:pt x="38100" y="0"/>
                  </a:lnTo>
                  <a:cubicBezTo>
                    <a:pt x="27623" y="0"/>
                    <a:pt x="18098" y="4286"/>
                    <a:pt x="11144" y="11144"/>
                  </a:cubicBezTo>
                  <a:cubicBezTo>
                    <a:pt x="4286" y="18097"/>
                    <a:pt x="0" y="27622"/>
                    <a:pt x="0" y="38100"/>
                  </a:cubicBezTo>
                  <a:cubicBezTo>
                    <a:pt x="0" y="59150"/>
                    <a:pt x="17050" y="76200"/>
                    <a:pt x="38100" y="76200"/>
                  </a:cubicBezTo>
                  <a:lnTo>
                    <a:pt x="85725" y="76200"/>
                  </a:lnTo>
                  <a:cubicBezTo>
                    <a:pt x="95345" y="76200"/>
                    <a:pt x="104108" y="72581"/>
                    <a:pt x="110871" y="66675"/>
                  </a:cubicBezTo>
                  <a:lnTo>
                    <a:pt x="247650" y="66675"/>
                  </a:lnTo>
                  <a:cubicBezTo>
                    <a:pt x="258128" y="66675"/>
                    <a:pt x="266700" y="75248"/>
                    <a:pt x="266700" y="85725"/>
                  </a:cubicBezTo>
                  <a:cubicBezTo>
                    <a:pt x="266700" y="96203"/>
                    <a:pt x="258128" y="104775"/>
                    <a:pt x="247650" y="104775"/>
                  </a:cubicBezTo>
                  <a:lnTo>
                    <a:pt x="200025" y="104775"/>
                  </a:lnTo>
                  <a:lnTo>
                    <a:pt x="200025" y="85725"/>
                  </a:lnTo>
                  <a:lnTo>
                    <a:pt x="142875" y="85725"/>
                  </a:lnTo>
                  <a:lnTo>
                    <a:pt x="142875" y="104775"/>
                  </a:lnTo>
                  <a:lnTo>
                    <a:pt x="114300" y="104775"/>
                  </a:lnTo>
                  <a:cubicBezTo>
                    <a:pt x="72295" y="104775"/>
                    <a:pt x="38100" y="138970"/>
                    <a:pt x="38100" y="180975"/>
                  </a:cubicBezTo>
                  <a:cubicBezTo>
                    <a:pt x="38100" y="222980"/>
                    <a:pt x="72295" y="257175"/>
                    <a:pt x="114300" y="257175"/>
                  </a:cubicBezTo>
                  <a:lnTo>
                    <a:pt x="209550" y="257175"/>
                  </a:lnTo>
                  <a:cubicBezTo>
                    <a:pt x="220028" y="257175"/>
                    <a:pt x="228600" y="265748"/>
                    <a:pt x="228600" y="276225"/>
                  </a:cubicBezTo>
                  <a:cubicBezTo>
                    <a:pt x="228600" y="286703"/>
                    <a:pt x="220028" y="295275"/>
                    <a:pt x="209550" y="295275"/>
                  </a:cubicBezTo>
                  <a:lnTo>
                    <a:pt x="200025" y="295275"/>
                  </a:lnTo>
                  <a:lnTo>
                    <a:pt x="200025" y="276225"/>
                  </a:lnTo>
                  <a:lnTo>
                    <a:pt x="142875" y="276225"/>
                  </a:lnTo>
                  <a:lnTo>
                    <a:pt x="142875" y="295275"/>
                  </a:lnTo>
                  <a:lnTo>
                    <a:pt x="123825" y="295275"/>
                  </a:lnTo>
                  <a:cubicBezTo>
                    <a:pt x="108014" y="295275"/>
                    <a:pt x="95250" y="308039"/>
                    <a:pt x="95250" y="323850"/>
                  </a:cubicBezTo>
                  <a:cubicBezTo>
                    <a:pt x="95250" y="339662"/>
                    <a:pt x="108014" y="352425"/>
                    <a:pt x="123825" y="352425"/>
                  </a:cubicBezTo>
                  <a:lnTo>
                    <a:pt x="142875" y="352425"/>
                  </a:lnTo>
                  <a:lnTo>
                    <a:pt x="142875" y="361950"/>
                  </a:lnTo>
                  <a:cubicBezTo>
                    <a:pt x="142875" y="365284"/>
                    <a:pt x="143447" y="368522"/>
                    <a:pt x="144590" y="371475"/>
                  </a:cubicBezTo>
                  <a:cubicBezTo>
                    <a:pt x="145066" y="372904"/>
                    <a:pt x="145637" y="374237"/>
                    <a:pt x="146304" y="375475"/>
                  </a:cubicBezTo>
                  <a:cubicBezTo>
                    <a:pt x="146590" y="376142"/>
                    <a:pt x="146971" y="376809"/>
                    <a:pt x="147447" y="377381"/>
                  </a:cubicBezTo>
                  <a:cubicBezTo>
                    <a:pt x="147733" y="377857"/>
                    <a:pt x="148019" y="378333"/>
                    <a:pt x="148400" y="378809"/>
                  </a:cubicBezTo>
                  <a:cubicBezTo>
                    <a:pt x="151638" y="383286"/>
                    <a:pt x="156115" y="386715"/>
                    <a:pt x="161354" y="388620"/>
                  </a:cubicBezTo>
                  <a:cubicBezTo>
                    <a:pt x="161830" y="388906"/>
                    <a:pt x="162401" y="389096"/>
                    <a:pt x="162973" y="389192"/>
                  </a:cubicBezTo>
                  <a:cubicBezTo>
                    <a:pt x="163640" y="389477"/>
                    <a:pt x="164306" y="389668"/>
                    <a:pt x="164973" y="389763"/>
                  </a:cubicBezTo>
                  <a:cubicBezTo>
                    <a:pt x="165449" y="389954"/>
                    <a:pt x="166021" y="389954"/>
                    <a:pt x="166592" y="390049"/>
                  </a:cubicBezTo>
                  <a:cubicBezTo>
                    <a:pt x="168212" y="390430"/>
                    <a:pt x="169831" y="390525"/>
                    <a:pt x="171450" y="390525"/>
                  </a:cubicBezTo>
                  <a:cubicBezTo>
                    <a:pt x="173069" y="390525"/>
                    <a:pt x="174689" y="390430"/>
                    <a:pt x="176308" y="390049"/>
                  </a:cubicBezTo>
                  <a:cubicBezTo>
                    <a:pt x="176879" y="389954"/>
                    <a:pt x="177451" y="389954"/>
                    <a:pt x="177927" y="389763"/>
                  </a:cubicBezTo>
                  <a:cubicBezTo>
                    <a:pt x="184690" y="388239"/>
                    <a:pt x="190595" y="384239"/>
                    <a:pt x="194501" y="378809"/>
                  </a:cubicBezTo>
                  <a:cubicBezTo>
                    <a:pt x="194881" y="378333"/>
                    <a:pt x="195167" y="377857"/>
                    <a:pt x="195453" y="377381"/>
                  </a:cubicBezTo>
                  <a:cubicBezTo>
                    <a:pt x="195929" y="376809"/>
                    <a:pt x="196310" y="376142"/>
                    <a:pt x="196596" y="375475"/>
                  </a:cubicBezTo>
                  <a:cubicBezTo>
                    <a:pt x="197263" y="374237"/>
                    <a:pt x="197834" y="372904"/>
                    <a:pt x="198311" y="371475"/>
                  </a:cubicBezTo>
                  <a:cubicBezTo>
                    <a:pt x="199454" y="368522"/>
                    <a:pt x="200025" y="365284"/>
                    <a:pt x="200025" y="361950"/>
                  </a:cubicBezTo>
                  <a:lnTo>
                    <a:pt x="200025" y="352425"/>
                  </a:lnTo>
                  <a:lnTo>
                    <a:pt x="209550" y="352425"/>
                  </a:lnTo>
                  <a:cubicBezTo>
                    <a:pt x="251555" y="352425"/>
                    <a:pt x="285750" y="318230"/>
                    <a:pt x="285750" y="276225"/>
                  </a:cubicBezTo>
                  <a:cubicBezTo>
                    <a:pt x="285750" y="234220"/>
                    <a:pt x="251555" y="200025"/>
                    <a:pt x="209550" y="200025"/>
                  </a:cubicBezTo>
                  <a:lnTo>
                    <a:pt x="114300" y="200025"/>
                  </a:lnTo>
                  <a:cubicBezTo>
                    <a:pt x="103823" y="200025"/>
                    <a:pt x="95250" y="191453"/>
                    <a:pt x="95250" y="180975"/>
                  </a:cubicBezTo>
                  <a:cubicBezTo>
                    <a:pt x="95250" y="170498"/>
                    <a:pt x="103823" y="161925"/>
                    <a:pt x="114300" y="161925"/>
                  </a:cubicBezTo>
                  <a:lnTo>
                    <a:pt x="142875" y="161925"/>
                  </a:lnTo>
                  <a:lnTo>
                    <a:pt x="142875" y="180975"/>
                  </a:lnTo>
                  <a:close/>
                  <a:moveTo>
                    <a:pt x="38100" y="38100"/>
                  </a:moveTo>
                  <a:cubicBezTo>
                    <a:pt x="32861" y="38100"/>
                    <a:pt x="28575" y="33814"/>
                    <a:pt x="28575" y="28575"/>
                  </a:cubicBezTo>
                  <a:cubicBezTo>
                    <a:pt x="28575" y="23336"/>
                    <a:pt x="32861" y="19050"/>
                    <a:pt x="38100" y="19050"/>
                  </a:cubicBezTo>
                  <a:cubicBezTo>
                    <a:pt x="43339" y="19050"/>
                    <a:pt x="47625" y="23336"/>
                    <a:pt x="47625" y="28575"/>
                  </a:cubicBezTo>
                  <a:cubicBezTo>
                    <a:pt x="47625" y="33814"/>
                    <a:pt x="43339" y="38100"/>
                    <a:pt x="3810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1140400" y="879267"/>
            <a:ext cx="8802800" cy="99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1140367" y="1805267"/>
            <a:ext cx="3000800" cy="437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2"/>
          </p:nvPr>
        </p:nvSpPr>
        <p:spPr>
          <a:xfrm>
            <a:off x="4561973" y="1805267"/>
            <a:ext cx="3000800" cy="437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11471767" y="6307333"/>
            <a:ext cx="465600" cy="37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D8A8D"/>
                </a:solidFill>
              </a:rPr>
              <a:pPr/>
              <a:t>‹#›</a:t>
            </a:fld>
            <a:endParaRPr>
              <a:solidFill>
                <a:srgbClr val="7D8A8D"/>
              </a:solidFill>
            </a:endParaRPr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2">
            <a:alphaModFix/>
          </a:blip>
          <a:srcRect l="1587" r="1587"/>
          <a:stretch/>
        </p:blipFill>
        <p:spPr>
          <a:xfrm>
            <a:off x="7676200" y="1510334"/>
            <a:ext cx="4515800" cy="4674463"/>
          </a:xfrm>
          <a:prstGeom prst="rect">
            <a:avLst/>
          </a:prstGeom>
          <a:noFill/>
          <a:ln>
            <a:noFill/>
          </a:ln>
          <a:effectLst>
            <a:outerShdw blurRad="28575" dist="28575" algn="bl" rotWithShape="0">
              <a:schemeClr val="dk1">
                <a:alpha val="1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69883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7869089" y="989733"/>
            <a:ext cx="5078800" cy="50788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3" name="Google Shape;63;p8"/>
          <p:cNvSpPr/>
          <p:nvPr/>
        </p:nvSpPr>
        <p:spPr>
          <a:xfrm>
            <a:off x="10219133" y="408500"/>
            <a:ext cx="2316000" cy="2316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4" name="Google Shape;64;p8"/>
          <p:cNvSpPr/>
          <p:nvPr/>
        </p:nvSpPr>
        <p:spPr>
          <a:xfrm rot="10800000">
            <a:off x="-149557" y="879267"/>
            <a:ext cx="999200" cy="9992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65" name="Google Shape;65;p8"/>
          <p:cNvGrpSpPr/>
          <p:nvPr/>
        </p:nvGrpSpPr>
        <p:grpSpPr>
          <a:xfrm>
            <a:off x="194412" y="1159882"/>
            <a:ext cx="310032" cy="437693"/>
            <a:chOff x="7938657" y="1397104"/>
            <a:chExt cx="323850" cy="457200"/>
          </a:xfrm>
        </p:grpSpPr>
        <p:sp>
          <p:nvSpPr>
            <p:cNvPr id="66" name="Google Shape;66;p8"/>
            <p:cNvSpPr/>
            <p:nvPr/>
          </p:nvSpPr>
          <p:spPr>
            <a:xfrm>
              <a:off x="8081532" y="13971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150" y="28575"/>
                  </a:moveTo>
                  <a:cubicBezTo>
                    <a:pt x="57150" y="12764"/>
                    <a:pt x="44387" y="0"/>
                    <a:pt x="28575" y="0"/>
                  </a:cubicBezTo>
                  <a:cubicBezTo>
                    <a:pt x="12764" y="0"/>
                    <a:pt x="0" y="12764"/>
                    <a:pt x="0" y="28575"/>
                  </a:cubicBezTo>
                  <a:lnTo>
                    <a:pt x="0" y="57150"/>
                  </a:lnTo>
                  <a:lnTo>
                    <a:pt x="57150" y="57150"/>
                  </a:lnTo>
                  <a:lnTo>
                    <a:pt x="57150" y="285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7938657" y="1463779"/>
              <a:ext cx="323850" cy="390525"/>
            </a:xfrm>
            <a:custGeom>
              <a:avLst/>
              <a:gdLst/>
              <a:ahLst/>
              <a:cxnLst/>
              <a:rect l="l" t="t" r="r" b="b"/>
              <a:pathLst>
                <a:path w="323850" h="390525" extrusionOk="0">
                  <a:moveTo>
                    <a:pt x="142875" y="180975"/>
                  </a:moveTo>
                  <a:lnTo>
                    <a:pt x="200025" y="180975"/>
                  </a:lnTo>
                  <a:lnTo>
                    <a:pt x="200025" y="161925"/>
                  </a:lnTo>
                  <a:lnTo>
                    <a:pt x="247650" y="161925"/>
                  </a:lnTo>
                  <a:cubicBezTo>
                    <a:pt x="289655" y="161925"/>
                    <a:pt x="323850" y="127730"/>
                    <a:pt x="323850" y="85725"/>
                  </a:cubicBezTo>
                  <a:cubicBezTo>
                    <a:pt x="323850" y="43720"/>
                    <a:pt x="289655" y="9525"/>
                    <a:pt x="247650" y="9525"/>
                  </a:cubicBezTo>
                  <a:lnTo>
                    <a:pt x="110871" y="9525"/>
                  </a:lnTo>
                  <a:cubicBezTo>
                    <a:pt x="104108" y="3620"/>
                    <a:pt x="95345" y="0"/>
                    <a:pt x="85725" y="0"/>
                  </a:cubicBezTo>
                  <a:lnTo>
                    <a:pt x="38100" y="0"/>
                  </a:lnTo>
                  <a:cubicBezTo>
                    <a:pt x="27623" y="0"/>
                    <a:pt x="18098" y="4286"/>
                    <a:pt x="11144" y="11144"/>
                  </a:cubicBezTo>
                  <a:cubicBezTo>
                    <a:pt x="4286" y="18097"/>
                    <a:pt x="0" y="27622"/>
                    <a:pt x="0" y="38100"/>
                  </a:cubicBezTo>
                  <a:cubicBezTo>
                    <a:pt x="0" y="59150"/>
                    <a:pt x="17050" y="76200"/>
                    <a:pt x="38100" y="76200"/>
                  </a:cubicBezTo>
                  <a:lnTo>
                    <a:pt x="85725" y="76200"/>
                  </a:lnTo>
                  <a:cubicBezTo>
                    <a:pt x="95345" y="76200"/>
                    <a:pt x="104108" y="72581"/>
                    <a:pt x="110871" y="66675"/>
                  </a:cubicBezTo>
                  <a:lnTo>
                    <a:pt x="247650" y="66675"/>
                  </a:lnTo>
                  <a:cubicBezTo>
                    <a:pt x="258128" y="66675"/>
                    <a:pt x="266700" y="75248"/>
                    <a:pt x="266700" y="85725"/>
                  </a:cubicBezTo>
                  <a:cubicBezTo>
                    <a:pt x="266700" y="96203"/>
                    <a:pt x="258128" y="104775"/>
                    <a:pt x="247650" y="104775"/>
                  </a:cubicBezTo>
                  <a:lnTo>
                    <a:pt x="200025" y="104775"/>
                  </a:lnTo>
                  <a:lnTo>
                    <a:pt x="200025" y="85725"/>
                  </a:lnTo>
                  <a:lnTo>
                    <a:pt x="142875" y="85725"/>
                  </a:lnTo>
                  <a:lnTo>
                    <a:pt x="142875" y="104775"/>
                  </a:lnTo>
                  <a:lnTo>
                    <a:pt x="114300" y="104775"/>
                  </a:lnTo>
                  <a:cubicBezTo>
                    <a:pt x="72295" y="104775"/>
                    <a:pt x="38100" y="138970"/>
                    <a:pt x="38100" y="180975"/>
                  </a:cubicBezTo>
                  <a:cubicBezTo>
                    <a:pt x="38100" y="222980"/>
                    <a:pt x="72295" y="257175"/>
                    <a:pt x="114300" y="257175"/>
                  </a:cubicBezTo>
                  <a:lnTo>
                    <a:pt x="209550" y="257175"/>
                  </a:lnTo>
                  <a:cubicBezTo>
                    <a:pt x="220028" y="257175"/>
                    <a:pt x="228600" y="265748"/>
                    <a:pt x="228600" y="276225"/>
                  </a:cubicBezTo>
                  <a:cubicBezTo>
                    <a:pt x="228600" y="286703"/>
                    <a:pt x="220028" y="295275"/>
                    <a:pt x="209550" y="295275"/>
                  </a:cubicBezTo>
                  <a:lnTo>
                    <a:pt x="200025" y="295275"/>
                  </a:lnTo>
                  <a:lnTo>
                    <a:pt x="200025" y="276225"/>
                  </a:lnTo>
                  <a:lnTo>
                    <a:pt x="142875" y="276225"/>
                  </a:lnTo>
                  <a:lnTo>
                    <a:pt x="142875" y="295275"/>
                  </a:lnTo>
                  <a:lnTo>
                    <a:pt x="123825" y="295275"/>
                  </a:lnTo>
                  <a:cubicBezTo>
                    <a:pt x="108014" y="295275"/>
                    <a:pt x="95250" y="308039"/>
                    <a:pt x="95250" y="323850"/>
                  </a:cubicBezTo>
                  <a:cubicBezTo>
                    <a:pt x="95250" y="339662"/>
                    <a:pt x="108014" y="352425"/>
                    <a:pt x="123825" y="352425"/>
                  </a:cubicBezTo>
                  <a:lnTo>
                    <a:pt x="142875" y="352425"/>
                  </a:lnTo>
                  <a:lnTo>
                    <a:pt x="142875" y="361950"/>
                  </a:lnTo>
                  <a:cubicBezTo>
                    <a:pt x="142875" y="365284"/>
                    <a:pt x="143447" y="368522"/>
                    <a:pt x="144590" y="371475"/>
                  </a:cubicBezTo>
                  <a:cubicBezTo>
                    <a:pt x="145066" y="372904"/>
                    <a:pt x="145637" y="374237"/>
                    <a:pt x="146304" y="375475"/>
                  </a:cubicBezTo>
                  <a:cubicBezTo>
                    <a:pt x="146590" y="376142"/>
                    <a:pt x="146971" y="376809"/>
                    <a:pt x="147447" y="377381"/>
                  </a:cubicBezTo>
                  <a:cubicBezTo>
                    <a:pt x="147733" y="377857"/>
                    <a:pt x="148019" y="378333"/>
                    <a:pt x="148400" y="378809"/>
                  </a:cubicBezTo>
                  <a:cubicBezTo>
                    <a:pt x="151638" y="383286"/>
                    <a:pt x="156115" y="386715"/>
                    <a:pt x="161354" y="388620"/>
                  </a:cubicBezTo>
                  <a:cubicBezTo>
                    <a:pt x="161830" y="388906"/>
                    <a:pt x="162401" y="389096"/>
                    <a:pt x="162973" y="389192"/>
                  </a:cubicBezTo>
                  <a:cubicBezTo>
                    <a:pt x="163640" y="389477"/>
                    <a:pt x="164306" y="389668"/>
                    <a:pt x="164973" y="389763"/>
                  </a:cubicBezTo>
                  <a:cubicBezTo>
                    <a:pt x="165449" y="389954"/>
                    <a:pt x="166021" y="389954"/>
                    <a:pt x="166592" y="390049"/>
                  </a:cubicBezTo>
                  <a:cubicBezTo>
                    <a:pt x="168212" y="390430"/>
                    <a:pt x="169831" y="390525"/>
                    <a:pt x="171450" y="390525"/>
                  </a:cubicBezTo>
                  <a:cubicBezTo>
                    <a:pt x="173069" y="390525"/>
                    <a:pt x="174689" y="390430"/>
                    <a:pt x="176308" y="390049"/>
                  </a:cubicBezTo>
                  <a:cubicBezTo>
                    <a:pt x="176879" y="389954"/>
                    <a:pt x="177451" y="389954"/>
                    <a:pt x="177927" y="389763"/>
                  </a:cubicBezTo>
                  <a:cubicBezTo>
                    <a:pt x="184690" y="388239"/>
                    <a:pt x="190595" y="384239"/>
                    <a:pt x="194501" y="378809"/>
                  </a:cubicBezTo>
                  <a:cubicBezTo>
                    <a:pt x="194881" y="378333"/>
                    <a:pt x="195167" y="377857"/>
                    <a:pt x="195453" y="377381"/>
                  </a:cubicBezTo>
                  <a:cubicBezTo>
                    <a:pt x="195929" y="376809"/>
                    <a:pt x="196310" y="376142"/>
                    <a:pt x="196596" y="375475"/>
                  </a:cubicBezTo>
                  <a:cubicBezTo>
                    <a:pt x="197263" y="374237"/>
                    <a:pt x="197834" y="372904"/>
                    <a:pt x="198311" y="371475"/>
                  </a:cubicBezTo>
                  <a:cubicBezTo>
                    <a:pt x="199454" y="368522"/>
                    <a:pt x="200025" y="365284"/>
                    <a:pt x="200025" y="361950"/>
                  </a:cubicBezTo>
                  <a:lnTo>
                    <a:pt x="200025" y="352425"/>
                  </a:lnTo>
                  <a:lnTo>
                    <a:pt x="209550" y="352425"/>
                  </a:lnTo>
                  <a:cubicBezTo>
                    <a:pt x="251555" y="352425"/>
                    <a:pt x="285750" y="318230"/>
                    <a:pt x="285750" y="276225"/>
                  </a:cubicBezTo>
                  <a:cubicBezTo>
                    <a:pt x="285750" y="234220"/>
                    <a:pt x="251555" y="200025"/>
                    <a:pt x="209550" y="200025"/>
                  </a:cubicBezTo>
                  <a:lnTo>
                    <a:pt x="114300" y="200025"/>
                  </a:lnTo>
                  <a:cubicBezTo>
                    <a:pt x="103823" y="200025"/>
                    <a:pt x="95250" y="191453"/>
                    <a:pt x="95250" y="180975"/>
                  </a:cubicBezTo>
                  <a:cubicBezTo>
                    <a:pt x="95250" y="170498"/>
                    <a:pt x="103823" y="161925"/>
                    <a:pt x="114300" y="161925"/>
                  </a:cubicBezTo>
                  <a:lnTo>
                    <a:pt x="142875" y="161925"/>
                  </a:lnTo>
                  <a:lnTo>
                    <a:pt x="142875" y="180975"/>
                  </a:lnTo>
                  <a:close/>
                  <a:moveTo>
                    <a:pt x="38100" y="38100"/>
                  </a:moveTo>
                  <a:cubicBezTo>
                    <a:pt x="32861" y="38100"/>
                    <a:pt x="28575" y="33814"/>
                    <a:pt x="28575" y="28575"/>
                  </a:cubicBezTo>
                  <a:cubicBezTo>
                    <a:pt x="28575" y="23336"/>
                    <a:pt x="32861" y="19050"/>
                    <a:pt x="38100" y="19050"/>
                  </a:cubicBezTo>
                  <a:cubicBezTo>
                    <a:pt x="43339" y="19050"/>
                    <a:pt x="47625" y="23336"/>
                    <a:pt x="47625" y="28575"/>
                  </a:cubicBezTo>
                  <a:cubicBezTo>
                    <a:pt x="47625" y="33814"/>
                    <a:pt x="43339" y="38100"/>
                    <a:pt x="3810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1140400" y="879267"/>
            <a:ext cx="8802800" cy="99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body" idx="1"/>
          </p:nvPr>
        </p:nvSpPr>
        <p:spPr>
          <a:xfrm>
            <a:off x="1140400" y="1805267"/>
            <a:ext cx="2142000" cy="437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body" idx="2"/>
          </p:nvPr>
        </p:nvSpPr>
        <p:spPr>
          <a:xfrm>
            <a:off x="3507481" y="1805267"/>
            <a:ext cx="2142000" cy="437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body" idx="3"/>
          </p:nvPr>
        </p:nvSpPr>
        <p:spPr>
          <a:xfrm>
            <a:off x="5874563" y="1805267"/>
            <a:ext cx="2142000" cy="437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sldNum" idx="12"/>
          </p:nvPr>
        </p:nvSpPr>
        <p:spPr>
          <a:xfrm>
            <a:off x="11471767" y="6307333"/>
            <a:ext cx="465600" cy="37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D8A8D"/>
                </a:solidFill>
              </a:rPr>
              <a:pPr/>
              <a:t>‹#›</a:t>
            </a:fld>
            <a:endParaRPr>
              <a:solidFill>
                <a:srgbClr val="7D8A8D"/>
              </a:solidFill>
            </a:endParaRPr>
          </a:p>
        </p:txBody>
      </p:sp>
      <p:pic>
        <p:nvPicPr>
          <p:cNvPr id="73" name="Google Shape;73;p8"/>
          <p:cNvPicPr preferRelativeResize="0"/>
          <p:nvPr/>
        </p:nvPicPr>
        <p:blipFill rotWithShape="1">
          <a:blip r:embed="rId2">
            <a:alphaModFix/>
          </a:blip>
          <a:srcRect r="3660"/>
          <a:stretch/>
        </p:blipFill>
        <p:spPr>
          <a:xfrm>
            <a:off x="8219034" y="1510334"/>
            <a:ext cx="3972967" cy="4674468"/>
          </a:xfrm>
          <a:prstGeom prst="rect">
            <a:avLst/>
          </a:prstGeom>
          <a:noFill/>
          <a:ln>
            <a:noFill/>
          </a:ln>
          <a:effectLst>
            <a:outerShdw blurRad="28575" dist="28575" algn="bl" rotWithShape="0">
              <a:schemeClr val="dk1">
                <a:alpha val="1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67821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7869089" y="989733"/>
            <a:ext cx="5078800" cy="50788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6" name="Google Shape;76;p9"/>
          <p:cNvSpPr/>
          <p:nvPr/>
        </p:nvSpPr>
        <p:spPr>
          <a:xfrm>
            <a:off x="10219133" y="408500"/>
            <a:ext cx="2316000" cy="2316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7" name="Google Shape;77;p9"/>
          <p:cNvSpPr/>
          <p:nvPr/>
        </p:nvSpPr>
        <p:spPr>
          <a:xfrm rot="10800000">
            <a:off x="-149557" y="879267"/>
            <a:ext cx="999200" cy="9992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78" name="Google Shape;78;p9"/>
          <p:cNvGrpSpPr/>
          <p:nvPr/>
        </p:nvGrpSpPr>
        <p:grpSpPr>
          <a:xfrm>
            <a:off x="194412" y="1159882"/>
            <a:ext cx="310032" cy="437693"/>
            <a:chOff x="7938657" y="1397104"/>
            <a:chExt cx="323850" cy="457200"/>
          </a:xfrm>
        </p:grpSpPr>
        <p:sp>
          <p:nvSpPr>
            <p:cNvPr id="79" name="Google Shape;79;p9"/>
            <p:cNvSpPr/>
            <p:nvPr/>
          </p:nvSpPr>
          <p:spPr>
            <a:xfrm>
              <a:off x="8081532" y="13971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150" y="28575"/>
                  </a:moveTo>
                  <a:cubicBezTo>
                    <a:pt x="57150" y="12764"/>
                    <a:pt x="44387" y="0"/>
                    <a:pt x="28575" y="0"/>
                  </a:cubicBezTo>
                  <a:cubicBezTo>
                    <a:pt x="12764" y="0"/>
                    <a:pt x="0" y="12764"/>
                    <a:pt x="0" y="28575"/>
                  </a:cubicBezTo>
                  <a:lnTo>
                    <a:pt x="0" y="57150"/>
                  </a:lnTo>
                  <a:lnTo>
                    <a:pt x="57150" y="57150"/>
                  </a:lnTo>
                  <a:lnTo>
                    <a:pt x="57150" y="285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7938657" y="1463779"/>
              <a:ext cx="323850" cy="390525"/>
            </a:xfrm>
            <a:custGeom>
              <a:avLst/>
              <a:gdLst/>
              <a:ahLst/>
              <a:cxnLst/>
              <a:rect l="l" t="t" r="r" b="b"/>
              <a:pathLst>
                <a:path w="323850" h="390525" extrusionOk="0">
                  <a:moveTo>
                    <a:pt x="142875" y="180975"/>
                  </a:moveTo>
                  <a:lnTo>
                    <a:pt x="200025" y="180975"/>
                  </a:lnTo>
                  <a:lnTo>
                    <a:pt x="200025" y="161925"/>
                  </a:lnTo>
                  <a:lnTo>
                    <a:pt x="247650" y="161925"/>
                  </a:lnTo>
                  <a:cubicBezTo>
                    <a:pt x="289655" y="161925"/>
                    <a:pt x="323850" y="127730"/>
                    <a:pt x="323850" y="85725"/>
                  </a:cubicBezTo>
                  <a:cubicBezTo>
                    <a:pt x="323850" y="43720"/>
                    <a:pt x="289655" y="9525"/>
                    <a:pt x="247650" y="9525"/>
                  </a:cubicBezTo>
                  <a:lnTo>
                    <a:pt x="110871" y="9525"/>
                  </a:lnTo>
                  <a:cubicBezTo>
                    <a:pt x="104108" y="3620"/>
                    <a:pt x="95345" y="0"/>
                    <a:pt x="85725" y="0"/>
                  </a:cubicBezTo>
                  <a:lnTo>
                    <a:pt x="38100" y="0"/>
                  </a:lnTo>
                  <a:cubicBezTo>
                    <a:pt x="27623" y="0"/>
                    <a:pt x="18098" y="4286"/>
                    <a:pt x="11144" y="11144"/>
                  </a:cubicBezTo>
                  <a:cubicBezTo>
                    <a:pt x="4286" y="18097"/>
                    <a:pt x="0" y="27622"/>
                    <a:pt x="0" y="38100"/>
                  </a:cubicBezTo>
                  <a:cubicBezTo>
                    <a:pt x="0" y="59150"/>
                    <a:pt x="17050" y="76200"/>
                    <a:pt x="38100" y="76200"/>
                  </a:cubicBezTo>
                  <a:lnTo>
                    <a:pt x="85725" y="76200"/>
                  </a:lnTo>
                  <a:cubicBezTo>
                    <a:pt x="95345" y="76200"/>
                    <a:pt x="104108" y="72581"/>
                    <a:pt x="110871" y="66675"/>
                  </a:cubicBezTo>
                  <a:lnTo>
                    <a:pt x="247650" y="66675"/>
                  </a:lnTo>
                  <a:cubicBezTo>
                    <a:pt x="258128" y="66675"/>
                    <a:pt x="266700" y="75248"/>
                    <a:pt x="266700" y="85725"/>
                  </a:cubicBezTo>
                  <a:cubicBezTo>
                    <a:pt x="266700" y="96203"/>
                    <a:pt x="258128" y="104775"/>
                    <a:pt x="247650" y="104775"/>
                  </a:cubicBezTo>
                  <a:lnTo>
                    <a:pt x="200025" y="104775"/>
                  </a:lnTo>
                  <a:lnTo>
                    <a:pt x="200025" y="85725"/>
                  </a:lnTo>
                  <a:lnTo>
                    <a:pt x="142875" y="85725"/>
                  </a:lnTo>
                  <a:lnTo>
                    <a:pt x="142875" y="104775"/>
                  </a:lnTo>
                  <a:lnTo>
                    <a:pt x="114300" y="104775"/>
                  </a:lnTo>
                  <a:cubicBezTo>
                    <a:pt x="72295" y="104775"/>
                    <a:pt x="38100" y="138970"/>
                    <a:pt x="38100" y="180975"/>
                  </a:cubicBezTo>
                  <a:cubicBezTo>
                    <a:pt x="38100" y="222980"/>
                    <a:pt x="72295" y="257175"/>
                    <a:pt x="114300" y="257175"/>
                  </a:cubicBezTo>
                  <a:lnTo>
                    <a:pt x="209550" y="257175"/>
                  </a:lnTo>
                  <a:cubicBezTo>
                    <a:pt x="220028" y="257175"/>
                    <a:pt x="228600" y="265748"/>
                    <a:pt x="228600" y="276225"/>
                  </a:cubicBezTo>
                  <a:cubicBezTo>
                    <a:pt x="228600" y="286703"/>
                    <a:pt x="220028" y="295275"/>
                    <a:pt x="209550" y="295275"/>
                  </a:cubicBezTo>
                  <a:lnTo>
                    <a:pt x="200025" y="295275"/>
                  </a:lnTo>
                  <a:lnTo>
                    <a:pt x="200025" y="276225"/>
                  </a:lnTo>
                  <a:lnTo>
                    <a:pt x="142875" y="276225"/>
                  </a:lnTo>
                  <a:lnTo>
                    <a:pt x="142875" y="295275"/>
                  </a:lnTo>
                  <a:lnTo>
                    <a:pt x="123825" y="295275"/>
                  </a:lnTo>
                  <a:cubicBezTo>
                    <a:pt x="108014" y="295275"/>
                    <a:pt x="95250" y="308039"/>
                    <a:pt x="95250" y="323850"/>
                  </a:cubicBezTo>
                  <a:cubicBezTo>
                    <a:pt x="95250" y="339662"/>
                    <a:pt x="108014" y="352425"/>
                    <a:pt x="123825" y="352425"/>
                  </a:cubicBezTo>
                  <a:lnTo>
                    <a:pt x="142875" y="352425"/>
                  </a:lnTo>
                  <a:lnTo>
                    <a:pt x="142875" y="361950"/>
                  </a:lnTo>
                  <a:cubicBezTo>
                    <a:pt x="142875" y="365284"/>
                    <a:pt x="143447" y="368522"/>
                    <a:pt x="144590" y="371475"/>
                  </a:cubicBezTo>
                  <a:cubicBezTo>
                    <a:pt x="145066" y="372904"/>
                    <a:pt x="145637" y="374237"/>
                    <a:pt x="146304" y="375475"/>
                  </a:cubicBezTo>
                  <a:cubicBezTo>
                    <a:pt x="146590" y="376142"/>
                    <a:pt x="146971" y="376809"/>
                    <a:pt x="147447" y="377381"/>
                  </a:cubicBezTo>
                  <a:cubicBezTo>
                    <a:pt x="147733" y="377857"/>
                    <a:pt x="148019" y="378333"/>
                    <a:pt x="148400" y="378809"/>
                  </a:cubicBezTo>
                  <a:cubicBezTo>
                    <a:pt x="151638" y="383286"/>
                    <a:pt x="156115" y="386715"/>
                    <a:pt x="161354" y="388620"/>
                  </a:cubicBezTo>
                  <a:cubicBezTo>
                    <a:pt x="161830" y="388906"/>
                    <a:pt x="162401" y="389096"/>
                    <a:pt x="162973" y="389192"/>
                  </a:cubicBezTo>
                  <a:cubicBezTo>
                    <a:pt x="163640" y="389477"/>
                    <a:pt x="164306" y="389668"/>
                    <a:pt x="164973" y="389763"/>
                  </a:cubicBezTo>
                  <a:cubicBezTo>
                    <a:pt x="165449" y="389954"/>
                    <a:pt x="166021" y="389954"/>
                    <a:pt x="166592" y="390049"/>
                  </a:cubicBezTo>
                  <a:cubicBezTo>
                    <a:pt x="168212" y="390430"/>
                    <a:pt x="169831" y="390525"/>
                    <a:pt x="171450" y="390525"/>
                  </a:cubicBezTo>
                  <a:cubicBezTo>
                    <a:pt x="173069" y="390525"/>
                    <a:pt x="174689" y="390430"/>
                    <a:pt x="176308" y="390049"/>
                  </a:cubicBezTo>
                  <a:cubicBezTo>
                    <a:pt x="176879" y="389954"/>
                    <a:pt x="177451" y="389954"/>
                    <a:pt x="177927" y="389763"/>
                  </a:cubicBezTo>
                  <a:cubicBezTo>
                    <a:pt x="184690" y="388239"/>
                    <a:pt x="190595" y="384239"/>
                    <a:pt x="194501" y="378809"/>
                  </a:cubicBezTo>
                  <a:cubicBezTo>
                    <a:pt x="194881" y="378333"/>
                    <a:pt x="195167" y="377857"/>
                    <a:pt x="195453" y="377381"/>
                  </a:cubicBezTo>
                  <a:cubicBezTo>
                    <a:pt x="195929" y="376809"/>
                    <a:pt x="196310" y="376142"/>
                    <a:pt x="196596" y="375475"/>
                  </a:cubicBezTo>
                  <a:cubicBezTo>
                    <a:pt x="197263" y="374237"/>
                    <a:pt x="197834" y="372904"/>
                    <a:pt x="198311" y="371475"/>
                  </a:cubicBezTo>
                  <a:cubicBezTo>
                    <a:pt x="199454" y="368522"/>
                    <a:pt x="200025" y="365284"/>
                    <a:pt x="200025" y="361950"/>
                  </a:cubicBezTo>
                  <a:lnTo>
                    <a:pt x="200025" y="352425"/>
                  </a:lnTo>
                  <a:lnTo>
                    <a:pt x="209550" y="352425"/>
                  </a:lnTo>
                  <a:cubicBezTo>
                    <a:pt x="251555" y="352425"/>
                    <a:pt x="285750" y="318230"/>
                    <a:pt x="285750" y="276225"/>
                  </a:cubicBezTo>
                  <a:cubicBezTo>
                    <a:pt x="285750" y="234220"/>
                    <a:pt x="251555" y="200025"/>
                    <a:pt x="209550" y="200025"/>
                  </a:cubicBezTo>
                  <a:lnTo>
                    <a:pt x="114300" y="200025"/>
                  </a:lnTo>
                  <a:cubicBezTo>
                    <a:pt x="103823" y="200025"/>
                    <a:pt x="95250" y="191453"/>
                    <a:pt x="95250" y="180975"/>
                  </a:cubicBezTo>
                  <a:cubicBezTo>
                    <a:pt x="95250" y="170498"/>
                    <a:pt x="103823" y="161925"/>
                    <a:pt x="114300" y="161925"/>
                  </a:cubicBezTo>
                  <a:lnTo>
                    <a:pt x="142875" y="161925"/>
                  </a:lnTo>
                  <a:lnTo>
                    <a:pt x="142875" y="180975"/>
                  </a:lnTo>
                  <a:close/>
                  <a:moveTo>
                    <a:pt x="38100" y="38100"/>
                  </a:moveTo>
                  <a:cubicBezTo>
                    <a:pt x="32861" y="38100"/>
                    <a:pt x="28575" y="33814"/>
                    <a:pt x="28575" y="28575"/>
                  </a:cubicBezTo>
                  <a:cubicBezTo>
                    <a:pt x="28575" y="23336"/>
                    <a:pt x="32861" y="19050"/>
                    <a:pt x="38100" y="19050"/>
                  </a:cubicBezTo>
                  <a:cubicBezTo>
                    <a:pt x="43339" y="19050"/>
                    <a:pt x="47625" y="23336"/>
                    <a:pt x="47625" y="28575"/>
                  </a:cubicBezTo>
                  <a:cubicBezTo>
                    <a:pt x="47625" y="33814"/>
                    <a:pt x="43339" y="38100"/>
                    <a:pt x="3810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1140400" y="879267"/>
            <a:ext cx="8802800" cy="99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ldNum" idx="12"/>
          </p:nvPr>
        </p:nvSpPr>
        <p:spPr>
          <a:xfrm>
            <a:off x="11471767" y="6307333"/>
            <a:ext cx="465600" cy="37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D8A8D"/>
                </a:solidFill>
              </a:rPr>
              <a:pPr/>
              <a:t>‹#›</a:t>
            </a:fld>
            <a:endParaRPr>
              <a:solidFill>
                <a:srgbClr val="7D8A8D"/>
              </a:solidFill>
            </a:endParaRPr>
          </a:p>
        </p:txBody>
      </p:sp>
      <p:pic>
        <p:nvPicPr>
          <p:cNvPr id="83" name="Google Shape;83;p9"/>
          <p:cNvPicPr preferRelativeResize="0"/>
          <p:nvPr/>
        </p:nvPicPr>
        <p:blipFill rotWithShape="1">
          <a:blip r:embed="rId2">
            <a:alphaModFix/>
          </a:blip>
          <a:srcRect r="1351"/>
          <a:stretch/>
        </p:blipFill>
        <p:spPr>
          <a:xfrm>
            <a:off x="6997167" y="1510333"/>
            <a:ext cx="5194835" cy="4674467"/>
          </a:xfrm>
          <a:prstGeom prst="rect">
            <a:avLst/>
          </a:prstGeom>
          <a:noFill/>
          <a:ln>
            <a:noFill/>
          </a:ln>
          <a:effectLst>
            <a:outerShdw blurRad="28575" dist="28575" algn="bl" rotWithShape="0">
              <a:schemeClr val="dk1">
                <a:alpha val="1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410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A45C-E6A4-4668-87C8-1F1A3FE3A066}" type="datetimeFigureOut">
              <a:rPr lang="en-US" smtClean="0"/>
              <a:t>26-Aug-21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DE44-5B23-4D1E-9B1C-EC648D5D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413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7869089" y="989733"/>
            <a:ext cx="5078800" cy="50788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6" name="Google Shape;86;p10"/>
          <p:cNvSpPr/>
          <p:nvPr/>
        </p:nvSpPr>
        <p:spPr>
          <a:xfrm>
            <a:off x="10219133" y="408500"/>
            <a:ext cx="2316000" cy="2316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7" name="Google Shape;87;p10"/>
          <p:cNvSpPr/>
          <p:nvPr/>
        </p:nvSpPr>
        <p:spPr>
          <a:xfrm rot="10800000">
            <a:off x="-149557" y="5503367"/>
            <a:ext cx="999200" cy="9992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867" kern="0">
                <a:solidFill>
                  <a:srgbClr val="000000"/>
                </a:solidFill>
                <a:cs typeface="Arial"/>
                <a:sym typeface="Arial"/>
              </a:rPr>
              <a:t>      </a:t>
            </a: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8" name="Google Shape;88;p10"/>
          <p:cNvSpPr txBox="1">
            <a:spLocks noGrp="1"/>
          </p:cNvSpPr>
          <p:nvPr>
            <p:ph type="body" idx="1"/>
          </p:nvPr>
        </p:nvSpPr>
        <p:spPr>
          <a:xfrm>
            <a:off x="1140400" y="5816217"/>
            <a:ext cx="9911200" cy="37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ldNum" idx="12"/>
          </p:nvPr>
        </p:nvSpPr>
        <p:spPr>
          <a:xfrm>
            <a:off x="11471767" y="6307333"/>
            <a:ext cx="465600" cy="37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D8A8D"/>
                </a:solidFill>
              </a:rPr>
              <a:pPr/>
              <a:t>‹#›</a:t>
            </a:fld>
            <a:endParaRPr>
              <a:solidFill>
                <a:srgbClr val="7D8A8D"/>
              </a:solidFill>
            </a:endParaRPr>
          </a:p>
        </p:txBody>
      </p:sp>
      <p:grpSp>
        <p:nvGrpSpPr>
          <p:cNvPr id="90" name="Google Shape;90;p10"/>
          <p:cNvGrpSpPr/>
          <p:nvPr/>
        </p:nvGrpSpPr>
        <p:grpSpPr>
          <a:xfrm>
            <a:off x="194412" y="5783982"/>
            <a:ext cx="310032" cy="437693"/>
            <a:chOff x="7938657" y="1397104"/>
            <a:chExt cx="323850" cy="457200"/>
          </a:xfrm>
        </p:grpSpPr>
        <p:sp>
          <p:nvSpPr>
            <p:cNvPr id="91" name="Google Shape;91;p10"/>
            <p:cNvSpPr/>
            <p:nvPr/>
          </p:nvSpPr>
          <p:spPr>
            <a:xfrm>
              <a:off x="8081532" y="13971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150" y="28575"/>
                  </a:moveTo>
                  <a:cubicBezTo>
                    <a:pt x="57150" y="12764"/>
                    <a:pt x="44387" y="0"/>
                    <a:pt x="28575" y="0"/>
                  </a:cubicBezTo>
                  <a:cubicBezTo>
                    <a:pt x="12764" y="0"/>
                    <a:pt x="0" y="12764"/>
                    <a:pt x="0" y="28575"/>
                  </a:cubicBezTo>
                  <a:lnTo>
                    <a:pt x="0" y="57150"/>
                  </a:lnTo>
                  <a:lnTo>
                    <a:pt x="57150" y="57150"/>
                  </a:lnTo>
                  <a:lnTo>
                    <a:pt x="57150" y="2857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0"/>
            <p:cNvSpPr/>
            <p:nvPr/>
          </p:nvSpPr>
          <p:spPr>
            <a:xfrm>
              <a:off x="7938657" y="1463779"/>
              <a:ext cx="323850" cy="390525"/>
            </a:xfrm>
            <a:custGeom>
              <a:avLst/>
              <a:gdLst/>
              <a:ahLst/>
              <a:cxnLst/>
              <a:rect l="l" t="t" r="r" b="b"/>
              <a:pathLst>
                <a:path w="323850" h="390525" extrusionOk="0">
                  <a:moveTo>
                    <a:pt x="142875" y="180975"/>
                  </a:moveTo>
                  <a:lnTo>
                    <a:pt x="200025" y="180975"/>
                  </a:lnTo>
                  <a:lnTo>
                    <a:pt x="200025" y="161925"/>
                  </a:lnTo>
                  <a:lnTo>
                    <a:pt x="247650" y="161925"/>
                  </a:lnTo>
                  <a:cubicBezTo>
                    <a:pt x="289655" y="161925"/>
                    <a:pt x="323850" y="127730"/>
                    <a:pt x="323850" y="85725"/>
                  </a:cubicBezTo>
                  <a:cubicBezTo>
                    <a:pt x="323850" y="43720"/>
                    <a:pt x="289655" y="9525"/>
                    <a:pt x="247650" y="9525"/>
                  </a:cubicBezTo>
                  <a:lnTo>
                    <a:pt x="110871" y="9525"/>
                  </a:lnTo>
                  <a:cubicBezTo>
                    <a:pt x="104108" y="3620"/>
                    <a:pt x="95345" y="0"/>
                    <a:pt x="85725" y="0"/>
                  </a:cubicBezTo>
                  <a:lnTo>
                    <a:pt x="38100" y="0"/>
                  </a:lnTo>
                  <a:cubicBezTo>
                    <a:pt x="27623" y="0"/>
                    <a:pt x="18098" y="4286"/>
                    <a:pt x="11144" y="11144"/>
                  </a:cubicBezTo>
                  <a:cubicBezTo>
                    <a:pt x="4286" y="18097"/>
                    <a:pt x="0" y="27622"/>
                    <a:pt x="0" y="38100"/>
                  </a:cubicBezTo>
                  <a:cubicBezTo>
                    <a:pt x="0" y="59150"/>
                    <a:pt x="17050" y="76200"/>
                    <a:pt x="38100" y="76200"/>
                  </a:cubicBezTo>
                  <a:lnTo>
                    <a:pt x="85725" y="76200"/>
                  </a:lnTo>
                  <a:cubicBezTo>
                    <a:pt x="95345" y="76200"/>
                    <a:pt x="104108" y="72581"/>
                    <a:pt x="110871" y="66675"/>
                  </a:cubicBezTo>
                  <a:lnTo>
                    <a:pt x="247650" y="66675"/>
                  </a:lnTo>
                  <a:cubicBezTo>
                    <a:pt x="258128" y="66675"/>
                    <a:pt x="266700" y="75248"/>
                    <a:pt x="266700" y="85725"/>
                  </a:cubicBezTo>
                  <a:cubicBezTo>
                    <a:pt x="266700" y="96203"/>
                    <a:pt x="258128" y="104775"/>
                    <a:pt x="247650" y="104775"/>
                  </a:cubicBezTo>
                  <a:lnTo>
                    <a:pt x="200025" y="104775"/>
                  </a:lnTo>
                  <a:lnTo>
                    <a:pt x="200025" y="85725"/>
                  </a:lnTo>
                  <a:lnTo>
                    <a:pt x="142875" y="85725"/>
                  </a:lnTo>
                  <a:lnTo>
                    <a:pt x="142875" y="104775"/>
                  </a:lnTo>
                  <a:lnTo>
                    <a:pt x="114300" y="104775"/>
                  </a:lnTo>
                  <a:cubicBezTo>
                    <a:pt x="72295" y="104775"/>
                    <a:pt x="38100" y="138970"/>
                    <a:pt x="38100" y="180975"/>
                  </a:cubicBezTo>
                  <a:cubicBezTo>
                    <a:pt x="38100" y="222980"/>
                    <a:pt x="72295" y="257175"/>
                    <a:pt x="114300" y="257175"/>
                  </a:cubicBezTo>
                  <a:lnTo>
                    <a:pt x="209550" y="257175"/>
                  </a:lnTo>
                  <a:cubicBezTo>
                    <a:pt x="220028" y="257175"/>
                    <a:pt x="228600" y="265748"/>
                    <a:pt x="228600" y="276225"/>
                  </a:cubicBezTo>
                  <a:cubicBezTo>
                    <a:pt x="228600" y="286703"/>
                    <a:pt x="220028" y="295275"/>
                    <a:pt x="209550" y="295275"/>
                  </a:cubicBezTo>
                  <a:lnTo>
                    <a:pt x="200025" y="295275"/>
                  </a:lnTo>
                  <a:lnTo>
                    <a:pt x="200025" y="276225"/>
                  </a:lnTo>
                  <a:lnTo>
                    <a:pt x="142875" y="276225"/>
                  </a:lnTo>
                  <a:lnTo>
                    <a:pt x="142875" y="295275"/>
                  </a:lnTo>
                  <a:lnTo>
                    <a:pt x="123825" y="295275"/>
                  </a:lnTo>
                  <a:cubicBezTo>
                    <a:pt x="108014" y="295275"/>
                    <a:pt x="95250" y="308039"/>
                    <a:pt x="95250" y="323850"/>
                  </a:cubicBezTo>
                  <a:cubicBezTo>
                    <a:pt x="95250" y="339662"/>
                    <a:pt x="108014" y="352425"/>
                    <a:pt x="123825" y="352425"/>
                  </a:cubicBezTo>
                  <a:lnTo>
                    <a:pt x="142875" y="352425"/>
                  </a:lnTo>
                  <a:lnTo>
                    <a:pt x="142875" y="361950"/>
                  </a:lnTo>
                  <a:cubicBezTo>
                    <a:pt x="142875" y="365284"/>
                    <a:pt x="143447" y="368522"/>
                    <a:pt x="144590" y="371475"/>
                  </a:cubicBezTo>
                  <a:cubicBezTo>
                    <a:pt x="145066" y="372904"/>
                    <a:pt x="145637" y="374237"/>
                    <a:pt x="146304" y="375475"/>
                  </a:cubicBezTo>
                  <a:cubicBezTo>
                    <a:pt x="146590" y="376142"/>
                    <a:pt x="146971" y="376809"/>
                    <a:pt x="147447" y="377381"/>
                  </a:cubicBezTo>
                  <a:cubicBezTo>
                    <a:pt x="147733" y="377857"/>
                    <a:pt x="148019" y="378333"/>
                    <a:pt x="148400" y="378809"/>
                  </a:cubicBezTo>
                  <a:cubicBezTo>
                    <a:pt x="151638" y="383286"/>
                    <a:pt x="156115" y="386715"/>
                    <a:pt x="161354" y="388620"/>
                  </a:cubicBezTo>
                  <a:cubicBezTo>
                    <a:pt x="161830" y="388906"/>
                    <a:pt x="162401" y="389096"/>
                    <a:pt x="162973" y="389192"/>
                  </a:cubicBezTo>
                  <a:cubicBezTo>
                    <a:pt x="163640" y="389477"/>
                    <a:pt x="164306" y="389668"/>
                    <a:pt x="164973" y="389763"/>
                  </a:cubicBezTo>
                  <a:cubicBezTo>
                    <a:pt x="165449" y="389954"/>
                    <a:pt x="166021" y="389954"/>
                    <a:pt x="166592" y="390049"/>
                  </a:cubicBezTo>
                  <a:cubicBezTo>
                    <a:pt x="168212" y="390430"/>
                    <a:pt x="169831" y="390525"/>
                    <a:pt x="171450" y="390525"/>
                  </a:cubicBezTo>
                  <a:cubicBezTo>
                    <a:pt x="173069" y="390525"/>
                    <a:pt x="174689" y="390430"/>
                    <a:pt x="176308" y="390049"/>
                  </a:cubicBezTo>
                  <a:cubicBezTo>
                    <a:pt x="176879" y="389954"/>
                    <a:pt x="177451" y="389954"/>
                    <a:pt x="177927" y="389763"/>
                  </a:cubicBezTo>
                  <a:cubicBezTo>
                    <a:pt x="184690" y="388239"/>
                    <a:pt x="190595" y="384239"/>
                    <a:pt x="194501" y="378809"/>
                  </a:cubicBezTo>
                  <a:cubicBezTo>
                    <a:pt x="194881" y="378333"/>
                    <a:pt x="195167" y="377857"/>
                    <a:pt x="195453" y="377381"/>
                  </a:cubicBezTo>
                  <a:cubicBezTo>
                    <a:pt x="195929" y="376809"/>
                    <a:pt x="196310" y="376142"/>
                    <a:pt x="196596" y="375475"/>
                  </a:cubicBezTo>
                  <a:cubicBezTo>
                    <a:pt x="197263" y="374237"/>
                    <a:pt x="197834" y="372904"/>
                    <a:pt x="198311" y="371475"/>
                  </a:cubicBezTo>
                  <a:cubicBezTo>
                    <a:pt x="199454" y="368522"/>
                    <a:pt x="200025" y="365284"/>
                    <a:pt x="200025" y="361950"/>
                  </a:cubicBezTo>
                  <a:lnTo>
                    <a:pt x="200025" y="352425"/>
                  </a:lnTo>
                  <a:lnTo>
                    <a:pt x="209550" y="352425"/>
                  </a:lnTo>
                  <a:cubicBezTo>
                    <a:pt x="251555" y="352425"/>
                    <a:pt x="285750" y="318230"/>
                    <a:pt x="285750" y="276225"/>
                  </a:cubicBezTo>
                  <a:cubicBezTo>
                    <a:pt x="285750" y="234220"/>
                    <a:pt x="251555" y="200025"/>
                    <a:pt x="209550" y="200025"/>
                  </a:cubicBezTo>
                  <a:lnTo>
                    <a:pt x="114300" y="200025"/>
                  </a:lnTo>
                  <a:cubicBezTo>
                    <a:pt x="103823" y="200025"/>
                    <a:pt x="95250" y="191453"/>
                    <a:pt x="95250" y="180975"/>
                  </a:cubicBezTo>
                  <a:cubicBezTo>
                    <a:pt x="95250" y="170498"/>
                    <a:pt x="103823" y="161925"/>
                    <a:pt x="114300" y="161925"/>
                  </a:cubicBezTo>
                  <a:lnTo>
                    <a:pt x="142875" y="161925"/>
                  </a:lnTo>
                  <a:lnTo>
                    <a:pt x="142875" y="180975"/>
                  </a:lnTo>
                  <a:close/>
                  <a:moveTo>
                    <a:pt x="38100" y="38100"/>
                  </a:moveTo>
                  <a:cubicBezTo>
                    <a:pt x="32861" y="38100"/>
                    <a:pt x="28575" y="33814"/>
                    <a:pt x="28575" y="28575"/>
                  </a:cubicBezTo>
                  <a:cubicBezTo>
                    <a:pt x="28575" y="23336"/>
                    <a:pt x="32861" y="19050"/>
                    <a:pt x="38100" y="19050"/>
                  </a:cubicBezTo>
                  <a:cubicBezTo>
                    <a:pt x="43339" y="19050"/>
                    <a:pt x="47625" y="23336"/>
                    <a:pt x="47625" y="28575"/>
                  </a:cubicBezTo>
                  <a:cubicBezTo>
                    <a:pt x="47625" y="33814"/>
                    <a:pt x="43339" y="38100"/>
                    <a:pt x="38100" y="381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33863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/>
          <p:nvPr/>
        </p:nvSpPr>
        <p:spPr>
          <a:xfrm>
            <a:off x="7869089" y="989733"/>
            <a:ext cx="5078800" cy="50788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10219133" y="408500"/>
            <a:ext cx="2316000" cy="2316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6" name="Google Shape;96;p11"/>
          <p:cNvSpPr txBox="1">
            <a:spLocks noGrp="1"/>
          </p:cNvSpPr>
          <p:nvPr>
            <p:ph type="sldNum" idx="12"/>
          </p:nvPr>
        </p:nvSpPr>
        <p:spPr>
          <a:xfrm>
            <a:off x="11471767" y="6307333"/>
            <a:ext cx="465600" cy="37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D8A8D"/>
                </a:solidFill>
              </a:rPr>
              <a:pPr/>
              <a:t>‹#›</a:t>
            </a:fld>
            <a:endParaRPr>
              <a:solidFill>
                <a:srgbClr val="7D8A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0668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 color">
    <p:bg>
      <p:bgPr>
        <a:solidFill>
          <a:schemeClr val="accen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/>
          <p:nvPr/>
        </p:nvSpPr>
        <p:spPr>
          <a:xfrm>
            <a:off x="7869089" y="989733"/>
            <a:ext cx="5078800" cy="50788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9" name="Google Shape;99;p12"/>
          <p:cNvSpPr/>
          <p:nvPr/>
        </p:nvSpPr>
        <p:spPr>
          <a:xfrm>
            <a:off x="10219133" y="408500"/>
            <a:ext cx="2316000" cy="2316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E1FF">
              <a:alpha val="223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11471767" y="6307333"/>
            <a:ext cx="465600" cy="37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0736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bg>
      <p:bgPr>
        <a:solidFill>
          <a:schemeClr val="accen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3"/>
          <p:cNvGrpSpPr/>
          <p:nvPr/>
        </p:nvGrpSpPr>
        <p:grpSpPr>
          <a:xfrm>
            <a:off x="-9703" y="-33"/>
            <a:ext cx="12206012" cy="6863016"/>
            <a:chOff x="2415126" y="2459954"/>
            <a:chExt cx="3373193" cy="1897678"/>
          </a:xfrm>
        </p:grpSpPr>
        <p:sp>
          <p:nvSpPr>
            <p:cNvPr id="103" name="Google Shape;103;p13"/>
            <p:cNvSpPr/>
            <p:nvPr/>
          </p:nvSpPr>
          <p:spPr>
            <a:xfrm>
              <a:off x="2415126" y="2459954"/>
              <a:ext cx="1233400" cy="1897678"/>
            </a:xfrm>
            <a:custGeom>
              <a:avLst/>
              <a:gdLst/>
              <a:ahLst/>
              <a:cxnLst/>
              <a:rect l="l" t="t" r="r" b="b"/>
              <a:pathLst>
                <a:path w="1233400" h="1897678" extrusionOk="0">
                  <a:moveTo>
                    <a:pt x="636027" y="948839"/>
                  </a:moveTo>
                  <a:cubicBezTo>
                    <a:pt x="636027" y="530634"/>
                    <a:pt x="880128" y="169454"/>
                    <a:pt x="1233609" y="0"/>
                  </a:cubicBezTo>
                  <a:lnTo>
                    <a:pt x="0" y="0"/>
                  </a:lnTo>
                  <a:lnTo>
                    <a:pt x="0" y="1897679"/>
                  </a:lnTo>
                  <a:lnTo>
                    <a:pt x="1233609" y="1897679"/>
                  </a:lnTo>
                  <a:cubicBezTo>
                    <a:pt x="880128" y="1728225"/>
                    <a:pt x="636027" y="1367045"/>
                    <a:pt x="636027" y="948839"/>
                  </a:cubicBezTo>
                  <a:close/>
                </a:path>
              </a:pathLst>
            </a:custGeom>
            <a:solidFill>
              <a:srgbClr val="FFFFFF">
                <a:alpha val="6872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4556676" y="2459954"/>
              <a:ext cx="1231643" cy="1897678"/>
            </a:xfrm>
            <a:custGeom>
              <a:avLst/>
              <a:gdLst/>
              <a:ahLst/>
              <a:cxnLst/>
              <a:rect l="l" t="t" r="r" b="b"/>
              <a:pathLst>
                <a:path w="1231643" h="1897678" extrusionOk="0">
                  <a:moveTo>
                    <a:pt x="0" y="0"/>
                  </a:moveTo>
                  <a:cubicBezTo>
                    <a:pt x="353481" y="169454"/>
                    <a:pt x="597582" y="530634"/>
                    <a:pt x="597582" y="948839"/>
                  </a:cubicBezTo>
                  <a:cubicBezTo>
                    <a:pt x="597582" y="1367045"/>
                    <a:pt x="353481" y="1728225"/>
                    <a:pt x="0" y="1897679"/>
                  </a:cubicBezTo>
                  <a:lnTo>
                    <a:pt x="1231852" y="1897679"/>
                  </a:lnTo>
                  <a:lnTo>
                    <a:pt x="1231852" y="0"/>
                  </a:lnTo>
                  <a:close/>
                </a:path>
              </a:pathLst>
            </a:custGeom>
            <a:solidFill>
              <a:srgbClr val="FFFFFF">
                <a:alpha val="6872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p13"/>
          <p:cNvSpPr txBox="1">
            <a:spLocks noGrp="1"/>
          </p:cNvSpPr>
          <p:nvPr>
            <p:ph type="sldNum" idx="12"/>
          </p:nvPr>
        </p:nvSpPr>
        <p:spPr>
          <a:xfrm>
            <a:off x="11471767" y="6307333"/>
            <a:ext cx="465600" cy="37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8119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69089" y="989733"/>
            <a:ext cx="5078800" cy="50788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40400" y="2655767"/>
            <a:ext cx="61944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0219133" y="408500"/>
            <a:ext cx="2316000" cy="2316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E1FF">
              <a:alpha val="223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t="18360" r="11016"/>
          <a:stretch/>
        </p:blipFill>
        <p:spPr>
          <a:xfrm>
            <a:off x="7262301" y="1753634"/>
            <a:ext cx="4929700" cy="4532765"/>
          </a:xfrm>
          <a:prstGeom prst="rect">
            <a:avLst/>
          </a:prstGeom>
          <a:noFill/>
          <a:ln>
            <a:noFill/>
          </a:ln>
          <a:effectLst>
            <a:outerShdw blurRad="28575" dist="28575" algn="bl" rotWithShape="0">
              <a:schemeClr val="dk1">
                <a:alpha val="1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3042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7869089" y="989733"/>
            <a:ext cx="5078800" cy="50788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10219133" y="408500"/>
            <a:ext cx="2316000" cy="2316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1252600" y="2839867"/>
            <a:ext cx="6367200" cy="68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252600" y="3550967"/>
            <a:ext cx="6367200" cy="4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9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7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7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7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7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7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7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7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733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r="3660"/>
          <a:stretch/>
        </p:blipFill>
        <p:spPr>
          <a:xfrm>
            <a:off x="8219034" y="1510334"/>
            <a:ext cx="3972967" cy="4674468"/>
          </a:xfrm>
          <a:prstGeom prst="rect">
            <a:avLst/>
          </a:prstGeom>
          <a:noFill/>
          <a:ln>
            <a:noFill/>
          </a:ln>
          <a:effectLst>
            <a:outerShdw blurRad="28575" dist="28575" algn="bl" rotWithShape="0">
              <a:schemeClr val="dk1">
                <a:alpha val="10000"/>
              </a:schemeClr>
            </a:outerShdw>
          </a:effectLst>
        </p:spPr>
      </p:pic>
      <p:sp>
        <p:nvSpPr>
          <p:cNvPr id="20" name="Google Shape;20;p3"/>
          <p:cNvSpPr/>
          <p:nvPr/>
        </p:nvSpPr>
        <p:spPr>
          <a:xfrm rot="10800000">
            <a:off x="-191436" y="2788200"/>
            <a:ext cx="1281600" cy="12816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09856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7869089" y="989733"/>
            <a:ext cx="5078800" cy="50788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3" name="Google Shape;23;p4"/>
          <p:cNvSpPr/>
          <p:nvPr/>
        </p:nvSpPr>
        <p:spPr>
          <a:xfrm>
            <a:off x="10219133" y="408500"/>
            <a:ext cx="2316000" cy="2316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140400" y="940867"/>
            <a:ext cx="6584000" cy="524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75719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•"/>
              <a:defRPr sz="4267">
                <a:solidFill>
                  <a:schemeClr val="accent2"/>
                </a:solidFill>
              </a:defRPr>
            </a:lvl1pPr>
            <a:lvl2pPr marL="1219170" lvl="1" indent="-575719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•"/>
              <a:defRPr sz="4267">
                <a:solidFill>
                  <a:schemeClr val="accent2"/>
                </a:solidFill>
              </a:defRPr>
            </a:lvl2pPr>
            <a:lvl3pPr marL="1828754" lvl="2" indent="-575719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•"/>
              <a:defRPr sz="4267">
                <a:solidFill>
                  <a:schemeClr val="accent2"/>
                </a:solidFill>
              </a:defRPr>
            </a:lvl3pPr>
            <a:lvl4pPr marL="2438339" lvl="3" indent="-575719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•"/>
              <a:defRPr sz="4267">
                <a:solidFill>
                  <a:schemeClr val="accent2"/>
                </a:solidFill>
              </a:defRPr>
            </a:lvl4pPr>
            <a:lvl5pPr marL="3047924" lvl="4" indent="-575719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○"/>
              <a:defRPr sz="4267">
                <a:solidFill>
                  <a:schemeClr val="accent2"/>
                </a:solidFill>
              </a:defRPr>
            </a:lvl5pPr>
            <a:lvl6pPr marL="3657509" lvl="5" indent="-575719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■"/>
              <a:defRPr sz="4267">
                <a:solidFill>
                  <a:schemeClr val="accent2"/>
                </a:solidFill>
              </a:defRPr>
            </a:lvl6pPr>
            <a:lvl7pPr marL="4267093" lvl="6" indent="-575719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●"/>
              <a:defRPr sz="4267">
                <a:solidFill>
                  <a:schemeClr val="accent2"/>
                </a:solidFill>
              </a:defRPr>
            </a:lvl7pPr>
            <a:lvl8pPr marL="4876678" lvl="7" indent="-575719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○"/>
              <a:defRPr sz="4267">
                <a:solidFill>
                  <a:schemeClr val="accent2"/>
                </a:solidFill>
              </a:defRPr>
            </a:lvl8pPr>
            <a:lvl9pPr marL="5486263" lvl="8" indent="-575719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■"/>
              <a:defRPr sz="4267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11471767" y="6307333"/>
            <a:ext cx="465600" cy="37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D8A8D"/>
                </a:solidFill>
              </a:rPr>
              <a:pPr/>
              <a:t>‹#›</a:t>
            </a:fld>
            <a:endParaRPr>
              <a:solidFill>
                <a:srgbClr val="7D8A8D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 rot="10800000">
            <a:off x="-149557" y="879267"/>
            <a:ext cx="999200" cy="9992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7" name="Google Shape;27;p4"/>
          <p:cNvSpPr txBox="1"/>
          <p:nvPr/>
        </p:nvSpPr>
        <p:spPr>
          <a:xfrm>
            <a:off x="-74767" y="943067"/>
            <a:ext cx="84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9600" b="1" kern="0">
                <a:solidFill>
                  <a:srgbClr val="FFFFFF"/>
                </a:solidFill>
                <a:latin typeface="News Cycle"/>
                <a:ea typeface="News Cycle"/>
                <a:cs typeface="News Cycle"/>
                <a:sym typeface="News Cycle"/>
              </a:rPr>
              <a:t>“</a:t>
            </a:r>
            <a:endParaRPr sz="9600" b="1" kern="0">
              <a:solidFill>
                <a:srgbClr val="FFFFFF"/>
              </a:solidFill>
              <a:latin typeface="News Cycle"/>
              <a:ea typeface="News Cycle"/>
              <a:cs typeface="News Cycle"/>
              <a:sym typeface="News Cycle"/>
            </a:endParaRPr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2">
            <a:alphaModFix/>
          </a:blip>
          <a:srcRect r="3175"/>
          <a:stretch/>
        </p:blipFill>
        <p:spPr>
          <a:xfrm>
            <a:off x="7676200" y="1510334"/>
            <a:ext cx="4515800" cy="4674468"/>
          </a:xfrm>
          <a:prstGeom prst="rect">
            <a:avLst/>
          </a:prstGeom>
          <a:noFill/>
          <a:ln>
            <a:noFill/>
          </a:ln>
          <a:effectLst>
            <a:outerShdw blurRad="28575" dist="28575" algn="bl" rotWithShape="0">
              <a:schemeClr val="dk1">
                <a:alpha val="1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6448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7869089" y="989733"/>
            <a:ext cx="5078800" cy="50788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1" name="Google Shape;31;p5"/>
          <p:cNvSpPr/>
          <p:nvPr/>
        </p:nvSpPr>
        <p:spPr>
          <a:xfrm>
            <a:off x="10219133" y="408500"/>
            <a:ext cx="2316000" cy="2316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" name="Google Shape;32;p5"/>
          <p:cNvSpPr/>
          <p:nvPr/>
        </p:nvSpPr>
        <p:spPr>
          <a:xfrm rot="10800000">
            <a:off x="-149557" y="879267"/>
            <a:ext cx="999200" cy="9992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194412" y="1159882"/>
            <a:ext cx="310032" cy="437693"/>
            <a:chOff x="7938657" y="1397104"/>
            <a:chExt cx="323850" cy="457200"/>
          </a:xfrm>
        </p:grpSpPr>
        <p:sp>
          <p:nvSpPr>
            <p:cNvPr id="34" name="Google Shape;34;p5"/>
            <p:cNvSpPr/>
            <p:nvPr/>
          </p:nvSpPr>
          <p:spPr>
            <a:xfrm>
              <a:off x="8081532" y="13971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150" y="28575"/>
                  </a:moveTo>
                  <a:cubicBezTo>
                    <a:pt x="57150" y="12764"/>
                    <a:pt x="44387" y="0"/>
                    <a:pt x="28575" y="0"/>
                  </a:cubicBezTo>
                  <a:cubicBezTo>
                    <a:pt x="12764" y="0"/>
                    <a:pt x="0" y="12764"/>
                    <a:pt x="0" y="28575"/>
                  </a:cubicBezTo>
                  <a:lnTo>
                    <a:pt x="0" y="57150"/>
                  </a:lnTo>
                  <a:lnTo>
                    <a:pt x="57150" y="57150"/>
                  </a:lnTo>
                  <a:lnTo>
                    <a:pt x="57150" y="285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>
              <a:off x="7938657" y="1463779"/>
              <a:ext cx="323850" cy="390525"/>
            </a:xfrm>
            <a:custGeom>
              <a:avLst/>
              <a:gdLst/>
              <a:ahLst/>
              <a:cxnLst/>
              <a:rect l="l" t="t" r="r" b="b"/>
              <a:pathLst>
                <a:path w="323850" h="390525" extrusionOk="0">
                  <a:moveTo>
                    <a:pt x="142875" y="180975"/>
                  </a:moveTo>
                  <a:lnTo>
                    <a:pt x="200025" y="180975"/>
                  </a:lnTo>
                  <a:lnTo>
                    <a:pt x="200025" y="161925"/>
                  </a:lnTo>
                  <a:lnTo>
                    <a:pt x="247650" y="161925"/>
                  </a:lnTo>
                  <a:cubicBezTo>
                    <a:pt x="289655" y="161925"/>
                    <a:pt x="323850" y="127730"/>
                    <a:pt x="323850" y="85725"/>
                  </a:cubicBezTo>
                  <a:cubicBezTo>
                    <a:pt x="323850" y="43720"/>
                    <a:pt x="289655" y="9525"/>
                    <a:pt x="247650" y="9525"/>
                  </a:cubicBezTo>
                  <a:lnTo>
                    <a:pt x="110871" y="9525"/>
                  </a:lnTo>
                  <a:cubicBezTo>
                    <a:pt x="104108" y="3620"/>
                    <a:pt x="95345" y="0"/>
                    <a:pt x="85725" y="0"/>
                  </a:cubicBezTo>
                  <a:lnTo>
                    <a:pt x="38100" y="0"/>
                  </a:lnTo>
                  <a:cubicBezTo>
                    <a:pt x="27623" y="0"/>
                    <a:pt x="18098" y="4286"/>
                    <a:pt x="11144" y="11144"/>
                  </a:cubicBezTo>
                  <a:cubicBezTo>
                    <a:pt x="4286" y="18097"/>
                    <a:pt x="0" y="27622"/>
                    <a:pt x="0" y="38100"/>
                  </a:cubicBezTo>
                  <a:cubicBezTo>
                    <a:pt x="0" y="59150"/>
                    <a:pt x="17050" y="76200"/>
                    <a:pt x="38100" y="76200"/>
                  </a:cubicBezTo>
                  <a:lnTo>
                    <a:pt x="85725" y="76200"/>
                  </a:lnTo>
                  <a:cubicBezTo>
                    <a:pt x="95345" y="76200"/>
                    <a:pt x="104108" y="72581"/>
                    <a:pt x="110871" y="66675"/>
                  </a:cubicBezTo>
                  <a:lnTo>
                    <a:pt x="247650" y="66675"/>
                  </a:lnTo>
                  <a:cubicBezTo>
                    <a:pt x="258128" y="66675"/>
                    <a:pt x="266700" y="75248"/>
                    <a:pt x="266700" y="85725"/>
                  </a:cubicBezTo>
                  <a:cubicBezTo>
                    <a:pt x="266700" y="96203"/>
                    <a:pt x="258128" y="104775"/>
                    <a:pt x="247650" y="104775"/>
                  </a:cubicBezTo>
                  <a:lnTo>
                    <a:pt x="200025" y="104775"/>
                  </a:lnTo>
                  <a:lnTo>
                    <a:pt x="200025" y="85725"/>
                  </a:lnTo>
                  <a:lnTo>
                    <a:pt x="142875" y="85725"/>
                  </a:lnTo>
                  <a:lnTo>
                    <a:pt x="142875" y="104775"/>
                  </a:lnTo>
                  <a:lnTo>
                    <a:pt x="114300" y="104775"/>
                  </a:lnTo>
                  <a:cubicBezTo>
                    <a:pt x="72295" y="104775"/>
                    <a:pt x="38100" y="138970"/>
                    <a:pt x="38100" y="180975"/>
                  </a:cubicBezTo>
                  <a:cubicBezTo>
                    <a:pt x="38100" y="222980"/>
                    <a:pt x="72295" y="257175"/>
                    <a:pt x="114300" y="257175"/>
                  </a:cubicBezTo>
                  <a:lnTo>
                    <a:pt x="209550" y="257175"/>
                  </a:lnTo>
                  <a:cubicBezTo>
                    <a:pt x="220028" y="257175"/>
                    <a:pt x="228600" y="265748"/>
                    <a:pt x="228600" y="276225"/>
                  </a:cubicBezTo>
                  <a:cubicBezTo>
                    <a:pt x="228600" y="286703"/>
                    <a:pt x="220028" y="295275"/>
                    <a:pt x="209550" y="295275"/>
                  </a:cubicBezTo>
                  <a:lnTo>
                    <a:pt x="200025" y="295275"/>
                  </a:lnTo>
                  <a:lnTo>
                    <a:pt x="200025" y="276225"/>
                  </a:lnTo>
                  <a:lnTo>
                    <a:pt x="142875" y="276225"/>
                  </a:lnTo>
                  <a:lnTo>
                    <a:pt x="142875" y="295275"/>
                  </a:lnTo>
                  <a:lnTo>
                    <a:pt x="123825" y="295275"/>
                  </a:lnTo>
                  <a:cubicBezTo>
                    <a:pt x="108014" y="295275"/>
                    <a:pt x="95250" y="308039"/>
                    <a:pt x="95250" y="323850"/>
                  </a:cubicBezTo>
                  <a:cubicBezTo>
                    <a:pt x="95250" y="339662"/>
                    <a:pt x="108014" y="352425"/>
                    <a:pt x="123825" y="352425"/>
                  </a:cubicBezTo>
                  <a:lnTo>
                    <a:pt x="142875" y="352425"/>
                  </a:lnTo>
                  <a:lnTo>
                    <a:pt x="142875" y="361950"/>
                  </a:lnTo>
                  <a:cubicBezTo>
                    <a:pt x="142875" y="365284"/>
                    <a:pt x="143447" y="368522"/>
                    <a:pt x="144590" y="371475"/>
                  </a:cubicBezTo>
                  <a:cubicBezTo>
                    <a:pt x="145066" y="372904"/>
                    <a:pt x="145637" y="374237"/>
                    <a:pt x="146304" y="375475"/>
                  </a:cubicBezTo>
                  <a:cubicBezTo>
                    <a:pt x="146590" y="376142"/>
                    <a:pt x="146971" y="376809"/>
                    <a:pt x="147447" y="377381"/>
                  </a:cubicBezTo>
                  <a:cubicBezTo>
                    <a:pt x="147733" y="377857"/>
                    <a:pt x="148019" y="378333"/>
                    <a:pt x="148400" y="378809"/>
                  </a:cubicBezTo>
                  <a:cubicBezTo>
                    <a:pt x="151638" y="383286"/>
                    <a:pt x="156115" y="386715"/>
                    <a:pt x="161354" y="388620"/>
                  </a:cubicBezTo>
                  <a:cubicBezTo>
                    <a:pt x="161830" y="388906"/>
                    <a:pt x="162401" y="389096"/>
                    <a:pt x="162973" y="389192"/>
                  </a:cubicBezTo>
                  <a:cubicBezTo>
                    <a:pt x="163640" y="389477"/>
                    <a:pt x="164306" y="389668"/>
                    <a:pt x="164973" y="389763"/>
                  </a:cubicBezTo>
                  <a:cubicBezTo>
                    <a:pt x="165449" y="389954"/>
                    <a:pt x="166021" y="389954"/>
                    <a:pt x="166592" y="390049"/>
                  </a:cubicBezTo>
                  <a:cubicBezTo>
                    <a:pt x="168212" y="390430"/>
                    <a:pt x="169831" y="390525"/>
                    <a:pt x="171450" y="390525"/>
                  </a:cubicBezTo>
                  <a:cubicBezTo>
                    <a:pt x="173069" y="390525"/>
                    <a:pt x="174689" y="390430"/>
                    <a:pt x="176308" y="390049"/>
                  </a:cubicBezTo>
                  <a:cubicBezTo>
                    <a:pt x="176879" y="389954"/>
                    <a:pt x="177451" y="389954"/>
                    <a:pt x="177927" y="389763"/>
                  </a:cubicBezTo>
                  <a:cubicBezTo>
                    <a:pt x="184690" y="388239"/>
                    <a:pt x="190595" y="384239"/>
                    <a:pt x="194501" y="378809"/>
                  </a:cubicBezTo>
                  <a:cubicBezTo>
                    <a:pt x="194881" y="378333"/>
                    <a:pt x="195167" y="377857"/>
                    <a:pt x="195453" y="377381"/>
                  </a:cubicBezTo>
                  <a:cubicBezTo>
                    <a:pt x="195929" y="376809"/>
                    <a:pt x="196310" y="376142"/>
                    <a:pt x="196596" y="375475"/>
                  </a:cubicBezTo>
                  <a:cubicBezTo>
                    <a:pt x="197263" y="374237"/>
                    <a:pt x="197834" y="372904"/>
                    <a:pt x="198311" y="371475"/>
                  </a:cubicBezTo>
                  <a:cubicBezTo>
                    <a:pt x="199454" y="368522"/>
                    <a:pt x="200025" y="365284"/>
                    <a:pt x="200025" y="361950"/>
                  </a:cubicBezTo>
                  <a:lnTo>
                    <a:pt x="200025" y="352425"/>
                  </a:lnTo>
                  <a:lnTo>
                    <a:pt x="209550" y="352425"/>
                  </a:lnTo>
                  <a:cubicBezTo>
                    <a:pt x="251555" y="352425"/>
                    <a:pt x="285750" y="318230"/>
                    <a:pt x="285750" y="276225"/>
                  </a:cubicBezTo>
                  <a:cubicBezTo>
                    <a:pt x="285750" y="234220"/>
                    <a:pt x="251555" y="200025"/>
                    <a:pt x="209550" y="200025"/>
                  </a:cubicBezTo>
                  <a:lnTo>
                    <a:pt x="114300" y="200025"/>
                  </a:lnTo>
                  <a:cubicBezTo>
                    <a:pt x="103823" y="200025"/>
                    <a:pt x="95250" y="191453"/>
                    <a:pt x="95250" y="180975"/>
                  </a:cubicBezTo>
                  <a:cubicBezTo>
                    <a:pt x="95250" y="170498"/>
                    <a:pt x="103823" y="161925"/>
                    <a:pt x="114300" y="161925"/>
                  </a:cubicBezTo>
                  <a:lnTo>
                    <a:pt x="142875" y="161925"/>
                  </a:lnTo>
                  <a:lnTo>
                    <a:pt x="142875" y="180975"/>
                  </a:lnTo>
                  <a:close/>
                  <a:moveTo>
                    <a:pt x="38100" y="38100"/>
                  </a:moveTo>
                  <a:cubicBezTo>
                    <a:pt x="32861" y="38100"/>
                    <a:pt x="28575" y="33814"/>
                    <a:pt x="28575" y="28575"/>
                  </a:cubicBezTo>
                  <a:cubicBezTo>
                    <a:pt x="28575" y="23336"/>
                    <a:pt x="32861" y="19050"/>
                    <a:pt x="38100" y="19050"/>
                  </a:cubicBezTo>
                  <a:cubicBezTo>
                    <a:pt x="43339" y="19050"/>
                    <a:pt x="47625" y="23336"/>
                    <a:pt x="47625" y="28575"/>
                  </a:cubicBezTo>
                  <a:cubicBezTo>
                    <a:pt x="47625" y="33814"/>
                    <a:pt x="43339" y="38100"/>
                    <a:pt x="3810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1140400" y="879267"/>
            <a:ext cx="8802800" cy="99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1140400" y="1805267"/>
            <a:ext cx="5596400" cy="404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SzPts val="2400"/>
              <a:buChar char="•"/>
              <a:defRPr/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3pPr>
            <a:lvl4pPr marL="2438339" lvl="3" indent="-507987" rtl="0"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4pPr>
            <a:lvl5pPr marL="3047924" lvl="4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11471767" y="6307333"/>
            <a:ext cx="465600" cy="37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D8A8D"/>
                </a:solidFill>
              </a:rPr>
              <a:pPr/>
              <a:t>‹#›</a:t>
            </a:fld>
            <a:endParaRPr>
              <a:solidFill>
                <a:srgbClr val="7D8A8D"/>
              </a:solidFill>
            </a:endParaRPr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>
            <a:alphaModFix/>
          </a:blip>
          <a:srcRect r="2931"/>
          <a:stretch/>
        </p:blipFill>
        <p:spPr>
          <a:xfrm>
            <a:off x="6788700" y="1510334"/>
            <a:ext cx="5403299" cy="4674468"/>
          </a:xfrm>
          <a:prstGeom prst="rect">
            <a:avLst/>
          </a:prstGeom>
          <a:noFill/>
          <a:ln>
            <a:noFill/>
          </a:ln>
          <a:effectLst>
            <a:outerShdw blurRad="28575" dist="28575" algn="bl" rotWithShape="0">
              <a:schemeClr val="dk1">
                <a:alpha val="1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73288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 + 1 column + imag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6858533" y="301200"/>
            <a:ext cx="6255600" cy="62556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2" name="Google Shape;42;p6"/>
          <p:cNvSpPr/>
          <p:nvPr/>
        </p:nvSpPr>
        <p:spPr>
          <a:xfrm rot="10800000">
            <a:off x="-149557" y="879267"/>
            <a:ext cx="999200" cy="9992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3" name="Google Shape;43;p6"/>
          <p:cNvGrpSpPr/>
          <p:nvPr/>
        </p:nvGrpSpPr>
        <p:grpSpPr>
          <a:xfrm>
            <a:off x="194412" y="1159882"/>
            <a:ext cx="310032" cy="437693"/>
            <a:chOff x="7938657" y="1397104"/>
            <a:chExt cx="323850" cy="457200"/>
          </a:xfrm>
        </p:grpSpPr>
        <p:sp>
          <p:nvSpPr>
            <p:cNvPr id="44" name="Google Shape;44;p6"/>
            <p:cNvSpPr/>
            <p:nvPr/>
          </p:nvSpPr>
          <p:spPr>
            <a:xfrm>
              <a:off x="8081532" y="13971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150" y="28575"/>
                  </a:moveTo>
                  <a:cubicBezTo>
                    <a:pt x="57150" y="12764"/>
                    <a:pt x="44387" y="0"/>
                    <a:pt x="28575" y="0"/>
                  </a:cubicBezTo>
                  <a:cubicBezTo>
                    <a:pt x="12764" y="0"/>
                    <a:pt x="0" y="12764"/>
                    <a:pt x="0" y="28575"/>
                  </a:cubicBezTo>
                  <a:lnTo>
                    <a:pt x="0" y="57150"/>
                  </a:lnTo>
                  <a:lnTo>
                    <a:pt x="57150" y="57150"/>
                  </a:lnTo>
                  <a:lnTo>
                    <a:pt x="57150" y="285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7938657" y="1463779"/>
              <a:ext cx="323850" cy="390525"/>
            </a:xfrm>
            <a:custGeom>
              <a:avLst/>
              <a:gdLst/>
              <a:ahLst/>
              <a:cxnLst/>
              <a:rect l="l" t="t" r="r" b="b"/>
              <a:pathLst>
                <a:path w="323850" h="390525" extrusionOk="0">
                  <a:moveTo>
                    <a:pt x="142875" y="180975"/>
                  </a:moveTo>
                  <a:lnTo>
                    <a:pt x="200025" y="180975"/>
                  </a:lnTo>
                  <a:lnTo>
                    <a:pt x="200025" y="161925"/>
                  </a:lnTo>
                  <a:lnTo>
                    <a:pt x="247650" y="161925"/>
                  </a:lnTo>
                  <a:cubicBezTo>
                    <a:pt x="289655" y="161925"/>
                    <a:pt x="323850" y="127730"/>
                    <a:pt x="323850" y="85725"/>
                  </a:cubicBezTo>
                  <a:cubicBezTo>
                    <a:pt x="323850" y="43720"/>
                    <a:pt x="289655" y="9525"/>
                    <a:pt x="247650" y="9525"/>
                  </a:cubicBezTo>
                  <a:lnTo>
                    <a:pt x="110871" y="9525"/>
                  </a:lnTo>
                  <a:cubicBezTo>
                    <a:pt x="104108" y="3620"/>
                    <a:pt x="95345" y="0"/>
                    <a:pt x="85725" y="0"/>
                  </a:cubicBezTo>
                  <a:lnTo>
                    <a:pt x="38100" y="0"/>
                  </a:lnTo>
                  <a:cubicBezTo>
                    <a:pt x="27623" y="0"/>
                    <a:pt x="18098" y="4286"/>
                    <a:pt x="11144" y="11144"/>
                  </a:cubicBezTo>
                  <a:cubicBezTo>
                    <a:pt x="4286" y="18097"/>
                    <a:pt x="0" y="27622"/>
                    <a:pt x="0" y="38100"/>
                  </a:cubicBezTo>
                  <a:cubicBezTo>
                    <a:pt x="0" y="59150"/>
                    <a:pt x="17050" y="76200"/>
                    <a:pt x="38100" y="76200"/>
                  </a:cubicBezTo>
                  <a:lnTo>
                    <a:pt x="85725" y="76200"/>
                  </a:lnTo>
                  <a:cubicBezTo>
                    <a:pt x="95345" y="76200"/>
                    <a:pt x="104108" y="72581"/>
                    <a:pt x="110871" y="66675"/>
                  </a:cubicBezTo>
                  <a:lnTo>
                    <a:pt x="247650" y="66675"/>
                  </a:lnTo>
                  <a:cubicBezTo>
                    <a:pt x="258128" y="66675"/>
                    <a:pt x="266700" y="75248"/>
                    <a:pt x="266700" y="85725"/>
                  </a:cubicBezTo>
                  <a:cubicBezTo>
                    <a:pt x="266700" y="96203"/>
                    <a:pt x="258128" y="104775"/>
                    <a:pt x="247650" y="104775"/>
                  </a:cubicBezTo>
                  <a:lnTo>
                    <a:pt x="200025" y="104775"/>
                  </a:lnTo>
                  <a:lnTo>
                    <a:pt x="200025" y="85725"/>
                  </a:lnTo>
                  <a:lnTo>
                    <a:pt x="142875" y="85725"/>
                  </a:lnTo>
                  <a:lnTo>
                    <a:pt x="142875" y="104775"/>
                  </a:lnTo>
                  <a:lnTo>
                    <a:pt x="114300" y="104775"/>
                  </a:lnTo>
                  <a:cubicBezTo>
                    <a:pt x="72295" y="104775"/>
                    <a:pt x="38100" y="138970"/>
                    <a:pt x="38100" y="180975"/>
                  </a:cubicBezTo>
                  <a:cubicBezTo>
                    <a:pt x="38100" y="222980"/>
                    <a:pt x="72295" y="257175"/>
                    <a:pt x="114300" y="257175"/>
                  </a:cubicBezTo>
                  <a:lnTo>
                    <a:pt x="209550" y="257175"/>
                  </a:lnTo>
                  <a:cubicBezTo>
                    <a:pt x="220028" y="257175"/>
                    <a:pt x="228600" y="265748"/>
                    <a:pt x="228600" y="276225"/>
                  </a:cubicBezTo>
                  <a:cubicBezTo>
                    <a:pt x="228600" y="286703"/>
                    <a:pt x="220028" y="295275"/>
                    <a:pt x="209550" y="295275"/>
                  </a:cubicBezTo>
                  <a:lnTo>
                    <a:pt x="200025" y="295275"/>
                  </a:lnTo>
                  <a:lnTo>
                    <a:pt x="200025" y="276225"/>
                  </a:lnTo>
                  <a:lnTo>
                    <a:pt x="142875" y="276225"/>
                  </a:lnTo>
                  <a:lnTo>
                    <a:pt x="142875" y="295275"/>
                  </a:lnTo>
                  <a:lnTo>
                    <a:pt x="123825" y="295275"/>
                  </a:lnTo>
                  <a:cubicBezTo>
                    <a:pt x="108014" y="295275"/>
                    <a:pt x="95250" y="308039"/>
                    <a:pt x="95250" y="323850"/>
                  </a:cubicBezTo>
                  <a:cubicBezTo>
                    <a:pt x="95250" y="339662"/>
                    <a:pt x="108014" y="352425"/>
                    <a:pt x="123825" y="352425"/>
                  </a:cubicBezTo>
                  <a:lnTo>
                    <a:pt x="142875" y="352425"/>
                  </a:lnTo>
                  <a:lnTo>
                    <a:pt x="142875" y="361950"/>
                  </a:lnTo>
                  <a:cubicBezTo>
                    <a:pt x="142875" y="365284"/>
                    <a:pt x="143447" y="368522"/>
                    <a:pt x="144590" y="371475"/>
                  </a:cubicBezTo>
                  <a:cubicBezTo>
                    <a:pt x="145066" y="372904"/>
                    <a:pt x="145637" y="374237"/>
                    <a:pt x="146304" y="375475"/>
                  </a:cubicBezTo>
                  <a:cubicBezTo>
                    <a:pt x="146590" y="376142"/>
                    <a:pt x="146971" y="376809"/>
                    <a:pt x="147447" y="377381"/>
                  </a:cubicBezTo>
                  <a:cubicBezTo>
                    <a:pt x="147733" y="377857"/>
                    <a:pt x="148019" y="378333"/>
                    <a:pt x="148400" y="378809"/>
                  </a:cubicBezTo>
                  <a:cubicBezTo>
                    <a:pt x="151638" y="383286"/>
                    <a:pt x="156115" y="386715"/>
                    <a:pt x="161354" y="388620"/>
                  </a:cubicBezTo>
                  <a:cubicBezTo>
                    <a:pt x="161830" y="388906"/>
                    <a:pt x="162401" y="389096"/>
                    <a:pt x="162973" y="389192"/>
                  </a:cubicBezTo>
                  <a:cubicBezTo>
                    <a:pt x="163640" y="389477"/>
                    <a:pt x="164306" y="389668"/>
                    <a:pt x="164973" y="389763"/>
                  </a:cubicBezTo>
                  <a:cubicBezTo>
                    <a:pt x="165449" y="389954"/>
                    <a:pt x="166021" y="389954"/>
                    <a:pt x="166592" y="390049"/>
                  </a:cubicBezTo>
                  <a:cubicBezTo>
                    <a:pt x="168212" y="390430"/>
                    <a:pt x="169831" y="390525"/>
                    <a:pt x="171450" y="390525"/>
                  </a:cubicBezTo>
                  <a:cubicBezTo>
                    <a:pt x="173069" y="390525"/>
                    <a:pt x="174689" y="390430"/>
                    <a:pt x="176308" y="390049"/>
                  </a:cubicBezTo>
                  <a:cubicBezTo>
                    <a:pt x="176879" y="389954"/>
                    <a:pt x="177451" y="389954"/>
                    <a:pt x="177927" y="389763"/>
                  </a:cubicBezTo>
                  <a:cubicBezTo>
                    <a:pt x="184690" y="388239"/>
                    <a:pt x="190595" y="384239"/>
                    <a:pt x="194501" y="378809"/>
                  </a:cubicBezTo>
                  <a:cubicBezTo>
                    <a:pt x="194881" y="378333"/>
                    <a:pt x="195167" y="377857"/>
                    <a:pt x="195453" y="377381"/>
                  </a:cubicBezTo>
                  <a:cubicBezTo>
                    <a:pt x="195929" y="376809"/>
                    <a:pt x="196310" y="376142"/>
                    <a:pt x="196596" y="375475"/>
                  </a:cubicBezTo>
                  <a:cubicBezTo>
                    <a:pt x="197263" y="374237"/>
                    <a:pt x="197834" y="372904"/>
                    <a:pt x="198311" y="371475"/>
                  </a:cubicBezTo>
                  <a:cubicBezTo>
                    <a:pt x="199454" y="368522"/>
                    <a:pt x="200025" y="365284"/>
                    <a:pt x="200025" y="361950"/>
                  </a:cubicBezTo>
                  <a:lnTo>
                    <a:pt x="200025" y="352425"/>
                  </a:lnTo>
                  <a:lnTo>
                    <a:pt x="209550" y="352425"/>
                  </a:lnTo>
                  <a:cubicBezTo>
                    <a:pt x="251555" y="352425"/>
                    <a:pt x="285750" y="318230"/>
                    <a:pt x="285750" y="276225"/>
                  </a:cubicBezTo>
                  <a:cubicBezTo>
                    <a:pt x="285750" y="234220"/>
                    <a:pt x="251555" y="200025"/>
                    <a:pt x="209550" y="200025"/>
                  </a:cubicBezTo>
                  <a:lnTo>
                    <a:pt x="114300" y="200025"/>
                  </a:lnTo>
                  <a:cubicBezTo>
                    <a:pt x="103823" y="200025"/>
                    <a:pt x="95250" y="191453"/>
                    <a:pt x="95250" y="180975"/>
                  </a:cubicBezTo>
                  <a:cubicBezTo>
                    <a:pt x="95250" y="170498"/>
                    <a:pt x="103823" y="161925"/>
                    <a:pt x="114300" y="161925"/>
                  </a:cubicBezTo>
                  <a:lnTo>
                    <a:pt x="142875" y="161925"/>
                  </a:lnTo>
                  <a:lnTo>
                    <a:pt x="142875" y="180975"/>
                  </a:lnTo>
                  <a:close/>
                  <a:moveTo>
                    <a:pt x="38100" y="38100"/>
                  </a:moveTo>
                  <a:cubicBezTo>
                    <a:pt x="32861" y="38100"/>
                    <a:pt x="28575" y="33814"/>
                    <a:pt x="28575" y="28575"/>
                  </a:cubicBezTo>
                  <a:cubicBezTo>
                    <a:pt x="28575" y="23336"/>
                    <a:pt x="32861" y="19050"/>
                    <a:pt x="38100" y="19050"/>
                  </a:cubicBezTo>
                  <a:cubicBezTo>
                    <a:pt x="43339" y="19050"/>
                    <a:pt x="47625" y="23336"/>
                    <a:pt x="47625" y="28575"/>
                  </a:cubicBezTo>
                  <a:cubicBezTo>
                    <a:pt x="47625" y="33814"/>
                    <a:pt x="43339" y="38100"/>
                    <a:pt x="3810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1140400" y="879267"/>
            <a:ext cx="5452000" cy="99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1140400" y="2236000"/>
            <a:ext cx="5452000" cy="361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SzPts val="2400"/>
              <a:buChar char="•"/>
              <a:defRPr/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3pPr>
            <a:lvl4pPr marL="2438339" lvl="3" indent="-507987" rtl="0"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4pPr>
            <a:lvl5pPr marL="3047924" lvl="4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1471767" y="6307333"/>
            <a:ext cx="465600" cy="37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D8A8D"/>
                </a:solidFill>
              </a:rPr>
              <a:pPr/>
              <a:t>‹#›</a:t>
            </a:fld>
            <a:endParaRPr>
              <a:solidFill>
                <a:srgbClr val="7D8A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893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7869089" y="989733"/>
            <a:ext cx="5078800" cy="50788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1" name="Google Shape;51;p7"/>
          <p:cNvSpPr/>
          <p:nvPr/>
        </p:nvSpPr>
        <p:spPr>
          <a:xfrm>
            <a:off x="10219133" y="408500"/>
            <a:ext cx="2316000" cy="2316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2" name="Google Shape;52;p7"/>
          <p:cNvSpPr/>
          <p:nvPr/>
        </p:nvSpPr>
        <p:spPr>
          <a:xfrm rot="10800000">
            <a:off x="-149557" y="879267"/>
            <a:ext cx="999200" cy="9992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53" name="Google Shape;53;p7"/>
          <p:cNvGrpSpPr/>
          <p:nvPr/>
        </p:nvGrpSpPr>
        <p:grpSpPr>
          <a:xfrm>
            <a:off x="194412" y="1159882"/>
            <a:ext cx="310032" cy="437693"/>
            <a:chOff x="7938657" y="1397104"/>
            <a:chExt cx="323850" cy="457200"/>
          </a:xfrm>
        </p:grpSpPr>
        <p:sp>
          <p:nvSpPr>
            <p:cNvPr id="54" name="Google Shape;54;p7"/>
            <p:cNvSpPr/>
            <p:nvPr/>
          </p:nvSpPr>
          <p:spPr>
            <a:xfrm>
              <a:off x="8081532" y="13971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150" y="28575"/>
                  </a:moveTo>
                  <a:cubicBezTo>
                    <a:pt x="57150" y="12764"/>
                    <a:pt x="44387" y="0"/>
                    <a:pt x="28575" y="0"/>
                  </a:cubicBezTo>
                  <a:cubicBezTo>
                    <a:pt x="12764" y="0"/>
                    <a:pt x="0" y="12764"/>
                    <a:pt x="0" y="28575"/>
                  </a:cubicBezTo>
                  <a:lnTo>
                    <a:pt x="0" y="57150"/>
                  </a:lnTo>
                  <a:lnTo>
                    <a:pt x="57150" y="57150"/>
                  </a:lnTo>
                  <a:lnTo>
                    <a:pt x="57150" y="285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7938657" y="1463779"/>
              <a:ext cx="323850" cy="390525"/>
            </a:xfrm>
            <a:custGeom>
              <a:avLst/>
              <a:gdLst/>
              <a:ahLst/>
              <a:cxnLst/>
              <a:rect l="l" t="t" r="r" b="b"/>
              <a:pathLst>
                <a:path w="323850" h="390525" extrusionOk="0">
                  <a:moveTo>
                    <a:pt x="142875" y="180975"/>
                  </a:moveTo>
                  <a:lnTo>
                    <a:pt x="200025" y="180975"/>
                  </a:lnTo>
                  <a:lnTo>
                    <a:pt x="200025" y="161925"/>
                  </a:lnTo>
                  <a:lnTo>
                    <a:pt x="247650" y="161925"/>
                  </a:lnTo>
                  <a:cubicBezTo>
                    <a:pt x="289655" y="161925"/>
                    <a:pt x="323850" y="127730"/>
                    <a:pt x="323850" y="85725"/>
                  </a:cubicBezTo>
                  <a:cubicBezTo>
                    <a:pt x="323850" y="43720"/>
                    <a:pt x="289655" y="9525"/>
                    <a:pt x="247650" y="9525"/>
                  </a:cubicBezTo>
                  <a:lnTo>
                    <a:pt x="110871" y="9525"/>
                  </a:lnTo>
                  <a:cubicBezTo>
                    <a:pt x="104108" y="3620"/>
                    <a:pt x="95345" y="0"/>
                    <a:pt x="85725" y="0"/>
                  </a:cubicBezTo>
                  <a:lnTo>
                    <a:pt x="38100" y="0"/>
                  </a:lnTo>
                  <a:cubicBezTo>
                    <a:pt x="27623" y="0"/>
                    <a:pt x="18098" y="4286"/>
                    <a:pt x="11144" y="11144"/>
                  </a:cubicBezTo>
                  <a:cubicBezTo>
                    <a:pt x="4286" y="18097"/>
                    <a:pt x="0" y="27622"/>
                    <a:pt x="0" y="38100"/>
                  </a:cubicBezTo>
                  <a:cubicBezTo>
                    <a:pt x="0" y="59150"/>
                    <a:pt x="17050" y="76200"/>
                    <a:pt x="38100" y="76200"/>
                  </a:cubicBezTo>
                  <a:lnTo>
                    <a:pt x="85725" y="76200"/>
                  </a:lnTo>
                  <a:cubicBezTo>
                    <a:pt x="95345" y="76200"/>
                    <a:pt x="104108" y="72581"/>
                    <a:pt x="110871" y="66675"/>
                  </a:cubicBezTo>
                  <a:lnTo>
                    <a:pt x="247650" y="66675"/>
                  </a:lnTo>
                  <a:cubicBezTo>
                    <a:pt x="258128" y="66675"/>
                    <a:pt x="266700" y="75248"/>
                    <a:pt x="266700" y="85725"/>
                  </a:cubicBezTo>
                  <a:cubicBezTo>
                    <a:pt x="266700" y="96203"/>
                    <a:pt x="258128" y="104775"/>
                    <a:pt x="247650" y="104775"/>
                  </a:cubicBezTo>
                  <a:lnTo>
                    <a:pt x="200025" y="104775"/>
                  </a:lnTo>
                  <a:lnTo>
                    <a:pt x="200025" y="85725"/>
                  </a:lnTo>
                  <a:lnTo>
                    <a:pt x="142875" y="85725"/>
                  </a:lnTo>
                  <a:lnTo>
                    <a:pt x="142875" y="104775"/>
                  </a:lnTo>
                  <a:lnTo>
                    <a:pt x="114300" y="104775"/>
                  </a:lnTo>
                  <a:cubicBezTo>
                    <a:pt x="72295" y="104775"/>
                    <a:pt x="38100" y="138970"/>
                    <a:pt x="38100" y="180975"/>
                  </a:cubicBezTo>
                  <a:cubicBezTo>
                    <a:pt x="38100" y="222980"/>
                    <a:pt x="72295" y="257175"/>
                    <a:pt x="114300" y="257175"/>
                  </a:cubicBezTo>
                  <a:lnTo>
                    <a:pt x="209550" y="257175"/>
                  </a:lnTo>
                  <a:cubicBezTo>
                    <a:pt x="220028" y="257175"/>
                    <a:pt x="228600" y="265748"/>
                    <a:pt x="228600" y="276225"/>
                  </a:cubicBezTo>
                  <a:cubicBezTo>
                    <a:pt x="228600" y="286703"/>
                    <a:pt x="220028" y="295275"/>
                    <a:pt x="209550" y="295275"/>
                  </a:cubicBezTo>
                  <a:lnTo>
                    <a:pt x="200025" y="295275"/>
                  </a:lnTo>
                  <a:lnTo>
                    <a:pt x="200025" y="276225"/>
                  </a:lnTo>
                  <a:lnTo>
                    <a:pt x="142875" y="276225"/>
                  </a:lnTo>
                  <a:lnTo>
                    <a:pt x="142875" y="295275"/>
                  </a:lnTo>
                  <a:lnTo>
                    <a:pt x="123825" y="295275"/>
                  </a:lnTo>
                  <a:cubicBezTo>
                    <a:pt x="108014" y="295275"/>
                    <a:pt x="95250" y="308039"/>
                    <a:pt x="95250" y="323850"/>
                  </a:cubicBezTo>
                  <a:cubicBezTo>
                    <a:pt x="95250" y="339662"/>
                    <a:pt x="108014" y="352425"/>
                    <a:pt x="123825" y="352425"/>
                  </a:cubicBezTo>
                  <a:lnTo>
                    <a:pt x="142875" y="352425"/>
                  </a:lnTo>
                  <a:lnTo>
                    <a:pt x="142875" y="361950"/>
                  </a:lnTo>
                  <a:cubicBezTo>
                    <a:pt x="142875" y="365284"/>
                    <a:pt x="143447" y="368522"/>
                    <a:pt x="144590" y="371475"/>
                  </a:cubicBezTo>
                  <a:cubicBezTo>
                    <a:pt x="145066" y="372904"/>
                    <a:pt x="145637" y="374237"/>
                    <a:pt x="146304" y="375475"/>
                  </a:cubicBezTo>
                  <a:cubicBezTo>
                    <a:pt x="146590" y="376142"/>
                    <a:pt x="146971" y="376809"/>
                    <a:pt x="147447" y="377381"/>
                  </a:cubicBezTo>
                  <a:cubicBezTo>
                    <a:pt x="147733" y="377857"/>
                    <a:pt x="148019" y="378333"/>
                    <a:pt x="148400" y="378809"/>
                  </a:cubicBezTo>
                  <a:cubicBezTo>
                    <a:pt x="151638" y="383286"/>
                    <a:pt x="156115" y="386715"/>
                    <a:pt x="161354" y="388620"/>
                  </a:cubicBezTo>
                  <a:cubicBezTo>
                    <a:pt x="161830" y="388906"/>
                    <a:pt x="162401" y="389096"/>
                    <a:pt x="162973" y="389192"/>
                  </a:cubicBezTo>
                  <a:cubicBezTo>
                    <a:pt x="163640" y="389477"/>
                    <a:pt x="164306" y="389668"/>
                    <a:pt x="164973" y="389763"/>
                  </a:cubicBezTo>
                  <a:cubicBezTo>
                    <a:pt x="165449" y="389954"/>
                    <a:pt x="166021" y="389954"/>
                    <a:pt x="166592" y="390049"/>
                  </a:cubicBezTo>
                  <a:cubicBezTo>
                    <a:pt x="168212" y="390430"/>
                    <a:pt x="169831" y="390525"/>
                    <a:pt x="171450" y="390525"/>
                  </a:cubicBezTo>
                  <a:cubicBezTo>
                    <a:pt x="173069" y="390525"/>
                    <a:pt x="174689" y="390430"/>
                    <a:pt x="176308" y="390049"/>
                  </a:cubicBezTo>
                  <a:cubicBezTo>
                    <a:pt x="176879" y="389954"/>
                    <a:pt x="177451" y="389954"/>
                    <a:pt x="177927" y="389763"/>
                  </a:cubicBezTo>
                  <a:cubicBezTo>
                    <a:pt x="184690" y="388239"/>
                    <a:pt x="190595" y="384239"/>
                    <a:pt x="194501" y="378809"/>
                  </a:cubicBezTo>
                  <a:cubicBezTo>
                    <a:pt x="194881" y="378333"/>
                    <a:pt x="195167" y="377857"/>
                    <a:pt x="195453" y="377381"/>
                  </a:cubicBezTo>
                  <a:cubicBezTo>
                    <a:pt x="195929" y="376809"/>
                    <a:pt x="196310" y="376142"/>
                    <a:pt x="196596" y="375475"/>
                  </a:cubicBezTo>
                  <a:cubicBezTo>
                    <a:pt x="197263" y="374237"/>
                    <a:pt x="197834" y="372904"/>
                    <a:pt x="198311" y="371475"/>
                  </a:cubicBezTo>
                  <a:cubicBezTo>
                    <a:pt x="199454" y="368522"/>
                    <a:pt x="200025" y="365284"/>
                    <a:pt x="200025" y="361950"/>
                  </a:cubicBezTo>
                  <a:lnTo>
                    <a:pt x="200025" y="352425"/>
                  </a:lnTo>
                  <a:lnTo>
                    <a:pt x="209550" y="352425"/>
                  </a:lnTo>
                  <a:cubicBezTo>
                    <a:pt x="251555" y="352425"/>
                    <a:pt x="285750" y="318230"/>
                    <a:pt x="285750" y="276225"/>
                  </a:cubicBezTo>
                  <a:cubicBezTo>
                    <a:pt x="285750" y="234220"/>
                    <a:pt x="251555" y="200025"/>
                    <a:pt x="209550" y="200025"/>
                  </a:cubicBezTo>
                  <a:lnTo>
                    <a:pt x="114300" y="200025"/>
                  </a:lnTo>
                  <a:cubicBezTo>
                    <a:pt x="103823" y="200025"/>
                    <a:pt x="95250" y="191453"/>
                    <a:pt x="95250" y="180975"/>
                  </a:cubicBezTo>
                  <a:cubicBezTo>
                    <a:pt x="95250" y="170498"/>
                    <a:pt x="103823" y="161925"/>
                    <a:pt x="114300" y="161925"/>
                  </a:cubicBezTo>
                  <a:lnTo>
                    <a:pt x="142875" y="161925"/>
                  </a:lnTo>
                  <a:lnTo>
                    <a:pt x="142875" y="180975"/>
                  </a:lnTo>
                  <a:close/>
                  <a:moveTo>
                    <a:pt x="38100" y="38100"/>
                  </a:moveTo>
                  <a:cubicBezTo>
                    <a:pt x="32861" y="38100"/>
                    <a:pt x="28575" y="33814"/>
                    <a:pt x="28575" y="28575"/>
                  </a:cubicBezTo>
                  <a:cubicBezTo>
                    <a:pt x="28575" y="23336"/>
                    <a:pt x="32861" y="19050"/>
                    <a:pt x="38100" y="19050"/>
                  </a:cubicBezTo>
                  <a:cubicBezTo>
                    <a:pt x="43339" y="19050"/>
                    <a:pt x="47625" y="23336"/>
                    <a:pt x="47625" y="28575"/>
                  </a:cubicBezTo>
                  <a:cubicBezTo>
                    <a:pt x="47625" y="33814"/>
                    <a:pt x="43339" y="38100"/>
                    <a:pt x="3810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1140400" y="879267"/>
            <a:ext cx="8802800" cy="99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1140367" y="1805267"/>
            <a:ext cx="3000800" cy="437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2"/>
          </p:nvPr>
        </p:nvSpPr>
        <p:spPr>
          <a:xfrm>
            <a:off x="4561973" y="1805267"/>
            <a:ext cx="3000800" cy="437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11471767" y="6307333"/>
            <a:ext cx="465600" cy="37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D8A8D"/>
                </a:solidFill>
              </a:rPr>
              <a:pPr/>
              <a:t>‹#›</a:t>
            </a:fld>
            <a:endParaRPr>
              <a:solidFill>
                <a:srgbClr val="7D8A8D"/>
              </a:solidFill>
            </a:endParaRPr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2">
            <a:alphaModFix/>
          </a:blip>
          <a:srcRect l="1587" r="1587"/>
          <a:stretch/>
        </p:blipFill>
        <p:spPr>
          <a:xfrm>
            <a:off x="7676200" y="1510334"/>
            <a:ext cx="4515800" cy="4674463"/>
          </a:xfrm>
          <a:prstGeom prst="rect">
            <a:avLst/>
          </a:prstGeom>
          <a:noFill/>
          <a:ln>
            <a:noFill/>
          </a:ln>
          <a:effectLst>
            <a:outerShdw blurRad="28575" dist="28575" algn="bl" rotWithShape="0">
              <a:schemeClr val="dk1">
                <a:alpha val="1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116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A45C-E6A4-4668-87C8-1F1A3FE3A066}" type="datetimeFigureOut">
              <a:rPr lang="en-US" smtClean="0"/>
              <a:t>26-Aug-21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DE44-5B23-4D1E-9B1C-EC648D5D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555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7869089" y="989733"/>
            <a:ext cx="5078800" cy="50788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3" name="Google Shape;63;p8"/>
          <p:cNvSpPr/>
          <p:nvPr/>
        </p:nvSpPr>
        <p:spPr>
          <a:xfrm>
            <a:off x="10219133" y="408500"/>
            <a:ext cx="2316000" cy="2316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4" name="Google Shape;64;p8"/>
          <p:cNvSpPr/>
          <p:nvPr/>
        </p:nvSpPr>
        <p:spPr>
          <a:xfrm rot="10800000">
            <a:off x="-149557" y="879267"/>
            <a:ext cx="999200" cy="9992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65" name="Google Shape;65;p8"/>
          <p:cNvGrpSpPr/>
          <p:nvPr/>
        </p:nvGrpSpPr>
        <p:grpSpPr>
          <a:xfrm>
            <a:off x="194412" y="1159882"/>
            <a:ext cx="310032" cy="437693"/>
            <a:chOff x="7938657" y="1397104"/>
            <a:chExt cx="323850" cy="457200"/>
          </a:xfrm>
        </p:grpSpPr>
        <p:sp>
          <p:nvSpPr>
            <p:cNvPr id="66" name="Google Shape;66;p8"/>
            <p:cNvSpPr/>
            <p:nvPr/>
          </p:nvSpPr>
          <p:spPr>
            <a:xfrm>
              <a:off x="8081532" y="13971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150" y="28575"/>
                  </a:moveTo>
                  <a:cubicBezTo>
                    <a:pt x="57150" y="12764"/>
                    <a:pt x="44387" y="0"/>
                    <a:pt x="28575" y="0"/>
                  </a:cubicBezTo>
                  <a:cubicBezTo>
                    <a:pt x="12764" y="0"/>
                    <a:pt x="0" y="12764"/>
                    <a:pt x="0" y="28575"/>
                  </a:cubicBezTo>
                  <a:lnTo>
                    <a:pt x="0" y="57150"/>
                  </a:lnTo>
                  <a:lnTo>
                    <a:pt x="57150" y="57150"/>
                  </a:lnTo>
                  <a:lnTo>
                    <a:pt x="57150" y="285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7938657" y="1463779"/>
              <a:ext cx="323850" cy="390525"/>
            </a:xfrm>
            <a:custGeom>
              <a:avLst/>
              <a:gdLst/>
              <a:ahLst/>
              <a:cxnLst/>
              <a:rect l="l" t="t" r="r" b="b"/>
              <a:pathLst>
                <a:path w="323850" h="390525" extrusionOk="0">
                  <a:moveTo>
                    <a:pt x="142875" y="180975"/>
                  </a:moveTo>
                  <a:lnTo>
                    <a:pt x="200025" y="180975"/>
                  </a:lnTo>
                  <a:lnTo>
                    <a:pt x="200025" y="161925"/>
                  </a:lnTo>
                  <a:lnTo>
                    <a:pt x="247650" y="161925"/>
                  </a:lnTo>
                  <a:cubicBezTo>
                    <a:pt x="289655" y="161925"/>
                    <a:pt x="323850" y="127730"/>
                    <a:pt x="323850" y="85725"/>
                  </a:cubicBezTo>
                  <a:cubicBezTo>
                    <a:pt x="323850" y="43720"/>
                    <a:pt x="289655" y="9525"/>
                    <a:pt x="247650" y="9525"/>
                  </a:cubicBezTo>
                  <a:lnTo>
                    <a:pt x="110871" y="9525"/>
                  </a:lnTo>
                  <a:cubicBezTo>
                    <a:pt x="104108" y="3620"/>
                    <a:pt x="95345" y="0"/>
                    <a:pt x="85725" y="0"/>
                  </a:cubicBezTo>
                  <a:lnTo>
                    <a:pt x="38100" y="0"/>
                  </a:lnTo>
                  <a:cubicBezTo>
                    <a:pt x="27623" y="0"/>
                    <a:pt x="18098" y="4286"/>
                    <a:pt x="11144" y="11144"/>
                  </a:cubicBezTo>
                  <a:cubicBezTo>
                    <a:pt x="4286" y="18097"/>
                    <a:pt x="0" y="27622"/>
                    <a:pt x="0" y="38100"/>
                  </a:cubicBezTo>
                  <a:cubicBezTo>
                    <a:pt x="0" y="59150"/>
                    <a:pt x="17050" y="76200"/>
                    <a:pt x="38100" y="76200"/>
                  </a:cubicBezTo>
                  <a:lnTo>
                    <a:pt x="85725" y="76200"/>
                  </a:lnTo>
                  <a:cubicBezTo>
                    <a:pt x="95345" y="76200"/>
                    <a:pt x="104108" y="72581"/>
                    <a:pt x="110871" y="66675"/>
                  </a:cubicBezTo>
                  <a:lnTo>
                    <a:pt x="247650" y="66675"/>
                  </a:lnTo>
                  <a:cubicBezTo>
                    <a:pt x="258128" y="66675"/>
                    <a:pt x="266700" y="75248"/>
                    <a:pt x="266700" y="85725"/>
                  </a:cubicBezTo>
                  <a:cubicBezTo>
                    <a:pt x="266700" y="96203"/>
                    <a:pt x="258128" y="104775"/>
                    <a:pt x="247650" y="104775"/>
                  </a:cubicBezTo>
                  <a:lnTo>
                    <a:pt x="200025" y="104775"/>
                  </a:lnTo>
                  <a:lnTo>
                    <a:pt x="200025" y="85725"/>
                  </a:lnTo>
                  <a:lnTo>
                    <a:pt x="142875" y="85725"/>
                  </a:lnTo>
                  <a:lnTo>
                    <a:pt x="142875" y="104775"/>
                  </a:lnTo>
                  <a:lnTo>
                    <a:pt x="114300" y="104775"/>
                  </a:lnTo>
                  <a:cubicBezTo>
                    <a:pt x="72295" y="104775"/>
                    <a:pt x="38100" y="138970"/>
                    <a:pt x="38100" y="180975"/>
                  </a:cubicBezTo>
                  <a:cubicBezTo>
                    <a:pt x="38100" y="222980"/>
                    <a:pt x="72295" y="257175"/>
                    <a:pt x="114300" y="257175"/>
                  </a:cubicBezTo>
                  <a:lnTo>
                    <a:pt x="209550" y="257175"/>
                  </a:lnTo>
                  <a:cubicBezTo>
                    <a:pt x="220028" y="257175"/>
                    <a:pt x="228600" y="265748"/>
                    <a:pt x="228600" y="276225"/>
                  </a:cubicBezTo>
                  <a:cubicBezTo>
                    <a:pt x="228600" y="286703"/>
                    <a:pt x="220028" y="295275"/>
                    <a:pt x="209550" y="295275"/>
                  </a:cubicBezTo>
                  <a:lnTo>
                    <a:pt x="200025" y="295275"/>
                  </a:lnTo>
                  <a:lnTo>
                    <a:pt x="200025" y="276225"/>
                  </a:lnTo>
                  <a:lnTo>
                    <a:pt x="142875" y="276225"/>
                  </a:lnTo>
                  <a:lnTo>
                    <a:pt x="142875" y="295275"/>
                  </a:lnTo>
                  <a:lnTo>
                    <a:pt x="123825" y="295275"/>
                  </a:lnTo>
                  <a:cubicBezTo>
                    <a:pt x="108014" y="295275"/>
                    <a:pt x="95250" y="308039"/>
                    <a:pt x="95250" y="323850"/>
                  </a:cubicBezTo>
                  <a:cubicBezTo>
                    <a:pt x="95250" y="339662"/>
                    <a:pt x="108014" y="352425"/>
                    <a:pt x="123825" y="352425"/>
                  </a:cubicBezTo>
                  <a:lnTo>
                    <a:pt x="142875" y="352425"/>
                  </a:lnTo>
                  <a:lnTo>
                    <a:pt x="142875" y="361950"/>
                  </a:lnTo>
                  <a:cubicBezTo>
                    <a:pt x="142875" y="365284"/>
                    <a:pt x="143447" y="368522"/>
                    <a:pt x="144590" y="371475"/>
                  </a:cubicBezTo>
                  <a:cubicBezTo>
                    <a:pt x="145066" y="372904"/>
                    <a:pt x="145637" y="374237"/>
                    <a:pt x="146304" y="375475"/>
                  </a:cubicBezTo>
                  <a:cubicBezTo>
                    <a:pt x="146590" y="376142"/>
                    <a:pt x="146971" y="376809"/>
                    <a:pt x="147447" y="377381"/>
                  </a:cubicBezTo>
                  <a:cubicBezTo>
                    <a:pt x="147733" y="377857"/>
                    <a:pt x="148019" y="378333"/>
                    <a:pt x="148400" y="378809"/>
                  </a:cubicBezTo>
                  <a:cubicBezTo>
                    <a:pt x="151638" y="383286"/>
                    <a:pt x="156115" y="386715"/>
                    <a:pt x="161354" y="388620"/>
                  </a:cubicBezTo>
                  <a:cubicBezTo>
                    <a:pt x="161830" y="388906"/>
                    <a:pt x="162401" y="389096"/>
                    <a:pt x="162973" y="389192"/>
                  </a:cubicBezTo>
                  <a:cubicBezTo>
                    <a:pt x="163640" y="389477"/>
                    <a:pt x="164306" y="389668"/>
                    <a:pt x="164973" y="389763"/>
                  </a:cubicBezTo>
                  <a:cubicBezTo>
                    <a:pt x="165449" y="389954"/>
                    <a:pt x="166021" y="389954"/>
                    <a:pt x="166592" y="390049"/>
                  </a:cubicBezTo>
                  <a:cubicBezTo>
                    <a:pt x="168212" y="390430"/>
                    <a:pt x="169831" y="390525"/>
                    <a:pt x="171450" y="390525"/>
                  </a:cubicBezTo>
                  <a:cubicBezTo>
                    <a:pt x="173069" y="390525"/>
                    <a:pt x="174689" y="390430"/>
                    <a:pt x="176308" y="390049"/>
                  </a:cubicBezTo>
                  <a:cubicBezTo>
                    <a:pt x="176879" y="389954"/>
                    <a:pt x="177451" y="389954"/>
                    <a:pt x="177927" y="389763"/>
                  </a:cubicBezTo>
                  <a:cubicBezTo>
                    <a:pt x="184690" y="388239"/>
                    <a:pt x="190595" y="384239"/>
                    <a:pt x="194501" y="378809"/>
                  </a:cubicBezTo>
                  <a:cubicBezTo>
                    <a:pt x="194881" y="378333"/>
                    <a:pt x="195167" y="377857"/>
                    <a:pt x="195453" y="377381"/>
                  </a:cubicBezTo>
                  <a:cubicBezTo>
                    <a:pt x="195929" y="376809"/>
                    <a:pt x="196310" y="376142"/>
                    <a:pt x="196596" y="375475"/>
                  </a:cubicBezTo>
                  <a:cubicBezTo>
                    <a:pt x="197263" y="374237"/>
                    <a:pt x="197834" y="372904"/>
                    <a:pt x="198311" y="371475"/>
                  </a:cubicBezTo>
                  <a:cubicBezTo>
                    <a:pt x="199454" y="368522"/>
                    <a:pt x="200025" y="365284"/>
                    <a:pt x="200025" y="361950"/>
                  </a:cubicBezTo>
                  <a:lnTo>
                    <a:pt x="200025" y="352425"/>
                  </a:lnTo>
                  <a:lnTo>
                    <a:pt x="209550" y="352425"/>
                  </a:lnTo>
                  <a:cubicBezTo>
                    <a:pt x="251555" y="352425"/>
                    <a:pt x="285750" y="318230"/>
                    <a:pt x="285750" y="276225"/>
                  </a:cubicBezTo>
                  <a:cubicBezTo>
                    <a:pt x="285750" y="234220"/>
                    <a:pt x="251555" y="200025"/>
                    <a:pt x="209550" y="200025"/>
                  </a:cubicBezTo>
                  <a:lnTo>
                    <a:pt x="114300" y="200025"/>
                  </a:lnTo>
                  <a:cubicBezTo>
                    <a:pt x="103823" y="200025"/>
                    <a:pt x="95250" y="191453"/>
                    <a:pt x="95250" y="180975"/>
                  </a:cubicBezTo>
                  <a:cubicBezTo>
                    <a:pt x="95250" y="170498"/>
                    <a:pt x="103823" y="161925"/>
                    <a:pt x="114300" y="161925"/>
                  </a:cubicBezTo>
                  <a:lnTo>
                    <a:pt x="142875" y="161925"/>
                  </a:lnTo>
                  <a:lnTo>
                    <a:pt x="142875" y="180975"/>
                  </a:lnTo>
                  <a:close/>
                  <a:moveTo>
                    <a:pt x="38100" y="38100"/>
                  </a:moveTo>
                  <a:cubicBezTo>
                    <a:pt x="32861" y="38100"/>
                    <a:pt x="28575" y="33814"/>
                    <a:pt x="28575" y="28575"/>
                  </a:cubicBezTo>
                  <a:cubicBezTo>
                    <a:pt x="28575" y="23336"/>
                    <a:pt x="32861" y="19050"/>
                    <a:pt x="38100" y="19050"/>
                  </a:cubicBezTo>
                  <a:cubicBezTo>
                    <a:pt x="43339" y="19050"/>
                    <a:pt x="47625" y="23336"/>
                    <a:pt x="47625" y="28575"/>
                  </a:cubicBezTo>
                  <a:cubicBezTo>
                    <a:pt x="47625" y="33814"/>
                    <a:pt x="43339" y="38100"/>
                    <a:pt x="3810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1140400" y="879267"/>
            <a:ext cx="8802800" cy="99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body" idx="1"/>
          </p:nvPr>
        </p:nvSpPr>
        <p:spPr>
          <a:xfrm>
            <a:off x="1140400" y="1805267"/>
            <a:ext cx="2142000" cy="437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body" idx="2"/>
          </p:nvPr>
        </p:nvSpPr>
        <p:spPr>
          <a:xfrm>
            <a:off x="3507481" y="1805267"/>
            <a:ext cx="2142000" cy="437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body" idx="3"/>
          </p:nvPr>
        </p:nvSpPr>
        <p:spPr>
          <a:xfrm>
            <a:off x="5874563" y="1805267"/>
            <a:ext cx="2142000" cy="437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sldNum" idx="12"/>
          </p:nvPr>
        </p:nvSpPr>
        <p:spPr>
          <a:xfrm>
            <a:off x="11471767" y="6307333"/>
            <a:ext cx="465600" cy="37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D8A8D"/>
                </a:solidFill>
              </a:rPr>
              <a:pPr/>
              <a:t>‹#›</a:t>
            </a:fld>
            <a:endParaRPr>
              <a:solidFill>
                <a:srgbClr val="7D8A8D"/>
              </a:solidFill>
            </a:endParaRPr>
          </a:p>
        </p:txBody>
      </p:sp>
      <p:pic>
        <p:nvPicPr>
          <p:cNvPr id="73" name="Google Shape;73;p8"/>
          <p:cNvPicPr preferRelativeResize="0"/>
          <p:nvPr/>
        </p:nvPicPr>
        <p:blipFill rotWithShape="1">
          <a:blip r:embed="rId2">
            <a:alphaModFix/>
          </a:blip>
          <a:srcRect r="3660"/>
          <a:stretch/>
        </p:blipFill>
        <p:spPr>
          <a:xfrm>
            <a:off x="8219034" y="1510334"/>
            <a:ext cx="3972967" cy="4674468"/>
          </a:xfrm>
          <a:prstGeom prst="rect">
            <a:avLst/>
          </a:prstGeom>
          <a:noFill/>
          <a:ln>
            <a:noFill/>
          </a:ln>
          <a:effectLst>
            <a:outerShdw blurRad="28575" dist="28575" algn="bl" rotWithShape="0">
              <a:schemeClr val="dk1">
                <a:alpha val="1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12597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7869089" y="989733"/>
            <a:ext cx="5078800" cy="50788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6" name="Google Shape;76;p9"/>
          <p:cNvSpPr/>
          <p:nvPr/>
        </p:nvSpPr>
        <p:spPr>
          <a:xfrm>
            <a:off x="10219133" y="408500"/>
            <a:ext cx="2316000" cy="2316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7" name="Google Shape;77;p9"/>
          <p:cNvSpPr/>
          <p:nvPr/>
        </p:nvSpPr>
        <p:spPr>
          <a:xfrm rot="10800000">
            <a:off x="-149557" y="879267"/>
            <a:ext cx="999200" cy="9992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78" name="Google Shape;78;p9"/>
          <p:cNvGrpSpPr/>
          <p:nvPr/>
        </p:nvGrpSpPr>
        <p:grpSpPr>
          <a:xfrm>
            <a:off x="194412" y="1159882"/>
            <a:ext cx="310032" cy="437693"/>
            <a:chOff x="7938657" y="1397104"/>
            <a:chExt cx="323850" cy="457200"/>
          </a:xfrm>
        </p:grpSpPr>
        <p:sp>
          <p:nvSpPr>
            <p:cNvPr id="79" name="Google Shape;79;p9"/>
            <p:cNvSpPr/>
            <p:nvPr/>
          </p:nvSpPr>
          <p:spPr>
            <a:xfrm>
              <a:off x="8081532" y="13971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150" y="28575"/>
                  </a:moveTo>
                  <a:cubicBezTo>
                    <a:pt x="57150" y="12764"/>
                    <a:pt x="44387" y="0"/>
                    <a:pt x="28575" y="0"/>
                  </a:cubicBezTo>
                  <a:cubicBezTo>
                    <a:pt x="12764" y="0"/>
                    <a:pt x="0" y="12764"/>
                    <a:pt x="0" y="28575"/>
                  </a:cubicBezTo>
                  <a:lnTo>
                    <a:pt x="0" y="57150"/>
                  </a:lnTo>
                  <a:lnTo>
                    <a:pt x="57150" y="57150"/>
                  </a:lnTo>
                  <a:lnTo>
                    <a:pt x="57150" y="285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7938657" y="1463779"/>
              <a:ext cx="323850" cy="390525"/>
            </a:xfrm>
            <a:custGeom>
              <a:avLst/>
              <a:gdLst/>
              <a:ahLst/>
              <a:cxnLst/>
              <a:rect l="l" t="t" r="r" b="b"/>
              <a:pathLst>
                <a:path w="323850" h="390525" extrusionOk="0">
                  <a:moveTo>
                    <a:pt x="142875" y="180975"/>
                  </a:moveTo>
                  <a:lnTo>
                    <a:pt x="200025" y="180975"/>
                  </a:lnTo>
                  <a:lnTo>
                    <a:pt x="200025" y="161925"/>
                  </a:lnTo>
                  <a:lnTo>
                    <a:pt x="247650" y="161925"/>
                  </a:lnTo>
                  <a:cubicBezTo>
                    <a:pt x="289655" y="161925"/>
                    <a:pt x="323850" y="127730"/>
                    <a:pt x="323850" y="85725"/>
                  </a:cubicBezTo>
                  <a:cubicBezTo>
                    <a:pt x="323850" y="43720"/>
                    <a:pt x="289655" y="9525"/>
                    <a:pt x="247650" y="9525"/>
                  </a:cubicBezTo>
                  <a:lnTo>
                    <a:pt x="110871" y="9525"/>
                  </a:lnTo>
                  <a:cubicBezTo>
                    <a:pt x="104108" y="3620"/>
                    <a:pt x="95345" y="0"/>
                    <a:pt x="85725" y="0"/>
                  </a:cubicBezTo>
                  <a:lnTo>
                    <a:pt x="38100" y="0"/>
                  </a:lnTo>
                  <a:cubicBezTo>
                    <a:pt x="27623" y="0"/>
                    <a:pt x="18098" y="4286"/>
                    <a:pt x="11144" y="11144"/>
                  </a:cubicBezTo>
                  <a:cubicBezTo>
                    <a:pt x="4286" y="18097"/>
                    <a:pt x="0" y="27622"/>
                    <a:pt x="0" y="38100"/>
                  </a:cubicBezTo>
                  <a:cubicBezTo>
                    <a:pt x="0" y="59150"/>
                    <a:pt x="17050" y="76200"/>
                    <a:pt x="38100" y="76200"/>
                  </a:cubicBezTo>
                  <a:lnTo>
                    <a:pt x="85725" y="76200"/>
                  </a:lnTo>
                  <a:cubicBezTo>
                    <a:pt x="95345" y="76200"/>
                    <a:pt x="104108" y="72581"/>
                    <a:pt x="110871" y="66675"/>
                  </a:cubicBezTo>
                  <a:lnTo>
                    <a:pt x="247650" y="66675"/>
                  </a:lnTo>
                  <a:cubicBezTo>
                    <a:pt x="258128" y="66675"/>
                    <a:pt x="266700" y="75248"/>
                    <a:pt x="266700" y="85725"/>
                  </a:cubicBezTo>
                  <a:cubicBezTo>
                    <a:pt x="266700" y="96203"/>
                    <a:pt x="258128" y="104775"/>
                    <a:pt x="247650" y="104775"/>
                  </a:cubicBezTo>
                  <a:lnTo>
                    <a:pt x="200025" y="104775"/>
                  </a:lnTo>
                  <a:lnTo>
                    <a:pt x="200025" y="85725"/>
                  </a:lnTo>
                  <a:lnTo>
                    <a:pt x="142875" y="85725"/>
                  </a:lnTo>
                  <a:lnTo>
                    <a:pt x="142875" y="104775"/>
                  </a:lnTo>
                  <a:lnTo>
                    <a:pt x="114300" y="104775"/>
                  </a:lnTo>
                  <a:cubicBezTo>
                    <a:pt x="72295" y="104775"/>
                    <a:pt x="38100" y="138970"/>
                    <a:pt x="38100" y="180975"/>
                  </a:cubicBezTo>
                  <a:cubicBezTo>
                    <a:pt x="38100" y="222980"/>
                    <a:pt x="72295" y="257175"/>
                    <a:pt x="114300" y="257175"/>
                  </a:cubicBezTo>
                  <a:lnTo>
                    <a:pt x="209550" y="257175"/>
                  </a:lnTo>
                  <a:cubicBezTo>
                    <a:pt x="220028" y="257175"/>
                    <a:pt x="228600" y="265748"/>
                    <a:pt x="228600" y="276225"/>
                  </a:cubicBezTo>
                  <a:cubicBezTo>
                    <a:pt x="228600" y="286703"/>
                    <a:pt x="220028" y="295275"/>
                    <a:pt x="209550" y="295275"/>
                  </a:cubicBezTo>
                  <a:lnTo>
                    <a:pt x="200025" y="295275"/>
                  </a:lnTo>
                  <a:lnTo>
                    <a:pt x="200025" y="276225"/>
                  </a:lnTo>
                  <a:lnTo>
                    <a:pt x="142875" y="276225"/>
                  </a:lnTo>
                  <a:lnTo>
                    <a:pt x="142875" y="295275"/>
                  </a:lnTo>
                  <a:lnTo>
                    <a:pt x="123825" y="295275"/>
                  </a:lnTo>
                  <a:cubicBezTo>
                    <a:pt x="108014" y="295275"/>
                    <a:pt x="95250" y="308039"/>
                    <a:pt x="95250" y="323850"/>
                  </a:cubicBezTo>
                  <a:cubicBezTo>
                    <a:pt x="95250" y="339662"/>
                    <a:pt x="108014" y="352425"/>
                    <a:pt x="123825" y="352425"/>
                  </a:cubicBezTo>
                  <a:lnTo>
                    <a:pt x="142875" y="352425"/>
                  </a:lnTo>
                  <a:lnTo>
                    <a:pt x="142875" y="361950"/>
                  </a:lnTo>
                  <a:cubicBezTo>
                    <a:pt x="142875" y="365284"/>
                    <a:pt x="143447" y="368522"/>
                    <a:pt x="144590" y="371475"/>
                  </a:cubicBezTo>
                  <a:cubicBezTo>
                    <a:pt x="145066" y="372904"/>
                    <a:pt x="145637" y="374237"/>
                    <a:pt x="146304" y="375475"/>
                  </a:cubicBezTo>
                  <a:cubicBezTo>
                    <a:pt x="146590" y="376142"/>
                    <a:pt x="146971" y="376809"/>
                    <a:pt x="147447" y="377381"/>
                  </a:cubicBezTo>
                  <a:cubicBezTo>
                    <a:pt x="147733" y="377857"/>
                    <a:pt x="148019" y="378333"/>
                    <a:pt x="148400" y="378809"/>
                  </a:cubicBezTo>
                  <a:cubicBezTo>
                    <a:pt x="151638" y="383286"/>
                    <a:pt x="156115" y="386715"/>
                    <a:pt x="161354" y="388620"/>
                  </a:cubicBezTo>
                  <a:cubicBezTo>
                    <a:pt x="161830" y="388906"/>
                    <a:pt x="162401" y="389096"/>
                    <a:pt x="162973" y="389192"/>
                  </a:cubicBezTo>
                  <a:cubicBezTo>
                    <a:pt x="163640" y="389477"/>
                    <a:pt x="164306" y="389668"/>
                    <a:pt x="164973" y="389763"/>
                  </a:cubicBezTo>
                  <a:cubicBezTo>
                    <a:pt x="165449" y="389954"/>
                    <a:pt x="166021" y="389954"/>
                    <a:pt x="166592" y="390049"/>
                  </a:cubicBezTo>
                  <a:cubicBezTo>
                    <a:pt x="168212" y="390430"/>
                    <a:pt x="169831" y="390525"/>
                    <a:pt x="171450" y="390525"/>
                  </a:cubicBezTo>
                  <a:cubicBezTo>
                    <a:pt x="173069" y="390525"/>
                    <a:pt x="174689" y="390430"/>
                    <a:pt x="176308" y="390049"/>
                  </a:cubicBezTo>
                  <a:cubicBezTo>
                    <a:pt x="176879" y="389954"/>
                    <a:pt x="177451" y="389954"/>
                    <a:pt x="177927" y="389763"/>
                  </a:cubicBezTo>
                  <a:cubicBezTo>
                    <a:pt x="184690" y="388239"/>
                    <a:pt x="190595" y="384239"/>
                    <a:pt x="194501" y="378809"/>
                  </a:cubicBezTo>
                  <a:cubicBezTo>
                    <a:pt x="194881" y="378333"/>
                    <a:pt x="195167" y="377857"/>
                    <a:pt x="195453" y="377381"/>
                  </a:cubicBezTo>
                  <a:cubicBezTo>
                    <a:pt x="195929" y="376809"/>
                    <a:pt x="196310" y="376142"/>
                    <a:pt x="196596" y="375475"/>
                  </a:cubicBezTo>
                  <a:cubicBezTo>
                    <a:pt x="197263" y="374237"/>
                    <a:pt x="197834" y="372904"/>
                    <a:pt x="198311" y="371475"/>
                  </a:cubicBezTo>
                  <a:cubicBezTo>
                    <a:pt x="199454" y="368522"/>
                    <a:pt x="200025" y="365284"/>
                    <a:pt x="200025" y="361950"/>
                  </a:cubicBezTo>
                  <a:lnTo>
                    <a:pt x="200025" y="352425"/>
                  </a:lnTo>
                  <a:lnTo>
                    <a:pt x="209550" y="352425"/>
                  </a:lnTo>
                  <a:cubicBezTo>
                    <a:pt x="251555" y="352425"/>
                    <a:pt x="285750" y="318230"/>
                    <a:pt x="285750" y="276225"/>
                  </a:cubicBezTo>
                  <a:cubicBezTo>
                    <a:pt x="285750" y="234220"/>
                    <a:pt x="251555" y="200025"/>
                    <a:pt x="209550" y="200025"/>
                  </a:cubicBezTo>
                  <a:lnTo>
                    <a:pt x="114300" y="200025"/>
                  </a:lnTo>
                  <a:cubicBezTo>
                    <a:pt x="103823" y="200025"/>
                    <a:pt x="95250" y="191453"/>
                    <a:pt x="95250" y="180975"/>
                  </a:cubicBezTo>
                  <a:cubicBezTo>
                    <a:pt x="95250" y="170498"/>
                    <a:pt x="103823" y="161925"/>
                    <a:pt x="114300" y="161925"/>
                  </a:cubicBezTo>
                  <a:lnTo>
                    <a:pt x="142875" y="161925"/>
                  </a:lnTo>
                  <a:lnTo>
                    <a:pt x="142875" y="180975"/>
                  </a:lnTo>
                  <a:close/>
                  <a:moveTo>
                    <a:pt x="38100" y="38100"/>
                  </a:moveTo>
                  <a:cubicBezTo>
                    <a:pt x="32861" y="38100"/>
                    <a:pt x="28575" y="33814"/>
                    <a:pt x="28575" y="28575"/>
                  </a:cubicBezTo>
                  <a:cubicBezTo>
                    <a:pt x="28575" y="23336"/>
                    <a:pt x="32861" y="19050"/>
                    <a:pt x="38100" y="19050"/>
                  </a:cubicBezTo>
                  <a:cubicBezTo>
                    <a:pt x="43339" y="19050"/>
                    <a:pt x="47625" y="23336"/>
                    <a:pt x="47625" y="28575"/>
                  </a:cubicBezTo>
                  <a:cubicBezTo>
                    <a:pt x="47625" y="33814"/>
                    <a:pt x="43339" y="38100"/>
                    <a:pt x="3810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1140400" y="879267"/>
            <a:ext cx="8802800" cy="99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ldNum" idx="12"/>
          </p:nvPr>
        </p:nvSpPr>
        <p:spPr>
          <a:xfrm>
            <a:off x="11471767" y="6307333"/>
            <a:ext cx="465600" cy="37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D8A8D"/>
                </a:solidFill>
              </a:rPr>
              <a:pPr/>
              <a:t>‹#›</a:t>
            </a:fld>
            <a:endParaRPr>
              <a:solidFill>
                <a:srgbClr val="7D8A8D"/>
              </a:solidFill>
            </a:endParaRPr>
          </a:p>
        </p:txBody>
      </p:sp>
      <p:pic>
        <p:nvPicPr>
          <p:cNvPr id="83" name="Google Shape;83;p9"/>
          <p:cNvPicPr preferRelativeResize="0"/>
          <p:nvPr/>
        </p:nvPicPr>
        <p:blipFill rotWithShape="1">
          <a:blip r:embed="rId2">
            <a:alphaModFix/>
          </a:blip>
          <a:srcRect r="1351"/>
          <a:stretch/>
        </p:blipFill>
        <p:spPr>
          <a:xfrm>
            <a:off x="6997167" y="1510333"/>
            <a:ext cx="5194835" cy="4674467"/>
          </a:xfrm>
          <a:prstGeom prst="rect">
            <a:avLst/>
          </a:prstGeom>
          <a:noFill/>
          <a:ln>
            <a:noFill/>
          </a:ln>
          <a:effectLst>
            <a:outerShdw blurRad="28575" dist="28575" algn="bl" rotWithShape="0">
              <a:schemeClr val="dk1">
                <a:alpha val="1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72957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7869089" y="989733"/>
            <a:ext cx="5078800" cy="50788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6" name="Google Shape;86;p10"/>
          <p:cNvSpPr/>
          <p:nvPr/>
        </p:nvSpPr>
        <p:spPr>
          <a:xfrm>
            <a:off x="10219133" y="408500"/>
            <a:ext cx="2316000" cy="2316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7" name="Google Shape;87;p10"/>
          <p:cNvSpPr/>
          <p:nvPr/>
        </p:nvSpPr>
        <p:spPr>
          <a:xfrm rot="10800000">
            <a:off x="-149557" y="5503367"/>
            <a:ext cx="999200" cy="9992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867" kern="0">
                <a:solidFill>
                  <a:srgbClr val="000000"/>
                </a:solidFill>
                <a:cs typeface="Arial"/>
                <a:sym typeface="Arial"/>
              </a:rPr>
              <a:t>      </a:t>
            </a: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8" name="Google Shape;88;p10"/>
          <p:cNvSpPr txBox="1">
            <a:spLocks noGrp="1"/>
          </p:cNvSpPr>
          <p:nvPr>
            <p:ph type="body" idx="1"/>
          </p:nvPr>
        </p:nvSpPr>
        <p:spPr>
          <a:xfrm>
            <a:off x="1140400" y="5816217"/>
            <a:ext cx="9911200" cy="37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ldNum" idx="12"/>
          </p:nvPr>
        </p:nvSpPr>
        <p:spPr>
          <a:xfrm>
            <a:off x="11471767" y="6307333"/>
            <a:ext cx="465600" cy="37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D8A8D"/>
                </a:solidFill>
              </a:rPr>
              <a:pPr/>
              <a:t>‹#›</a:t>
            </a:fld>
            <a:endParaRPr>
              <a:solidFill>
                <a:srgbClr val="7D8A8D"/>
              </a:solidFill>
            </a:endParaRPr>
          </a:p>
        </p:txBody>
      </p:sp>
      <p:grpSp>
        <p:nvGrpSpPr>
          <p:cNvPr id="90" name="Google Shape;90;p10"/>
          <p:cNvGrpSpPr/>
          <p:nvPr/>
        </p:nvGrpSpPr>
        <p:grpSpPr>
          <a:xfrm>
            <a:off x="194412" y="5783982"/>
            <a:ext cx="310032" cy="437693"/>
            <a:chOff x="7938657" y="1397104"/>
            <a:chExt cx="323850" cy="457200"/>
          </a:xfrm>
        </p:grpSpPr>
        <p:sp>
          <p:nvSpPr>
            <p:cNvPr id="91" name="Google Shape;91;p10"/>
            <p:cNvSpPr/>
            <p:nvPr/>
          </p:nvSpPr>
          <p:spPr>
            <a:xfrm>
              <a:off x="8081532" y="13971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150" y="28575"/>
                  </a:moveTo>
                  <a:cubicBezTo>
                    <a:pt x="57150" y="12764"/>
                    <a:pt x="44387" y="0"/>
                    <a:pt x="28575" y="0"/>
                  </a:cubicBezTo>
                  <a:cubicBezTo>
                    <a:pt x="12764" y="0"/>
                    <a:pt x="0" y="12764"/>
                    <a:pt x="0" y="28575"/>
                  </a:cubicBezTo>
                  <a:lnTo>
                    <a:pt x="0" y="57150"/>
                  </a:lnTo>
                  <a:lnTo>
                    <a:pt x="57150" y="57150"/>
                  </a:lnTo>
                  <a:lnTo>
                    <a:pt x="57150" y="2857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0"/>
            <p:cNvSpPr/>
            <p:nvPr/>
          </p:nvSpPr>
          <p:spPr>
            <a:xfrm>
              <a:off x="7938657" y="1463779"/>
              <a:ext cx="323850" cy="390525"/>
            </a:xfrm>
            <a:custGeom>
              <a:avLst/>
              <a:gdLst/>
              <a:ahLst/>
              <a:cxnLst/>
              <a:rect l="l" t="t" r="r" b="b"/>
              <a:pathLst>
                <a:path w="323850" h="390525" extrusionOk="0">
                  <a:moveTo>
                    <a:pt x="142875" y="180975"/>
                  </a:moveTo>
                  <a:lnTo>
                    <a:pt x="200025" y="180975"/>
                  </a:lnTo>
                  <a:lnTo>
                    <a:pt x="200025" y="161925"/>
                  </a:lnTo>
                  <a:lnTo>
                    <a:pt x="247650" y="161925"/>
                  </a:lnTo>
                  <a:cubicBezTo>
                    <a:pt x="289655" y="161925"/>
                    <a:pt x="323850" y="127730"/>
                    <a:pt x="323850" y="85725"/>
                  </a:cubicBezTo>
                  <a:cubicBezTo>
                    <a:pt x="323850" y="43720"/>
                    <a:pt x="289655" y="9525"/>
                    <a:pt x="247650" y="9525"/>
                  </a:cubicBezTo>
                  <a:lnTo>
                    <a:pt x="110871" y="9525"/>
                  </a:lnTo>
                  <a:cubicBezTo>
                    <a:pt x="104108" y="3620"/>
                    <a:pt x="95345" y="0"/>
                    <a:pt x="85725" y="0"/>
                  </a:cubicBezTo>
                  <a:lnTo>
                    <a:pt x="38100" y="0"/>
                  </a:lnTo>
                  <a:cubicBezTo>
                    <a:pt x="27623" y="0"/>
                    <a:pt x="18098" y="4286"/>
                    <a:pt x="11144" y="11144"/>
                  </a:cubicBezTo>
                  <a:cubicBezTo>
                    <a:pt x="4286" y="18097"/>
                    <a:pt x="0" y="27622"/>
                    <a:pt x="0" y="38100"/>
                  </a:cubicBezTo>
                  <a:cubicBezTo>
                    <a:pt x="0" y="59150"/>
                    <a:pt x="17050" y="76200"/>
                    <a:pt x="38100" y="76200"/>
                  </a:cubicBezTo>
                  <a:lnTo>
                    <a:pt x="85725" y="76200"/>
                  </a:lnTo>
                  <a:cubicBezTo>
                    <a:pt x="95345" y="76200"/>
                    <a:pt x="104108" y="72581"/>
                    <a:pt x="110871" y="66675"/>
                  </a:cubicBezTo>
                  <a:lnTo>
                    <a:pt x="247650" y="66675"/>
                  </a:lnTo>
                  <a:cubicBezTo>
                    <a:pt x="258128" y="66675"/>
                    <a:pt x="266700" y="75248"/>
                    <a:pt x="266700" y="85725"/>
                  </a:cubicBezTo>
                  <a:cubicBezTo>
                    <a:pt x="266700" y="96203"/>
                    <a:pt x="258128" y="104775"/>
                    <a:pt x="247650" y="104775"/>
                  </a:cubicBezTo>
                  <a:lnTo>
                    <a:pt x="200025" y="104775"/>
                  </a:lnTo>
                  <a:lnTo>
                    <a:pt x="200025" y="85725"/>
                  </a:lnTo>
                  <a:lnTo>
                    <a:pt x="142875" y="85725"/>
                  </a:lnTo>
                  <a:lnTo>
                    <a:pt x="142875" y="104775"/>
                  </a:lnTo>
                  <a:lnTo>
                    <a:pt x="114300" y="104775"/>
                  </a:lnTo>
                  <a:cubicBezTo>
                    <a:pt x="72295" y="104775"/>
                    <a:pt x="38100" y="138970"/>
                    <a:pt x="38100" y="180975"/>
                  </a:cubicBezTo>
                  <a:cubicBezTo>
                    <a:pt x="38100" y="222980"/>
                    <a:pt x="72295" y="257175"/>
                    <a:pt x="114300" y="257175"/>
                  </a:cubicBezTo>
                  <a:lnTo>
                    <a:pt x="209550" y="257175"/>
                  </a:lnTo>
                  <a:cubicBezTo>
                    <a:pt x="220028" y="257175"/>
                    <a:pt x="228600" y="265748"/>
                    <a:pt x="228600" y="276225"/>
                  </a:cubicBezTo>
                  <a:cubicBezTo>
                    <a:pt x="228600" y="286703"/>
                    <a:pt x="220028" y="295275"/>
                    <a:pt x="209550" y="295275"/>
                  </a:cubicBezTo>
                  <a:lnTo>
                    <a:pt x="200025" y="295275"/>
                  </a:lnTo>
                  <a:lnTo>
                    <a:pt x="200025" y="276225"/>
                  </a:lnTo>
                  <a:lnTo>
                    <a:pt x="142875" y="276225"/>
                  </a:lnTo>
                  <a:lnTo>
                    <a:pt x="142875" y="295275"/>
                  </a:lnTo>
                  <a:lnTo>
                    <a:pt x="123825" y="295275"/>
                  </a:lnTo>
                  <a:cubicBezTo>
                    <a:pt x="108014" y="295275"/>
                    <a:pt x="95250" y="308039"/>
                    <a:pt x="95250" y="323850"/>
                  </a:cubicBezTo>
                  <a:cubicBezTo>
                    <a:pt x="95250" y="339662"/>
                    <a:pt x="108014" y="352425"/>
                    <a:pt x="123825" y="352425"/>
                  </a:cubicBezTo>
                  <a:lnTo>
                    <a:pt x="142875" y="352425"/>
                  </a:lnTo>
                  <a:lnTo>
                    <a:pt x="142875" y="361950"/>
                  </a:lnTo>
                  <a:cubicBezTo>
                    <a:pt x="142875" y="365284"/>
                    <a:pt x="143447" y="368522"/>
                    <a:pt x="144590" y="371475"/>
                  </a:cubicBezTo>
                  <a:cubicBezTo>
                    <a:pt x="145066" y="372904"/>
                    <a:pt x="145637" y="374237"/>
                    <a:pt x="146304" y="375475"/>
                  </a:cubicBezTo>
                  <a:cubicBezTo>
                    <a:pt x="146590" y="376142"/>
                    <a:pt x="146971" y="376809"/>
                    <a:pt x="147447" y="377381"/>
                  </a:cubicBezTo>
                  <a:cubicBezTo>
                    <a:pt x="147733" y="377857"/>
                    <a:pt x="148019" y="378333"/>
                    <a:pt x="148400" y="378809"/>
                  </a:cubicBezTo>
                  <a:cubicBezTo>
                    <a:pt x="151638" y="383286"/>
                    <a:pt x="156115" y="386715"/>
                    <a:pt x="161354" y="388620"/>
                  </a:cubicBezTo>
                  <a:cubicBezTo>
                    <a:pt x="161830" y="388906"/>
                    <a:pt x="162401" y="389096"/>
                    <a:pt x="162973" y="389192"/>
                  </a:cubicBezTo>
                  <a:cubicBezTo>
                    <a:pt x="163640" y="389477"/>
                    <a:pt x="164306" y="389668"/>
                    <a:pt x="164973" y="389763"/>
                  </a:cubicBezTo>
                  <a:cubicBezTo>
                    <a:pt x="165449" y="389954"/>
                    <a:pt x="166021" y="389954"/>
                    <a:pt x="166592" y="390049"/>
                  </a:cubicBezTo>
                  <a:cubicBezTo>
                    <a:pt x="168212" y="390430"/>
                    <a:pt x="169831" y="390525"/>
                    <a:pt x="171450" y="390525"/>
                  </a:cubicBezTo>
                  <a:cubicBezTo>
                    <a:pt x="173069" y="390525"/>
                    <a:pt x="174689" y="390430"/>
                    <a:pt x="176308" y="390049"/>
                  </a:cubicBezTo>
                  <a:cubicBezTo>
                    <a:pt x="176879" y="389954"/>
                    <a:pt x="177451" y="389954"/>
                    <a:pt x="177927" y="389763"/>
                  </a:cubicBezTo>
                  <a:cubicBezTo>
                    <a:pt x="184690" y="388239"/>
                    <a:pt x="190595" y="384239"/>
                    <a:pt x="194501" y="378809"/>
                  </a:cubicBezTo>
                  <a:cubicBezTo>
                    <a:pt x="194881" y="378333"/>
                    <a:pt x="195167" y="377857"/>
                    <a:pt x="195453" y="377381"/>
                  </a:cubicBezTo>
                  <a:cubicBezTo>
                    <a:pt x="195929" y="376809"/>
                    <a:pt x="196310" y="376142"/>
                    <a:pt x="196596" y="375475"/>
                  </a:cubicBezTo>
                  <a:cubicBezTo>
                    <a:pt x="197263" y="374237"/>
                    <a:pt x="197834" y="372904"/>
                    <a:pt x="198311" y="371475"/>
                  </a:cubicBezTo>
                  <a:cubicBezTo>
                    <a:pt x="199454" y="368522"/>
                    <a:pt x="200025" y="365284"/>
                    <a:pt x="200025" y="361950"/>
                  </a:cubicBezTo>
                  <a:lnTo>
                    <a:pt x="200025" y="352425"/>
                  </a:lnTo>
                  <a:lnTo>
                    <a:pt x="209550" y="352425"/>
                  </a:lnTo>
                  <a:cubicBezTo>
                    <a:pt x="251555" y="352425"/>
                    <a:pt x="285750" y="318230"/>
                    <a:pt x="285750" y="276225"/>
                  </a:cubicBezTo>
                  <a:cubicBezTo>
                    <a:pt x="285750" y="234220"/>
                    <a:pt x="251555" y="200025"/>
                    <a:pt x="209550" y="200025"/>
                  </a:cubicBezTo>
                  <a:lnTo>
                    <a:pt x="114300" y="200025"/>
                  </a:lnTo>
                  <a:cubicBezTo>
                    <a:pt x="103823" y="200025"/>
                    <a:pt x="95250" y="191453"/>
                    <a:pt x="95250" y="180975"/>
                  </a:cubicBezTo>
                  <a:cubicBezTo>
                    <a:pt x="95250" y="170498"/>
                    <a:pt x="103823" y="161925"/>
                    <a:pt x="114300" y="161925"/>
                  </a:cubicBezTo>
                  <a:lnTo>
                    <a:pt x="142875" y="161925"/>
                  </a:lnTo>
                  <a:lnTo>
                    <a:pt x="142875" y="180975"/>
                  </a:lnTo>
                  <a:close/>
                  <a:moveTo>
                    <a:pt x="38100" y="38100"/>
                  </a:moveTo>
                  <a:cubicBezTo>
                    <a:pt x="32861" y="38100"/>
                    <a:pt x="28575" y="33814"/>
                    <a:pt x="28575" y="28575"/>
                  </a:cubicBezTo>
                  <a:cubicBezTo>
                    <a:pt x="28575" y="23336"/>
                    <a:pt x="32861" y="19050"/>
                    <a:pt x="38100" y="19050"/>
                  </a:cubicBezTo>
                  <a:cubicBezTo>
                    <a:pt x="43339" y="19050"/>
                    <a:pt x="47625" y="23336"/>
                    <a:pt x="47625" y="28575"/>
                  </a:cubicBezTo>
                  <a:cubicBezTo>
                    <a:pt x="47625" y="33814"/>
                    <a:pt x="43339" y="38100"/>
                    <a:pt x="38100" y="381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89900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/>
          <p:nvPr/>
        </p:nvSpPr>
        <p:spPr>
          <a:xfrm>
            <a:off x="7869089" y="989733"/>
            <a:ext cx="5078800" cy="50788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10219133" y="408500"/>
            <a:ext cx="2316000" cy="2316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6" name="Google Shape;96;p11"/>
          <p:cNvSpPr txBox="1">
            <a:spLocks noGrp="1"/>
          </p:cNvSpPr>
          <p:nvPr>
            <p:ph type="sldNum" idx="12"/>
          </p:nvPr>
        </p:nvSpPr>
        <p:spPr>
          <a:xfrm>
            <a:off x="11471767" y="6307333"/>
            <a:ext cx="465600" cy="37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D8A8D"/>
                </a:solidFill>
              </a:rPr>
              <a:pPr/>
              <a:t>‹#›</a:t>
            </a:fld>
            <a:endParaRPr>
              <a:solidFill>
                <a:srgbClr val="7D8A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8098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 color">
    <p:bg>
      <p:bgPr>
        <a:solidFill>
          <a:schemeClr val="accen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/>
          <p:nvPr/>
        </p:nvSpPr>
        <p:spPr>
          <a:xfrm>
            <a:off x="7869089" y="989733"/>
            <a:ext cx="5078800" cy="50788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9" name="Google Shape;99;p12"/>
          <p:cNvSpPr/>
          <p:nvPr/>
        </p:nvSpPr>
        <p:spPr>
          <a:xfrm>
            <a:off x="10219133" y="408500"/>
            <a:ext cx="2316000" cy="2316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E1FF">
              <a:alpha val="223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11471767" y="6307333"/>
            <a:ext cx="465600" cy="37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9588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bg>
      <p:bgPr>
        <a:solidFill>
          <a:schemeClr val="accen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3"/>
          <p:cNvGrpSpPr/>
          <p:nvPr/>
        </p:nvGrpSpPr>
        <p:grpSpPr>
          <a:xfrm>
            <a:off x="-9703" y="-33"/>
            <a:ext cx="12206012" cy="6863016"/>
            <a:chOff x="2415126" y="2459954"/>
            <a:chExt cx="3373193" cy="1897678"/>
          </a:xfrm>
        </p:grpSpPr>
        <p:sp>
          <p:nvSpPr>
            <p:cNvPr id="103" name="Google Shape;103;p13"/>
            <p:cNvSpPr/>
            <p:nvPr/>
          </p:nvSpPr>
          <p:spPr>
            <a:xfrm>
              <a:off x="2415126" y="2459954"/>
              <a:ext cx="1233400" cy="1897678"/>
            </a:xfrm>
            <a:custGeom>
              <a:avLst/>
              <a:gdLst/>
              <a:ahLst/>
              <a:cxnLst/>
              <a:rect l="l" t="t" r="r" b="b"/>
              <a:pathLst>
                <a:path w="1233400" h="1897678" extrusionOk="0">
                  <a:moveTo>
                    <a:pt x="636027" y="948839"/>
                  </a:moveTo>
                  <a:cubicBezTo>
                    <a:pt x="636027" y="530634"/>
                    <a:pt x="880128" y="169454"/>
                    <a:pt x="1233609" y="0"/>
                  </a:cubicBezTo>
                  <a:lnTo>
                    <a:pt x="0" y="0"/>
                  </a:lnTo>
                  <a:lnTo>
                    <a:pt x="0" y="1897679"/>
                  </a:lnTo>
                  <a:lnTo>
                    <a:pt x="1233609" y="1897679"/>
                  </a:lnTo>
                  <a:cubicBezTo>
                    <a:pt x="880128" y="1728225"/>
                    <a:pt x="636027" y="1367045"/>
                    <a:pt x="636027" y="948839"/>
                  </a:cubicBezTo>
                  <a:close/>
                </a:path>
              </a:pathLst>
            </a:custGeom>
            <a:solidFill>
              <a:srgbClr val="FFFFFF">
                <a:alpha val="6872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4556676" y="2459954"/>
              <a:ext cx="1231643" cy="1897678"/>
            </a:xfrm>
            <a:custGeom>
              <a:avLst/>
              <a:gdLst/>
              <a:ahLst/>
              <a:cxnLst/>
              <a:rect l="l" t="t" r="r" b="b"/>
              <a:pathLst>
                <a:path w="1231643" h="1897678" extrusionOk="0">
                  <a:moveTo>
                    <a:pt x="0" y="0"/>
                  </a:moveTo>
                  <a:cubicBezTo>
                    <a:pt x="353481" y="169454"/>
                    <a:pt x="597582" y="530634"/>
                    <a:pt x="597582" y="948839"/>
                  </a:cubicBezTo>
                  <a:cubicBezTo>
                    <a:pt x="597582" y="1367045"/>
                    <a:pt x="353481" y="1728225"/>
                    <a:pt x="0" y="1897679"/>
                  </a:cubicBezTo>
                  <a:lnTo>
                    <a:pt x="1231852" y="1897679"/>
                  </a:lnTo>
                  <a:lnTo>
                    <a:pt x="1231852" y="0"/>
                  </a:lnTo>
                  <a:close/>
                </a:path>
              </a:pathLst>
            </a:custGeom>
            <a:solidFill>
              <a:srgbClr val="FFFFFF">
                <a:alpha val="6872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p13"/>
          <p:cNvSpPr txBox="1">
            <a:spLocks noGrp="1"/>
          </p:cNvSpPr>
          <p:nvPr>
            <p:ph type="sldNum" idx="12"/>
          </p:nvPr>
        </p:nvSpPr>
        <p:spPr>
          <a:xfrm>
            <a:off x="11471767" y="6307333"/>
            <a:ext cx="465600" cy="37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3516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69089" y="989733"/>
            <a:ext cx="5078800" cy="50788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40400" y="2655767"/>
            <a:ext cx="61944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0219133" y="408500"/>
            <a:ext cx="2316000" cy="2316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E1FF">
              <a:alpha val="223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t="18360" r="11016"/>
          <a:stretch/>
        </p:blipFill>
        <p:spPr>
          <a:xfrm>
            <a:off x="7262301" y="1753634"/>
            <a:ext cx="4929700" cy="4532765"/>
          </a:xfrm>
          <a:prstGeom prst="rect">
            <a:avLst/>
          </a:prstGeom>
          <a:noFill/>
          <a:ln>
            <a:noFill/>
          </a:ln>
          <a:effectLst>
            <a:outerShdw blurRad="28575" dist="28575" algn="bl" rotWithShape="0">
              <a:schemeClr val="dk1">
                <a:alpha val="1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09448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7869089" y="989733"/>
            <a:ext cx="5078800" cy="50788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10219133" y="408500"/>
            <a:ext cx="2316000" cy="2316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1252600" y="2839867"/>
            <a:ext cx="6367200" cy="68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252600" y="3550967"/>
            <a:ext cx="6367200" cy="4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9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7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7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7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7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7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7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7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733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r="3660"/>
          <a:stretch/>
        </p:blipFill>
        <p:spPr>
          <a:xfrm>
            <a:off x="8219034" y="1510334"/>
            <a:ext cx="3972967" cy="4674468"/>
          </a:xfrm>
          <a:prstGeom prst="rect">
            <a:avLst/>
          </a:prstGeom>
          <a:noFill/>
          <a:ln>
            <a:noFill/>
          </a:ln>
          <a:effectLst>
            <a:outerShdw blurRad="28575" dist="28575" algn="bl" rotWithShape="0">
              <a:schemeClr val="dk1">
                <a:alpha val="10000"/>
              </a:schemeClr>
            </a:outerShdw>
          </a:effectLst>
        </p:spPr>
      </p:pic>
      <p:sp>
        <p:nvSpPr>
          <p:cNvPr id="20" name="Google Shape;20;p3"/>
          <p:cNvSpPr/>
          <p:nvPr/>
        </p:nvSpPr>
        <p:spPr>
          <a:xfrm rot="10800000">
            <a:off x="-191436" y="2788200"/>
            <a:ext cx="1281600" cy="12816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5492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7869089" y="989733"/>
            <a:ext cx="5078800" cy="50788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3" name="Google Shape;23;p4"/>
          <p:cNvSpPr/>
          <p:nvPr/>
        </p:nvSpPr>
        <p:spPr>
          <a:xfrm>
            <a:off x="10219133" y="408500"/>
            <a:ext cx="2316000" cy="2316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140400" y="940867"/>
            <a:ext cx="6584000" cy="524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75719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•"/>
              <a:defRPr sz="4267">
                <a:solidFill>
                  <a:schemeClr val="accent2"/>
                </a:solidFill>
              </a:defRPr>
            </a:lvl1pPr>
            <a:lvl2pPr marL="1219170" lvl="1" indent="-575719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•"/>
              <a:defRPr sz="4267">
                <a:solidFill>
                  <a:schemeClr val="accent2"/>
                </a:solidFill>
              </a:defRPr>
            </a:lvl2pPr>
            <a:lvl3pPr marL="1828754" lvl="2" indent="-575719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•"/>
              <a:defRPr sz="4267">
                <a:solidFill>
                  <a:schemeClr val="accent2"/>
                </a:solidFill>
              </a:defRPr>
            </a:lvl3pPr>
            <a:lvl4pPr marL="2438339" lvl="3" indent="-575719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•"/>
              <a:defRPr sz="4267">
                <a:solidFill>
                  <a:schemeClr val="accent2"/>
                </a:solidFill>
              </a:defRPr>
            </a:lvl4pPr>
            <a:lvl5pPr marL="3047924" lvl="4" indent="-575719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○"/>
              <a:defRPr sz="4267">
                <a:solidFill>
                  <a:schemeClr val="accent2"/>
                </a:solidFill>
              </a:defRPr>
            </a:lvl5pPr>
            <a:lvl6pPr marL="3657509" lvl="5" indent="-575719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■"/>
              <a:defRPr sz="4267">
                <a:solidFill>
                  <a:schemeClr val="accent2"/>
                </a:solidFill>
              </a:defRPr>
            </a:lvl6pPr>
            <a:lvl7pPr marL="4267093" lvl="6" indent="-575719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●"/>
              <a:defRPr sz="4267">
                <a:solidFill>
                  <a:schemeClr val="accent2"/>
                </a:solidFill>
              </a:defRPr>
            </a:lvl7pPr>
            <a:lvl8pPr marL="4876678" lvl="7" indent="-575719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○"/>
              <a:defRPr sz="4267">
                <a:solidFill>
                  <a:schemeClr val="accent2"/>
                </a:solidFill>
              </a:defRPr>
            </a:lvl8pPr>
            <a:lvl9pPr marL="5486263" lvl="8" indent="-575719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■"/>
              <a:defRPr sz="4267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11471767" y="6307333"/>
            <a:ext cx="465600" cy="37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D8A8D"/>
                </a:solidFill>
              </a:rPr>
              <a:pPr/>
              <a:t>‹#›</a:t>
            </a:fld>
            <a:endParaRPr>
              <a:solidFill>
                <a:srgbClr val="7D8A8D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 rot="10800000">
            <a:off x="-149557" y="879267"/>
            <a:ext cx="999200" cy="9992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7" name="Google Shape;27;p4"/>
          <p:cNvSpPr txBox="1"/>
          <p:nvPr/>
        </p:nvSpPr>
        <p:spPr>
          <a:xfrm>
            <a:off x="-74767" y="943067"/>
            <a:ext cx="84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9600" b="1" kern="0">
                <a:solidFill>
                  <a:srgbClr val="FFFFFF"/>
                </a:solidFill>
                <a:latin typeface="News Cycle"/>
                <a:ea typeface="News Cycle"/>
                <a:cs typeface="News Cycle"/>
                <a:sym typeface="News Cycle"/>
              </a:rPr>
              <a:t>“</a:t>
            </a:r>
            <a:endParaRPr sz="9600" b="1" kern="0">
              <a:solidFill>
                <a:srgbClr val="FFFFFF"/>
              </a:solidFill>
              <a:latin typeface="News Cycle"/>
              <a:ea typeface="News Cycle"/>
              <a:cs typeface="News Cycle"/>
              <a:sym typeface="News Cycle"/>
            </a:endParaRPr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2">
            <a:alphaModFix/>
          </a:blip>
          <a:srcRect r="3175"/>
          <a:stretch/>
        </p:blipFill>
        <p:spPr>
          <a:xfrm>
            <a:off x="7676200" y="1510334"/>
            <a:ext cx="4515800" cy="4674468"/>
          </a:xfrm>
          <a:prstGeom prst="rect">
            <a:avLst/>
          </a:prstGeom>
          <a:noFill/>
          <a:ln>
            <a:noFill/>
          </a:ln>
          <a:effectLst>
            <a:outerShdw blurRad="28575" dist="28575" algn="bl" rotWithShape="0">
              <a:schemeClr val="dk1">
                <a:alpha val="1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09306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7869089" y="989733"/>
            <a:ext cx="5078800" cy="50788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1" name="Google Shape;31;p5"/>
          <p:cNvSpPr/>
          <p:nvPr/>
        </p:nvSpPr>
        <p:spPr>
          <a:xfrm>
            <a:off x="10219133" y="408500"/>
            <a:ext cx="2316000" cy="2316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" name="Google Shape;32;p5"/>
          <p:cNvSpPr/>
          <p:nvPr/>
        </p:nvSpPr>
        <p:spPr>
          <a:xfrm rot="10800000">
            <a:off x="-149557" y="879267"/>
            <a:ext cx="999200" cy="9992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194412" y="1159882"/>
            <a:ext cx="310032" cy="437693"/>
            <a:chOff x="7938657" y="1397104"/>
            <a:chExt cx="323850" cy="457200"/>
          </a:xfrm>
        </p:grpSpPr>
        <p:sp>
          <p:nvSpPr>
            <p:cNvPr id="34" name="Google Shape;34;p5"/>
            <p:cNvSpPr/>
            <p:nvPr/>
          </p:nvSpPr>
          <p:spPr>
            <a:xfrm>
              <a:off x="8081532" y="13971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150" y="28575"/>
                  </a:moveTo>
                  <a:cubicBezTo>
                    <a:pt x="57150" y="12764"/>
                    <a:pt x="44387" y="0"/>
                    <a:pt x="28575" y="0"/>
                  </a:cubicBezTo>
                  <a:cubicBezTo>
                    <a:pt x="12764" y="0"/>
                    <a:pt x="0" y="12764"/>
                    <a:pt x="0" y="28575"/>
                  </a:cubicBezTo>
                  <a:lnTo>
                    <a:pt x="0" y="57150"/>
                  </a:lnTo>
                  <a:lnTo>
                    <a:pt x="57150" y="57150"/>
                  </a:lnTo>
                  <a:lnTo>
                    <a:pt x="57150" y="285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>
              <a:off x="7938657" y="1463779"/>
              <a:ext cx="323850" cy="390525"/>
            </a:xfrm>
            <a:custGeom>
              <a:avLst/>
              <a:gdLst/>
              <a:ahLst/>
              <a:cxnLst/>
              <a:rect l="l" t="t" r="r" b="b"/>
              <a:pathLst>
                <a:path w="323850" h="390525" extrusionOk="0">
                  <a:moveTo>
                    <a:pt x="142875" y="180975"/>
                  </a:moveTo>
                  <a:lnTo>
                    <a:pt x="200025" y="180975"/>
                  </a:lnTo>
                  <a:lnTo>
                    <a:pt x="200025" y="161925"/>
                  </a:lnTo>
                  <a:lnTo>
                    <a:pt x="247650" y="161925"/>
                  </a:lnTo>
                  <a:cubicBezTo>
                    <a:pt x="289655" y="161925"/>
                    <a:pt x="323850" y="127730"/>
                    <a:pt x="323850" y="85725"/>
                  </a:cubicBezTo>
                  <a:cubicBezTo>
                    <a:pt x="323850" y="43720"/>
                    <a:pt x="289655" y="9525"/>
                    <a:pt x="247650" y="9525"/>
                  </a:cubicBezTo>
                  <a:lnTo>
                    <a:pt x="110871" y="9525"/>
                  </a:lnTo>
                  <a:cubicBezTo>
                    <a:pt x="104108" y="3620"/>
                    <a:pt x="95345" y="0"/>
                    <a:pt x="85725" y="0"/>
                  </a:cubicBezTo>
                  <a:lnTo>
                    <a:pt x="38100" y="0"/>
                  </a:lnTo>
                  <a:cubicBezTo>
                    <a:pt x="27623" y="0"/>
                    <a:pt x="18098" y="4286"/>
                    <a:pt x="11144" y="11144"/>
                  </a:cubicBezTo>
                  <a:cubicBezTo>
                    <a:pt x="4286" y="18097"/>
                    <a:pt x="0" y="27622"/>
                    <a:pt x="0" y="38100"/>
                  </a:cubicBezTo>
                  <a:cubicBezTo>
                    <a:pt x="0" y="59150"/>
                    <a:pt x="17050" y="76200"/>
                    <a:pt x="38100" y="76200"/>
                  </a:cubicBezTo>
                  <a:lnTo>
                    <a:pt x="85725" y="76200"/>
                  </a:lnTo>
                  <a:cubicBezTo>
                    <a:pt x="95345" y="76200"/>
                    <a:pt x="104108" y="72581"/>
                    <a:pt x="110871" y="66675"/>
                  </a:cubicBezTo>
                  <a:lnTo>
                    <a:pt x="247650" y="66675"/>
                  </a:lnTo>
                  <a:cubicBezTo>
                    <a:pt x="258128" y="66675"/>
                    <a:pt x="266700" y="75248"/>
                    <a:pt x="266700" y="85725"/>
                  </a:cubicBezTo>
                  <a:cubicBezTo>
                    <a:pt x="266700" y="96203"/>
                    <a:pt x="258128" y="104775"/>
                    <a:pt x="247650" y="104775"/>
                  </a:cubicBezTo>
                  <a:lnTo>
                    <a:pt x="200025" y="104775"/>
                  </a:lnTo>
                  <a:lnTo>
                    <a:pt x="200025" y="85725"/>
                  </a:lnTo>
                  <a:lnTo>
                    <a:pt x="142875" y="85725"/>
                  </a:lnTo>
                  <a:lnTo>
                    <a:pt x="142875" y="104775"/>
                  </a:lnTo>
                  <a:lnTo>
                    <a:pt x="114300" y="104775"/>
                  </a:lnTo>
                  <a:cubicBezTo>
                    <a:pt x="72295" y="104775"/>
                    <a:pt x="38100" y="138970"/>
                    <a:pt x="38100" y="180975"/>
                  </a:cubicBezTo>
                  <a:cubicBezTo>
                    <a:pt x="38100" y="222980"/>
                    <a:pt x="72295" y="257175"/>
                    <a:pt x="114300" y="257175"/>
                  </a:cubicBezTo>
                  <a:lnTo>
                    <a:pt x="209550" y="257175"/>
                  </a:lnTo>
                  <a:cubicBezTo>
                    <a:pt x="220028" y="257175"/>
                    <a:pt x="228600" y="265748"/>
                    <a:pt x="228600" y="276225"/>
                  </a:cubicBezTo>
                  <a:cubicBezTo>
                    <a:pt x="228600" y="286703"/>
                    <a:pt x="220028" y="295275"/>
                    <a:pt x="209550" y="295275"/>
                  </a:cubicBezTo>
                  <a:lnTo>
                    <a:pt x="200025" y="295275"/>
                  </a:lnTo>
                  <a:lnTo>
                    <a:pt x="200025" y="276225"/>
                  </a:lnTo>
                  <a:lnTo>
                    <a:pt x="142875" y="276225"/>
                  </a:lnTo>
                  <a:lnTo>
                    <a:pt x="142875" y="295275"/>
                  </a:lnTo>
                  <a:lnTo>
                    <a:pt x="123825" y="295275"/>
                  </a:lnTo>
                  <a:cubicBezTo>
                    <a:pt x="108014" y="295275"/>
                    <a:pt x="95250" y="308039"/>
                    <a:pt x="95250" y="323850"/>
                  </a:cubicBezTo>
                  <a:cubicBezTo>
                    <a:pt x="95250" y="339662"/>
                    <a:pt x="108014" y="352425"/>
                    <a:pt x="123825" y="352425"/>
                  </a:cubicBezTo>
                  <a:lnTo>
                    <a:pt x="142875" y="352425"/>
                  </a:lnTo>
                  <a:lnTo>
                    <a:pt x="142875" y="361950"/>
                  </a:lnTo>
                  <a:cubicBezTo>
                    <a:pt x="142875" y="365284"/>
                    <a:pt x="143447" y="368522"/>
                    <a:pt x="144590" y="371475"/>
                  </a:cubicBezTo>
                  <a:cubicBezTo>
                    <a:pt x="145066" y="372904"/>
                    <a:pt x="145637" y="374237"/>
                    <a:pt x="146304" y="375475"/>
                  </a:cubicBezTo>
                  <a:cubicBezTo>
                    <a:pt x="146590" y="376142"/>
                    <a:pt x="146971" y="376809"/>
                    <a:pt x="147447" y="377381"/>
                  </a:cubicBezTo>
                  <a:cubicBezTo>
                    <a:pt x="147733" y="377857"/>
                    <a:pt x="148019" y="378333"/>
                    <a:pt x="148400" y="378809"/>
                  </a:cubicBezTo>
                  <a:cubicBezTo>
                    <a:pt x="151638" y="383286"/>
                    <a:pt x="156115" y="386715"/>
                    <a:pt x="161354" y="388620"/>
                  </a:cubicBezTo>
                  <a:cubicBezTo>
                    <a:pt x="161830" y="388906"/>
                    <a:pt x="162401" y="389096"/>
                    <a:pt x="162973" y="389192"/>
                  </a:cubicBezTo>
                  <a:cubicBezTo>
                    <a:pt x="163640" y="389477"/>
                    <a:pt x="164306" y="389668"/>
                    <a:pt x="164973" y="389763"/>
                  </a:cubicBezTo>
                  <a:cubicBezTo>
                    <a:pt x="165449" y="389954"/>
                    <a:pt x="166021" y="389954"/>
                    <a:pt x="166592" y="390049"/>
                  </a:cubicBezTo>
                  <a:cubicBezTo>
                    <a:pt x="168212" y="390430"/>
                    <a:pt x="169831" y="390525"/>
                    <a:pt x="171450" y="390525"/>
                  </a:cubicBezTo>
                  <a:cubicBezTo>
                    <a:pt x="173069" y="390525"/>
                    <a:pt x="174689" y="390430"/>
                    <a:pt x="176308" y="390049"/>
                  </a:cubicBezTo>
                  <a:cubicBezTo>
                    <a:pt x="176879" y="389954"/>
                    <a:pt x="177451" y="389954"/>
                    <a:pt x="177927" y="389763"/>
                  </a:cubicBezTo>
                  <a:cubicBezTo>
                    <a:pt x="184690" y="388239"/>
                    <a:pt x="190595" y="384239"/>
                    <a:pt x="194501" y="378809"/>
                  </a:cubicBezTo>
                  <a:cubicBezTo>
                    <a:pt x="194881" y="378333"/>
                    <a:pt x="195167" y="377857"/>
                    <a:pt x="195453" y="377381"/>
                  </a:cubicBezTo>
                  <a:cubicBezTo>
                    <a:pt x="195929" y="376809"/>
                    <a:pt x="196310" y="376142"/>
                    <a:pt x="196596" y="375475"/>
                  </a:cubicBezTo>
                  <a:cubicBezTo>
                    <a:pt x="197263" y="374237"/>
                    <a:pt x="197834" y="372904"/>
                    <a:pt x="198311" y="371475"/>
                  </a:cubicBezTo>
                  <a:cubicBezTo>
                    <a:pt x="199454" y="368522"/>
                    <a:pt x="200025" y="365284"/>
                    <a:pt x="200025" y="361950"/>
                  </a:cubicBezTo>
                  <a:lnTo>
                    <a:pt x="200025" y="352425"/>
                  </a:lnTo>
                  <a:lnTo>
                    <a:pt x="209550" y="352425"/>
                  </a:lnTo>
                  <a:cubicBezTo>
                    <a:pt x="251555" y="352425"/>
                    <a:pt x="285750" y="318230"/>
                    <a:pt x="285750" y="276225"/>
                  </a:cubicBezTo>
                  <a:cubicBezTo>
                    <a:pt x="285750" y="234220"/>
                    <a:pt x="251555" y="200025"/>
                    <a:pt x="209550" y="200025"/>
                  </a:cubicBezTo>
                  <a:lnTo>
                    <a:pt x="114300" y="200025"/>
                  </a:lnTo>
                  <a:cubicBezTo>
                    <a:pt x="103823" y="200025"/>
                    <a:pt x="95250" y="191453"/>
                    <a:pt x="95250" y="180975"/>
                  </a:cubicBezTo>
                  <a:cubicBezTo>
                    <a:pt x="95250" y="170498"/>
                    <a:pt x="103823" y="161925"/>
                    <a:pt x="114300" y="161925"/>
                  </a:cubicBezTo>
                  <a:lnTo>
                    <a:pt x="142875" y="161925"/>
                  </a:lnTo>
                  <a:lnTo>
                    <a:pt x="142875" y="180975"/>
                  </a:lnTo>
                  <a:close/>
                  <a:moveTo>
                    <a:pt x="38100" y="38100"/>
                  </a:moveTo>
                  <a:cubicBezTo>
                    <a:pt x="32861" y="38100"/>
                    <a:pt x="28575" y="33814"/>
                    <a:pt x="28575" y="28575"/>
                  </a:cubicBezTo>
                  <a:cubicBezTo>
                    <a:pt x="28575" y="23336"/>
                    <a:pt x="32861" y="19050"/>
                    <a:pt x="38100" y="19050"/>
                  </a:cubicBezTo>
                  <a:cubicBezTo>
                    <a:pt x="43339" y="19050"/>
                    <a:pt x="47625" y="23336"/>
                    <a:pt x="47625" y="28575"/>
                  </a:cubicBezTo>
                  <a:cubicBezTo>
                    <a:pt x="47625" y="33814"/>
                    <a:pt x="43339" y="38100"/>
                    <a:pt x="3810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1140400" y="879267"/>
            <a:ext cx="8802800" cy="99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1140400" y="1805267"/>
            <a:ext cx="5596400" cy="404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SzPts val="2400"/>
              <a:buChar char="•"/>
              <a:defRPr/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3pPr>
            <a:lvl4pPr marL="2438339" lvl="3" indent="-507987" rtl="0"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4pPr>
            <a:lvl5pPr marL="3047924" lvl="4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11471767" y="6307333"/>
            <a:ext cx="465600" cy="37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D8A8D"/>
                </a:solidFill>
              </a:rPr>
              <a:pPr/>
              <a:t>‹#›</a:t>
            </a:fld>
            <a:endParaRPr>
              <a:solidFill>
                <a:srgbClr val="7D8A8D"/>
              </a:solidFill>
            </a:endParaRPr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>
            <a:alphaModFix/>
          </a:blip>
          <a:srcRect r="2931"/>
          <a:stretch/>
        </p:blipFill>
        <p:spPr>
          <a:xfrm>
            <a:off x="6788700" y="1510334"/>
            <a:ext cx="5403299" cy="4674468"/>
          </a:xfrm>
          <a:prstGeom prst="rect">
            <a:avLst/>
          </a:prstGeom>
          <a:noFill/>
          <a:ln>
            <a:noFill/>
          </a:ln>
          <a:effectLst>
            <a:outerShdw blurRad="28575" dist="28575" algn="bl" rotWithShape="0">
              <a:schemeClr val="dk1">
                <a:alpha val="1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27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A45C-E6A4-4668-87C8-1F1A3FE3A066}" type="datetimeFigureOut">
              <a:rPr lang="en-US" smtClean="0"/>
              <a:t>26-Aug-21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DE44-5B23-4D1E-9B1C-EC648D5D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269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 + 1 column + imag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6858533" y="301200"/>
            <a:ext cx="6255600" cy="62556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2" name="Google Shape;42;p6"/>
          <p:cNvSpPr/>
          <p:nvPr/>
        </p:nvSpPr>
        <p:spPr>
          <a:xfrm rot="10800000">
            <a:off x="-149557" y="879267"/>
            <a:ext cx="999200" cy="9992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3" name="Google Shape;43;p6"/>
          <p:cNvGrpSpPr/>
          <p:nvPr/>
        </p:nvGrpSpPr>
        <p:grpSpPr>
          <a:xfrm>
            <a:off x="194412" y="1159882"/>
            <a:ext cx="310032" cy="437693"/>
            <a:chOff x="7938657" y="1397104"/>
            <a:chExt cx="323850" cy="457200"/>
          </a:xfrm>
        </p:grpSpPr>
        <p:sp>
          <p:nvSpPr>
            <p:cNvPr id="44" name="Google Shape;44;p6"/>
            <p:cNvSpPr/>
            <p:nvPr/>
          </p:nvSpPr>
          <p:spPr>
            <a:xfrm>
              <a:off x="8081532" y="13971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150" y="28575"/>
                  </a:moveTo>
                  <a:cubicBezTo>
                    <a:pt x="57150" y="12764"/>
                    <a:pt x="44387" y="0"/>
                    <a:pt x="28575" y="0"/>
                  </a:cubicBezTo>
                  <a:cubicBezTo>
                    <a:pt x="12764" y="0"/>
                    <a:pt x="0" y="12764"/>
                    <a:pt x="0" y="28575"/>
                  </a:cubicBezTo>
                  <a:lnTo>
                    <a:pt x="0" y="57150"/>
                  </a:lnTo>
                  <a:lnTo>
                    <a:pt x="57150" y="57150"/>
                  </a:lnTo>
                  <a:lnTo>
                    <a:pt x="57150" y="285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7938657" y="1463779"/>
              <a:ext cx="323850" cy="390525"/>
            </a:xfrm>
            <a:custGeom>
              <a:avLst/>
              <a:gdLst/>
              <a:ahLst/>
              <a:cxnLst/>
              <a:rect l="l" t="t" r="r" b="b"/>
              <a:pathLst>
                <a:path w="323850" h="390525" extrusionOk="0">
                  <a:moveTo>
                    <a:pt x="142875" y="180975"/>
                  </a:moveTo>
                  <a:lnTo>
                    <a:pt x="200025" y="180975"/>
                  </a:lnTo>
                  <a:lnTo>
                    <a:pt x="200025" y="161925"/>
                  </a:lnTo>
                  <a:lnTo>
                    <a:pt x="247650" y="161925"/>
                  </a:lnTo>
                  <a:cubicBezTo>
                    <a:pt x="289655" y="161925"/>
                    <a:pt x="323850" y="127730"/>
                    <a:pt x="323850" y="85725"/>
                  </a:cubicBezTo>
                  <a:cubicBezTo>
                    <a:pt x="323850" y="43720"/>
                    <a:pt x="289655" y="9525"/>
                    <a:pt x="247650" y="9525"/>
                  </a:cubicBezTo>
                  <a:lnTo>
                    <a:pt x="110871" y="9525"/>
                  </a:lnTo>
                  <a:cubicBezTo>
                    <a:pt x="104108" y="3620"/>
                    <a:pt x="95345" y="0"/>
                    <a:pt x="85725" y="0"/>
                  </a:cubicBezTo>
                  <a:lnTo>
                    <a:pt x="38100" y="0"/>
                  </a:lnTo>
                  <a:cubicBezTo>
                    <a:pt x="27623" y="0"/>
                    <a:pt x="18098" y="4286"/>
                    <a:pt x="11144" y="11144"/>
                  </a:cubicBezTo>
                  <a:cubicBezTo>
                    <a:pt x="4286" y="18097"/>
                    <a:pt x="0" y="27622"/>
                    <a:pt x="0" y="38100"/>
                  </a:cubicBezTo>
                  <a:cubicBezTo>
                    <a:pt x="0" y="59150"/>
                    <a:pt x="17050" y="76200"/>
                    <a:pt x="38100" y="76200"/>
                  </a:cubicBezTo>
                  <a:lnTo>
                    <a:pt x="85725" y="76200"/>
                  </a:lnTo>
                  <a:cubicBezTo>
                    <a:pt x="95345" y="76200"/>
                    <a:pt x="104108" y="72581"/>
                    <a:pt x="110871" y="66675"/>
                  </a:cubicBezTo>
                  <a:lnTo>
                    <a:pt x="247650" y="66675"/>
                  </a:lnTo>
                  <a:cubicBezTo>
                    <a:pt x="258128" y="66675"/>
                    <a:pt x="266700" y="75248"/>
                    <a:pt x="266700" y="85725"/>
                  </a:cubicBezTo>
                  <a:cubicBezTo>
                    <a:pt x="266700" y="96203"/>
                    <a:pt x="258128" y="104775"/>
                    <a:pt x="247650" y="104775"/>
                  </a:cubicBezTo>
                  <a:lnTo>
                    <a:pt x="200025" y="104775"/>
                  </a:lnTo>
                  <a:lnTo>
                    <a:pt x="200025" y="85725"/>
                  </a:lnTo>
                  <a:lnTo>
                    <a:pt x="142875" y="85725"/>
                  </a:lnTo>
                  <a:lnTo>
                    <a:pt x="142875" y="104775"/>
                  </a:lnTo>
                  <a:lnTo>
                    <a:pt x="114300" y="104775"/>
                  </a:lnTo>
                  <a:cubicBezTo>
                    <a:pt x="72295" y="104775"/>
                    <a:pt x="38100" y="138970"/>
                    <a:pt x="38100" y="180975"/>
                  </a:cubicBezTo>
                  <a:cubicBezTo>
                    <a:pt x="38100" y="222980"/>
                    <a:pt x="72295" y="257175"/>
                    <a:pt x="114300" y="257175"/>
                  </a:cubicBezTo>
                  <a:lnTo>
                    <a:pt x="209550" y="257175"/>
                  </a:lnTo>
                  <a:cubicBezTo>
                    <a:pt x="220028" y="257175"/>
                    <a:pt x="228600" y="265748"/>
                    <a:pt x="228600" y="276225"/>
                  </a:cubicBezTo>
                  <a:cubicBezTo>
                    <a:pt x="228600" y="286703"/>
                    <a:pt x="220028" y="295275"/>
                    <a:pt x="209550" y="295275"/>
                  </a:cubicBezTo>
                  <a:lnTo>
                    <a:pt x="200025" y="295275"/>
                  </a:lnTo>
                  <a:lnTo>
                    <a:pt x="200025" y="276225"/>
                  </a:lnTo>
                  <a:lnTo>
                    <a:pt x="142875" y="276225"/>
                  </a:lnTo>
                  <a:lnTo>
                    <a:pt x="142875" y="295275"/>
                  </a:lnTo>
                  <a:lnTo>
                    <a:pt x="123825" y="295275"/>
                  </a:lnTo>
                  <a:cubicBezTo>
                    <a:pt x="108014" y="295275"/>
                    <a:pt x="95250" y="308039"/>
                    <a:pt x="95250" y="323850"/>
                  </a:cubicBezTo>
                  <a:cubicBezTo>
                    <a:pt x="95250" y="339662"/>
                    <a:pt x="108014" y="352425"/>
                    <a:pt x="123825" y="352425"/>
                  </a:cubicBezTo>
                  <a:lnTo>
                    <a:pt x="142875" y="352425"/>
                  </a:lnTo>
                  <a:lnTo>
                    <a:pt x="142875" y="361950"/>
                  </a:lnTo>
                  <a:cubicBezTo>
                    <a:pt x="142875" y="365284"/>
                    <a:pt x="143447" y="368522"/>
                    <a:pt x="144590" y="371475"/>
                  </a:cubicBezTo>
                  <a:cubicBezTo>
                    <a:pt x="145066" y="372904"/>
                    <a:pt x="145637" y="374237"/>
                    <a:pt x="146304" y="375475"/>
                  </a:cubicBezTo>
                  <a:cubicBezTo>
                    <a:pt x="146590" y="376142"/>
                    <a:pt x="146971" y="376809"/>
                    <a:pt x="147447" y="377381"/>
                  </a:cubicBezTo>
                  <a:cubicBezTo>
                    <a:pt x="147733" y="377857"/>
                    <a:pt x="148019" y="378333"/>
                    <a:pt x="148400" y="378809"/>
                  </a:cubicBezTo>
                  <a:cubicBezTo>
                    <a:pt x="151638" y="383286"/>
                    <a:pt x="156115" y="386715"/>
                    <a:pt x="161354" y="388620"/>
                  </a:cubicBezTo>
                  <a:cubicBezTo>
                    <a:pt x="161830" y="388906"/>
                    <a:pt x="162401" y="389096"/>
                    <a:pt x="162973" y="389192"/>
                  </a:cubicBezTo>
                  <a:cubicBezTo>
                    <a:pt x="163640" y="389477"/>
                    <a:pt x="164306" y="389668"/>
                    <a:pt x="164973" y="389763"/>
                  </a:cubicBezTo>
                  <a:cubicBezTo>
                    <a:pt x="165449" y="389954"/>
                    <a:pt x="166021" y="389954"/>
                    <a:pt x="166592" y="390049"/>
                  </a:cubicBezTo>
                  <a:cubicBezTo>
                    <a:pt x="168212" y="390430"/>
                    <a:pt x="169831" y="390525"/>
                    <a:pt x="171450" y="390525"/>
                  </a:cubicBezTo>
                  <a:cubicBezTo>
                    <a:pt x="173069" y="390525"/>
                    <a:pt x="174689" y="390430"/>
                    <a:pt x="176308" y="390049"/>
                  </a:cubicBezTo>
                  <a:cubicBezTo>
                    <a:pt x="176879" y="389954"/>
                    <a:pt x="177451" y="389954"/>
                    <a:pt x="177927" y="389763"/>
                  </a:cubicBezTo>
                  <a:cubicBezTo>
                    <a:pt x="184690" y="388239"/>
                    <a:pt x="190595" y="384239"/>
                    <a:pt x="194501" y="378809"/>
                  </a:cubicBezTo>
                  <a:cubicBezTo>
                    <a:pt x="194881" y="378333"/>
                    <a:pt x="195167" y="377857"/>
                    <a:pt x="195453" y="377381"/>
                  </a:cubicBezTo>
                  <a:cubicBezTo>
                    <a:pt x="195929" y="376809"/>
                    <a:pt x="196310" y="376142"/>
                    <a:pt x="196596" y="375475"/>
                  </a:cubicBezTo>
                  <a:cubicBezTo>
                    <a:pt x="197263" y="374237"/>
                    <a:pt x="197834" y="372904"/>
                    <a:pt x="198311" y="371475"/>
                  </a:cubicBezTo>
                  <a:cubicBezTo>
                    <a:pt x="199454" y="368522"/>
                    <a:pt x="200025" y="365284"/>
                    <a:pt x="200025" y="361950"/>
                  </a:cubicBezTo>
                  <a:lnTo>
                    <a:pt x="200025" y="352425"/>
                  </a:lnTo>
                  <a:lnTo>
                    <a:pt x="209550" y="352425"/>
                  </a:lnTo>
                  <a:cubicBezTo>
                    <a:pt x="251555" y="352425"/>
                    <a:pt x="285750" y="318230"/>
                    <a:pt x="285750" y="276225"/>
                  </a:cubicBezTo>
                  <a:cubicBezTo>
                    <a:pt x="285750" y="234220"/>
                    <a:pt x="251555" y="200025"/>
                    <a:pt x="209550" y="200025"/>
                  </a:cubicBezTo>
                  <a:lnTo>
                    <a:pt x="114300" y="200025"/>
                  </a:lnTo>
                  <a:cubicBezTo>
                    <a:pt x="103823" y="200025"/>
                    <a:pt x="95250" y="191453"/>
                    <a:pt x="95250" y="180975"/>
                  </a:cubicBezTo>
                  <a:cubicBezTo>
                    <a:pt x="95250" y="170498"/>
                    <a:pt x="103823" y="161925"/>
                    <a:pt x="114300" y="161925"/>
                  </a:cubicBezTo>
                  <a:lnTo>
                    <a:pt x="142875" y="161925"/>
                  </a:lnTo>
                  <a:lnTo>
                    <a:pt x="142875" y="180975"/>
                  </a:lnTo>
                  <a:close/>
                  <a:moveTo>
                    <a:pt x="38100" y="38100"/>
                  </a:moveTo>
                  <a:cubicBezTo>
                    <a:pt x="32861" y="38100"/>
                    <a:pt x="28575" y="33814"/>
                    <a:pt x="28575" y="28575"/>
                  </a:cubicBezTo>
                  <a:cubicBezTo>
                    <a:pt x="28575" y="23336"/>
                    <a:pt x="32861" y="19050"/>
                    <a:pt x="38100" y="19050"/>
                  </a:cubicBezTo>
                  <a:cubicBezTo>
                    <a:pt x="43339" y="19050"/>
                    <a:pt x="47625" y="23336"/>
                    <a:pt x="47625" y="28575"/>
                  </a:cubicBezTo>
                  <a:cubicBezTo>
                    <a:pt x="47625" y="33814"/>
                    <a:pt x="43339" y="38100"/>
                    <a:pt x="3810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1140400" y="879267"/>
            <a:ext cx="5452000" cy="99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1140400" y="2236000"/>
            <a:ext cx="5452000" cy="361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SzPts val="2400"/>
              <a:buChar char="•"/>
              <a:defRPr/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3pPr>
            <a:lvl4pPr marL="2438339" lvl="3" indent="-507987" rtl="0"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4pPr>
            <a:lvl5pPr marL="3047924" lvl="4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1471767" y="6307333"/>
            <a:ext cx="465600" cy="37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D8A8D"/>
                </a:solidFill>
              </a:rPr>
              <a:pPr/>
              <a:t>‹#›</a:t>
            </a:fld>
            <a:endParaRPr>
              <a:solidFill>
                <a:srgbClr val="7D8A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3260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7869089" y="989733"/>
            <a:ext cx="5078800" cy="50788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1" name="Google Shape;51;p7"/>
          <p:cNvSpPr/>
          <p:nvPr/>
        </p:nvSpPr>
        <p:spPr>
          <a:xfrm>
            <a:off x="10219133" y="408500"/>
            <a:ext cx="2316000" cy="2316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2" name="Google Shape;52;p7"/>
          <p:cNvSpPr/>
          <p:nvPr/>
        </p:nvSpPr>
        <p:spPr>
          <a:xfrm rot="10800000">
            <a:off x="-149557" y="879267"/>
            <a:ext cx="999200" cy="9992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53" name="Google Shape;53;p7"/>
          <p:cNvGrpSpPr/>
          <p:nvPr/>
        </p:nvGrpSpPr>
        <p:grpSpPr>
          <a:xfrm>
            <a:off x="194412" y="1159882"/>
            <a:ext cx="310032" cy="437693"/>
            <a:chOff x="7938657" y="1397104"/>
            <a:chExt cx="323850" cy="457200"/>
          </a:xfrm>
        </p:grpSpPr>
        <p:sp>
          <p:nvSpPr>
            <p:cNvPr id="54" name="Google Shape;54;p7"/>
            <p:cNvSpPr/>
            <p:nvPr/>
          </p:nvSpPr>
          <p:spPr>
            <a:xfrm>
              <a:off x="8081532" y="13971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150" y="28575"/>
                  </a:moveTo>
                  <a:cubicBezTo>
                    <a:pt x="57150" y="12764"/>
                    <a:pt x="44387" y="0"/>
                    <a:pt x="28575" y="0"/>
                  </a:cubicBezTo>
                  <a:cubicBezTo>
                    <a:pt x="12764" y="0"/>
                    <a:pt x="0" y="12764"/>
                    <a:pt x="0" y="28575"/>
                  </a:cubicBezTo>
                  <a:lnTo>
                    <a:pt x="0" y="57150"/>
                  </a:lnTo>
                  <a:lnTo>
                    <a:pt x="57150" y="57150"/>
                  </a:lnTo>
                  <a:lnTo>
                    <a:pt x="57150" y="285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7938657" y="1463779"/>
              <a:ext cx="323850" cy="390525"/>
            </a:xfrm>
            <a:custGeom>
              <a:avLst/>
              <a:gdLst/>
              <a:ahLst/>
              <a:cxnLst/>
              <a:rect l="l" t="t" r="r" b="b"/>
              <a:pathLst>
                <a:path w="323850" h="390525" extrusionOk="0">
                  <a:moveTo>
                    <a:pt x="142875" y="180975"/>
                  </a:moveTo>
                  <a:lnTo>
                    <a:pt x="200025" y="180975"/>
                  </a:lnTo>
                  <a:lnTo>
                    <a:pt x="200025" y="161925"/>
                  </a:lnTo>
                  <a:lnTo>
                    <a:pt x="247650" y="161925"/>
                  </a:lnTo>
                  <a:cubicBezTo>
                    <a:pt x="289655" y="161925"/>
                    <a:pt x="323850" y="127730"/>
                    <a:pt x="323850" y="85725"/>
                  </a:cubicBezTo>
                  <a:cubicBezTo>
                    <a:pt x="323850" y="43720"/>
                    <a:pt x="289655" y="9525"/>
                    <a:pt x="247650" y="9525"/>
                  </a:cubicBezTo>
                  <a:lnTo>
                    <a:pt x="110871" y="9525"/>
                  </a:lnTo>
                  <a:cubicBezTo>
                    <a:pt x="104108" y="3620"/>
                    <a:pt x="95345" y="0"/>
                    <a:pt x="85725" y="0"/>
                  </a:cubicBezTo>
                  <a:lnTo>
                    <a:pt x="38100" y="0"/>
                  </a:lnTo>
                  <a:cubicBezTo>
                    <a:pt x="27623" y="0"/>
                    <a:pt x="18098" y="4286"/>
                    <a:pt x="11144" y="11144"/>
                  </a:cubicBezTo>
                  <a:cubicBezTo>
                    <a:pt x="4286" y="18097"/>
                    <a:pt x="0" y="27622"/>
                    <a:pt x="0" y="38100"/>
                  </a:cubicBezTo>
                  <a:cubicBezTo>
                    <a:pt x="0" y="59150"/>
                    <a:pt x="17050" y="76200"/>
                    <a:pt x="38100" y="76200"/>
                  </a:cubicBezTo>
                  <a:lnTo>
                    <a:pt x="85725" y="76200"/>
                  </a:lnTo>
                  <a:cubicBezTo>
                    <a:pt x="95345" y="76200"/>
                    <a:pt x="104108" y="72581"/>
                    <a:pt x="110871" y="66675"/>
                  </a:cubicBezTo>
                  <a:lnTo>
                    <a:pt x="247650" y="66675"/>
                  </a:lnTo>
                  <a:cubicBezTo>
                    <a:pt x="258128" y="66675"/>
                    <a:pt x="266700" y="75248"/>
                    <a:pt x="266700" y="85725"/>
                  </a:cubicBezTo>
                  <a:cubicBezTo>
                    <a:pt x="266700" y="96203"/>
                    <a:pt x="258128" y="104775"/>
                    <a:pt x="247650" y="104775"/>
                  </a:cubicBezTo>
                  <a:lnTo>
                    <a:pt x="200025" y="104775"/>
                  </a:lnTo>
                  <a:lnTo>
                    <a:pt x="200025" y="85725"/>
                  </a:lnTo>
                  <a:lnTo>
                    <a:pt x="142875" y="85725"/>
                  </a:lnTo>
                  <a:lnTo>
                    <a:pt x="142875" y="104775"/>
                  </a:lnTo>
                  <a:lnTo>
                    <a:pt x="114300" y="104775"/>
                  </a:lnTo>
                  <a:cubicBezTo>
                    <a:pt x="72295" y="104775"/>
                    <a:pt x="38100" y="138970"/>
                    <a:pt x="38100" y="180975"/>
                  </a:cubicBezTo>
                  <a:cubicBezTo>
                    <a:pt x="38100" y="222980"/>
                    <a:pt x="72295" y="257175"/>
                    <a:pt x="114300" y="257175"/>
                  </a:cubicBezTo>
                  <a:lnTo>
                    <a:pt x="209550" y="257175"/>
                  </a:lnTo>
                  <a:cubicBezTo>
                    <a:pt x="220028" y="257175"/>
                    <a:pt x="228600" y="265748"/>
                    <a:pt x="228600" y="276225"/>
                  </a:cubicBezTo>
                  <a:cubicBezTo>
                    <a:pt x="228600" y="286703"/>
                    <a:pt x="220028" y="295275"/>
                    <a:pt x="209550" y="295275"/>
                  </a:cubicBezTo>
                  <a:lnTo>
                    <a:pt x="200025" y="295275"/>
                  </a:lnTo>
                  <a:lnTo>
                    <a:pt x="200025" y="276225"/>
                  </a:lnTo>
                  <a:lnTo>
                    <a:pt x="142875" y="276225"/>
                  </a:lnTo>
                  <a:lnTo>
                    <a:pt x="142875" y="295275"/>
                  </a:lnTo>
                  <a:lnTo>
                    <a:pt x="123825" y="295275"/>
                  </a:lnTo>
                  <a:cubicBezTo>
                    <a:pt x="108014" y="295275"/>
                    <a:pt x="95250" y="308039"/>
                    <a:pt x="95250" y="323850"/>
                  </a:cubicBezTo>
                  <a:cubicBezTo>
                    <a:pt x="95250" y="339662"/>
                    <a:pt x="108014" y="352425"/>
                    <a:pt x="123825" y="352425"/>
                  </a:cubicBezTo>
                  <a:lnTo>
                    <a:pt x="142875" y="352425"/>
                  </a:lnTo>
                  <a:lnTo>
                    <a:pt x="142875" y="361950"/>
                  </a:lnTo>
                  <a:cubicBezTo>
                    <a:pt x="142875" y="365284"/>
                    <a:pt x="143447" y="368522"/>
                    <a:pt x="144590" y="371475"/>
                  </a:cubicBezTo>
                  <a:cubicBezTo>
                    <a:pt x="145066" y="372904"/>
                    <a:pt x="145637" y="374237"/>
                    <a:pt x="146304" y="375475"/>
                  </a:cubicBezTo>
                  <a:cubicBezTo>
                    <a:pt x="146590" y="376142"/>
                    <a:pt x="146971" y="376809"/>
                    <a:pt x="147447" y="377381"/>
                  </a:cubicBezTo>
                  <a:cubicBezTo>
                    <a:pt x="147733" y="377857"/>
                    <a:pt x="148019" y="378333"/>
                    <a:pt x="148400" y="378809"/>
                  </a:cubicBezTo>
                  <a:cubicBezTo>
                    <a:pt x="151638" y="383286"/>
                    <a:pt x="156115" y="386715"/>
                    <a:pt x="161354" y="388620"/>
                  </a:cubicBezTo>
                  <a:cubicBezTo>
                    <a:pt x="161830" y="388906"/>
                    <a:pt x="162401" y="389096"/>
                    <a:pt x="162973" y="389192"/>
                  </a:cubicBezTo>
                  <a:cubicBezTo>
                    <a:pt x="163640" y="389477"/>
                    <a:pt x="164306" y="389668"/>
                    <a:pt x="164973" y="389763"/>
                  </a:cubicBezTo>
                  <a:cubicBezTo>
                    <a:pt x="165449" y="389954"/>
                    <a:pt x="166021" y="389954"/>
                    <a:pt x="166592" y="390049"/>
                  </a:cubicBezTo>
                  <a:cubicBezTo>
                    <a:pt x="168212" y="390430"/>
                    <a:pt x="169831" y="390525"/>
                    <a:pt x="171450" y="390525"/>
                  </a:cubicBezTo>
                  <a:cubicBezTo>
                    <a:pt x="173069" y="390525"/>
                    <a:pt x="174689" y="390430"/>
                    <a:pt x="176308" y="390049"/>
                  </a:cubicBezTo>
                  <a:cubicBezTo>
                    <a:pt x="176879" y="389954"/>
                    <a:pt x="177451" y="389954"/>
                    <a:pt x="177927" y="389763"/>
                  </a:cubicBezTo>
                  <a:cubicBezTo>
                    <a:pt x="184690" y="388239"/>
                    <a:pt x="190595" y="384239"/>
                    <a:pt x="194501" y="378809"/>
                  </a:cubicBezTo>
                  <a:cubicBezTo>
                    <a:pt x="194881" y="378333"/>
                    <a:pt x="195167" y="377857"/>
                    <a:pt x="195453" y="377381"/>
                  </a:cubicBezTo>
                  <a:cubicBezTo>
                    <a:pt x="195929" y="376809"/>
                    <a:pt x="196310" y="376142"/>
                    <a:pt x="196596" y="375475"/>
                  </a:cubicBezTo>
                  <a:cubicBezTo>
                    <a:pt x="197263" y="374237"/>
                    <a:pt x="197834" y="372904"/>
                    <a:pt x="198311" y="371475"/>
                  </a:cubicBezTo>
                  <a:cubicBezTo>
                    <a:pt x="199454" y="368522"/>
                    <a:pt x="200025" y="365284"/>
                    <a:pt x="200025" y="361950"/>
                  </a:cubicBezTo>
                  <a:lnTo>
                    <a:pt x="200025" y="352425"/>
                  </a:lnTo>
                  <a:lnTo>
                    <a:pt x="209550" y="352425"/>
                  </a:lnTo>
                  <a:cubicBezTo>
                    <a:pt x="251555" y="352425"/>
                    <a:pt x="285750" y="318230"/>
                    <a:pt x="285750" y="276225"/>
                  </a:cubicBezTo>
                  <a:cubicBezTo>
                    <a:pt x="285750" y="234220"/>
                    <a:pt x="251555" y="200025"/>
                    <a:pt x="209550" y="200025"/>
                  </a:cubicBezTo>
                  <a:lnTo>
                    <a:pt x="114300" y="200025"/>
                  </a:lnTo>
                  <a:cubicBezTo>
                    <a:pt x="103823" y="200025"/>
                    <a:pt x="95250" y="191453"/>
                    <a:pt x="95250" y="180975"/>
                  </a:cubicBezTo>
                  <a:cubicBezTo>
                    <a:pt x="95250" y="170498"/>
                    <a:pt x="103823" y="161925"/>
                    <a:pt x="114300" y="161925"/>
                  </a:cubicBezTo>
                  <a:lnTo>
                    <a:pt x="142875" y="161925"/>
                  </a:lnTo>
                  <a:lnTo>
                    <a:pt x="142875" y="180975"/>
                  </a:lnTo>
                  <a:close/>
                  <a:moveTo>
                    <a:pt x="38100" y="38100"/>
                  </a:moveTo>
                  <a:cubicBezTo>
                    <a:pt x="32861" y="38100"/>
                    <a:pt x="28575" y="33814"/>
                    <a:pt x="28575" y="28575"/>
                  </a:cubicBezTo>
                  <a:cubicBezTo>
                    <a:pt x="28575" y="23336"/>
                    <a:pt x="32861" y="19050"/>
                    <a:pt x="38100" y="19050"/>
                  </a:cubicBezTo>
                  <a:cubicBezTo>
                    <a:pt x="43339" y="19050"/>
                    <a:pt x="47625" y="23336"/>
                    <a:pt x="47625" y="28575"/>
                  </a:cubicBezTo>
                  <a:cubicBezTo>
                    <a:pt x="47625" y="33814"/>
                    <a:pt x="43339" y="38100"/>
                    <a:pt x="3810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1140400" y="879267"/>
            <a:ext cx="8802800" cy="99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1140367" y="1805267"/>
            <a:ext cx="3000800" cy="437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2"/>
          </p:nvPr>
        </p:nvSpPr>
        <p:spPr>
          <a:xfrm>
            <a:off x="4561973" y="1805267"/>
            <a:ext cx="3000800" cy="437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11471767" y="6307333"/>
            <a:ext cx="465600" cy="37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D8A8D"/>
                </a:solidFill>
              </a:rPr>
              <a:pPr/>
              <a:t>‹#›</a:t>
            </a:fld>
            <a:endParaRPr>
              <a:solidFill>
                <a:srgbClr val="7D8A8D"/>
              </a:solidFill>
            </a:endParaRPr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2">
            <a:alphaModFix/>
          </a:blip>
          <a:srcRect l="1587" r="1587"/>
          <a:stretch/>
        </p:blipFill>
        <p:spPr>
          <a:xfrm>
            <a:off x="7676200" y="1510334"/>
            <a:ext cx="4515800" cy="4674463"/>
          </a:xfrm>
          <a:prstGeom prst="rect">
            <a:avLst/>
          </a:prstGeom>
          <a:noFill/>
          <a:ln>
            <a:noFill/>
          </a:ln>
          <a:effectLst>
            <a:outerShdw blurRad="28575" dist="28575" algn="bl" rotWithShape="0">
              <a:schemeClr val="dk1">
                <a:alpha val="1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134102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7869089" y="989733"/>
            <a:ext cx="5078800" cy="50788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3" name="Google Shape;63;p8"/>
          <p:cNvSpPr/>
          <p:nvPr/>
        </p:nvSpPr>
        <p:spPr>
          <a:xfrm>
            <a:off x="10219133" y="408500"/>
            <a:ext cx="2316000" cy="2316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4" name="Google Shape;64;p8"/>
          <p:cNvSpPr/>
          <p:nvPr/>
        </p:nvSpPr>
        <p:spPr>
          <a:xfrm rot="10800000">
            <a:off x="-149557" y="879267"/>
            <a:ext cx="999200" cy="9992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65" name="Google Shape;65;p8"/>
          <p:cNvGrpSpPr/>
          <p:nvPr/>
        </p:nvGrpSpPr>
        <p:grpSpPr>
          <a:xfrm>
            <a:off x="194412" y="1159882"/>
            <a:ext cx="310032" cy="437693"/>
            <a:chOff x="7938657" y="1397104"/>
            <a:chExt cx="323850" cy="457200"/>
          </a:xfrm>
        </p:grpSpPr>
        <p:sp>
          <p:nvSpPr>
            <p:cNvPr id="66" name="Google Shape;66;p8"/>
            <p:cNvSpPr/>
            <p:nvPr/>
          </p:nvSpPr>
          <p:spPr>
            <a:xfrm>
              <a:off x="8081532" y="13971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150" y="28575"/>
                  </a:moveTo>
                  <a:cubicBezTo>
                    <a:pt x="57150" y="12764"/>
                    <a:pt x="44387" y="0"/>
                    <a:pt x="28575" y="0"/>
                  </a:cubicBezTo>
                  <a:cubicBezTo>
                    <a:pt x="12764" y="0"/>
                    <a:pt x="0" y="12764"/>
                    <a:pt x="0" y="28575"/>
                  </a:cubicBezTo>
                  <a:lnTo>
                    <a:pt x="0" y="57150"/>
                  </a:lnTo>
                  <a:lnTo>
                    <a:pt x="57150" y="57150"/>
                  </a:lnTo>
                  <a:lnTo>
                    <a:pt x="57150" y="285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7938657" y="1463779"/>
              <a:ext cx="323850" cy="390525"/>
            </a:xfrm>
            <a:custGeom>
              <a:avLst/>
              <a:gdLst/>
              <a:ahLst/>
              <a:cxnLst/>
              <a:rect l="l" t="t" r="r" b="b"/>
              <a:pathLst>
                <a:path w="323850" h="390525" extrusionOk="0">
                  <a:moveTo>
                    <a:pt x="142875" y="180975"/>
                  </a:moveTo>
                  <a:lnTo>
                    <a:pt x="200025" y="180975"/>
                  </a:lnTo>
                  <a:lnTo>
                    <a:pt x="200025" y="161925"/>
                  </a:lnTo>
                  <a:lnTo>
                    <a:pt x="247650" y="161925"/>
                  </a:lnTo>
                  <a:cubicBezTo>
                    <a:pt x="289655" y="161925"/>
                    <a:pt x="323850" y="127730"/>
                    <a:pt x="323850" y="85725"/>
                  </a:cubicBezTo>
                  <a:cubicBezTo>
                    <a:pt x="323850" y="43720"/>
                    <a:pt x="289655" y="9525"/>
                    <a:pt x="247650" y="9525"/>
                  </a:cubicBezTo>
                  <a:lnTo>
                    <a:pt x="110871" y="9525"/>
                  </a:lnTo>
                  <a:cubicBezTo>
                    <a:pt x="104108" y="3620"/>
                    <a:pt x="95345" y="0"/>
                    <a:pt x="85725" y="0"/>
                  </a:cubicBezTo>
                  <a:lnTo>
                    <a:pt x="38100" y="0"/>
                  </a:lnTo>
                  <a:cubicBezTo>
                    <a:pt x="27623" y="0"/>
                    <a:pt x="18098" y="4286"/>
                    <a:pt x="11144" y="11144"/>
                  </a:cubicBezTo>
                  <a:cubicBezTo>
                    <a:pt x="4286" y="18097"/>
                    <a:pt x="0" y="27622"/>
                    <a:pt x="0" y="38100"/>
                  </a:cubicBezTo>
                  <a:cubicBezTo>
                    <a:pt x="0" y="59150"/>
                    <a:pt x="17050" y="76200"/>
                    <a:pt x="38100" y="76200"/>
                  </a:cubicBezTo>
                  <a:lnTo>
                    <a:pt x="85725" y="76200"/>
                  </a:lnTo>
                  <a:cubicBezTo>
                    <a:pt x="95345" y="76200"/>
                    <a:pt x="104108" y="72581"/>
                    <a:pt x="110871" y="66675"/>
                  </a:cubicBezTo>
                  <a:lnTo>
                    <a:pt x="247650" y="66675"/>
                  </a:lnTo>
                  <a:cubicBezTo>
                    <a:pt x="258128" y="66675"/>
                    <a:pt x="266700" y="75248"/>
                    <a:pt x="266700" y="85725"/>
                  </a:cubicBezTo>
                  <a:cubicBezTo>
                    <a:pt x="266700" y="96203"/>
                    <a:pt x="258128" y="104775"/>
                    <a:pt x="247650" y="104775"/>
                  </a:cubicBezTo>
                  <a:lnTo>
                    <a:pt x="200025" y="104775"/>
                  </a:lnTo>
                  <a:lnTo>
                    <a:pt x="200025" y="85725"/>
                  </a:lnTo>
                  <a:lnTo>
                    <a:pt x="142875" y="85725"/>
                  </a:lnTo>
                  <a:lnTo>
                    <a:pt x="142875" y="104775"/>
                  </a:lnTo>
                  <a:lnTo>
                    <a:pt x="114300" y="104775"/>
                  </a:lnTo>
                  <a:cubicBezTo>
                    <a:pt x="72295" y="104775"/>
                    <a:pt x="38100" y="138970"/>
                    <a:pt x="38100" y="180975"/>
                  </a:cubicBezTo>
                  <a:cubicBezTo>
                    <a:pt x="38100" y="222980"/>
                    <a:pt x="72295" y="257175"/>
                    <a:pt x="114300" y="257175"/>
                  </a:cubicBezTo>
                  <a:lnTo>
                    <a:pt x="209550" y="257175"/>
                  </a:lnTo>
                  <a:cubicBezTo>
                    <a:pt x="220028" y="257175"/>
                    <a:pt x="228600" y="265748"/>
                    <a:pt x="228600" y="276225"/>
                  </a:cubicBezTo>
                  <a:cubicBezTo>
                    <a:pt x="228600" y="286703"/>
                    <a:pt x="220028" y="295275"/>
                    <a:pt x="209550" y="295275"/>
                  </a:cubicBezTo>
                  <a:lnTo>
                    <a:pt x="200025" y="295275"/>
                  </a:lnTo>
                  <a:lnTo>
                    <a:pt x="200025" y="276225"/>
                  </a:lnTo>
                  <a:lnTo>
                    <a:pt x="142875" y="276225"/>
                  </a:lnTo>
                  <a:lnTo>
                    <a:pt x="142875" y="295275"/>
                  </a:lnTo>
                  <a:lnTo>
                    <a:pt x="123825" y="295275"/>
                  </a:lnTo>
                  <a:cubicBezTo>
                    <a:pt x="108014" y="295275"/>
                    <a:pt x="95250" y="308039"/>
                    <a:pt x="95250" y="323850"/>
                  </a:cubicBezTo>
                  <a:cubicBezTo>
                    <a:pt x="95250" y="339662"/>
                    <a:pt x="108014" y="352425"/>
                    <a:pt x="123825" y="352425"/>
                  </a:cubicBezTo>
                  <a:lnTo>
                    <a:pt x="142875" y="352425"/>
                  </a:lnTo>
                  <a:lnTo>
                    <a:pt x="142875" y="361950"/>
                  </a:lnTo>
                  <a:cubicBezTo>
                    <a:pt x="142875" y="365284"/>
                    <a:pt x="143447" y="368522"/>
                    <a:pt x="144590" y="371475"/>
                  </a:cubicBezTo>
                  <a:cubicBezTo>
                    <a:pt x="145066" y="372904"/>
                    <a:pt x="145637" y="374237"/>
                    <a:pt x="146304" y="375475"/>
                  </a:cubicBezTo>
                  <a:cubicBezTo>
                    <a:pt x="146590" y="376142"/>
                    <a:pt x="146971" y="376809"/>
                    <a:pt x="147447" y="377381"/>
                  </a:cubicBezTo>
                  <a:cubicBezTo>
                    <a:pt x="147733" y="377857"/>
                    <a:pt x="148019" y="378333"/>
                    <a:pt x="148400" y="378809"/>
                  </a:cubicBezTo>
                  <a:cubicBezTo>
                    <a:pt x="151638" y="383286"/>
                    <a:pt x="156115" y="386715"/>
                    <a:pt x="161354" y="388620"/>
                  </a:cubicBezTo>
                  <a:cubicBezTo>
                    <a:pt x="161830" y="388906"/>
                    <a:pt x="162401" y="389096"/>
                    <a:pt x="162973" y="389192"/>
                  </a:cubicBezTo>
                  <a:cubicBezTo>
                    <a:pt x="163640" y="389477"/>
                    <a:pt x="164306" y="389668"/>
                    <a:pt x="164973" y="389763"/>
                  </a:cubicBezTo>
                  <a:cubicBezTo>
                    <a:pt x="165449" y="389954"/>
                    <a:pt x="166021" y="389954"/>
                    <a:pt x="166592" y="390049"/>
                  </a:cubicBezTo>
                  <a:cubicBezTo>
                    <a:pt x="168212" y="390430"/>
                    <a:pt x="169831" y="390525"/>
                    <a:pt x="171450" y="390525"/>
                  </a:cubicBezTo>
                  <a:cubicBezTo>
                    <a:pt x="173069" y="390525"/>
                    <a:pt x="174689" y="390430"/>
                    <a:pt x="176308" y="390049"/>
                  </a:cubicBezTo>
                  <a:cubicBezTo>
                    <a:pt x="176879" y="389954"/>
                    <a:pt x="177451" y="389954"/>
                    <a:pt x="177927" y="389763"/>
                  </a:cubicBezTo>
                  <a:cubicBezTo>
                    <a:pt x="184690" y="388239"/>
                    <a:pt x="190595" y="384239"/>
                    <a:pt x="194501" y="378809"/>
                  </a:cubicBezTo>
                  <a:cubicBezTo>
                    <a:pt x="194881" y="378333"/>
                    <a:pt x="195167" y="377857"/>
                    <a:pt x="195453" y="377381"/>
                  </a:cubicBezTo>
                  <a:cubicBezTo>
                    <a:pt x="195929" y="376809"/>
                    <a:pt x="196310" y="376142"/>
                    <a:pt x="196596" y="375475"/>
                  </a:cubicBezTo>
                  <a:cubicBezTo>
                    <a:pt x="197263" y="374237"/>
                    <a:pt x="197834" y="372904"/>
                    <a:pt x="198311" y="371475"/>
                  </a:cubicBezTo>
                  <a:cubicBezTo>
                    <a:pt x="199454" y="368522"/>
                    <a:pt x="200025" y="365284"/>
                    <a:pt x="200025" y="361950"/>
                  </a:cubicBezTo>
                  <a:lnTo>
                    <a:pt x="200025" y="352425"/>
                  </a:lnTo>
                  <a:lnTo>
                    <a:pt x="209550" y="352425"/>
                  </a:lnTo>
                  <a:cubicBezTo>
                    <a:pt x="251555" y="352425"/>
                    <a:pt x="285750" y="318230"/>
                    <a:pt x="285750" y="276225"/>
                  </a:cubicBezTo>
                  <a:cubicBezTo>
                    <a:pt x="285750" y="234220"/>
                    <a:pt x="251555" y="200025"/>
                    <a:pt x="209550" y="200025"/>
                  </a:cubicBezTo>
                  <a:lnTo>
                    <a:pt x="114300" y="200025"/>
                  </a:lnTo>
                  <a:cubicBezTo>
                    <a:pt x="103823" y="200025"/>
                    <a:pt x="95250" y="191453"/>
                    <a:pt x="95250" y="180975"/>
                  </a:cubicBezTo>
                  <a:cubicBezTo>
                    <a:pt x="95250" y="170498"/>
                    <a:pt x="103823" y="161925"/>
                    <a:pt x="114300" y="161925"/>
                  </a:cubicBezTo>
                  <a:lnTo>
                    <a:pt x="142875" y="161925"/>
                  </a:lnTo>
                  <a:lnTo>
                    <a:pt x="142875" y="180975"/>
                  </a:lnTo>
                  <a:close/>
                  <a:moveTo>
                    <a:pt x="38100" y="38100"/>
                  </a:moveTo>
                  <a:cubicBezTo>
                    <a:pt x="32861" y="38100"/>
                    <a:pt x="28575" y="33814"/>
                    <a:pt x="28575" y="28575"/>
                  </a:cubicBezTo>
                  <a:cubicBezTo>
                    <a:pt x="28575" y="23336"/>
                    <a:pt x="32861" y="19050"/>
                    <a:pt x="38100" y="19050"/>
                  </a:cubicBezTo>
                  <a:cubicBezTo>
                    <a:pt x="43339" y="19050"/>
                    <a:pt x="47625" y="23336"/>
                    <a:pt x="47625" y="28575"/>
                  </a:cubicBezTo>
                  <a:cubicBezTo>
                    <a:pt x="47625" y="33814"/>
                    <a:pt x="43339" y="38100"/>
                    <a:pt x="3810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1140400" y="879267"/>
            <a:ext cx="8802800" cy="99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body" idx="1"/>
          </p:nvPr>
        </p:nvSpPr>
        <p:spPr>
          <a:xfrm>
            <a:off x="1140400" y="1805267"/>
            <a:ext cx="2142000" cy="437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body" idx="2"/>
          </p:nvPr>
        </p:nvSpPr>
        <p:spPr>
          <a:xfrm>
            <a:off x="3507481" y="1805267"/>
            <a:ext cx="2142000" cy="437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body" idx="3"/>
          </p:nvPr>
        </p:nvSpPr>
        <p:spPr>
          <a:xfrm>
            <a:off x="5874563" y="1805267"/>
            <a:ext cx="2142000" cy="437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sldNum" idx="12"/>
          </p:nvPr>
        </p:nvSpPr>
        <p:spPr>
          <a:xfrm>
            <a:off x="11471767" y="6307333"/>
            <a:ext cx="465600" cy="37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D8A8D"/>
                </a:solidFill>
              </a:rPr>
              <a:pPr/>
              <a:t>‹#›</a:t>
            </a:fld>
            <a:endParaRPr>
              <a:solidFill>
                <a:srgbClr val="7D8A8D"/>
              </a:solidFill>
            </a:endParaRPr>
          </a:p>
        </p:txBody>
      </p:sp>
      <p:pic>
        <p:nvPicPr>
          <p:cNvPr id="73" name="Google Shape;73;p8"/>
          <p:cNvPicPr preferRelativeResize="0"/>
          <p:nvPr/>
        </p:nvPicPr>
        <p:blipFill rotWithShape="1">
          <a:blip r:embed="rId2">
            <a:alphaModFix/>
          </a:blip>
          <a:srcRect r="3660"/>
          <a:stretch/>
        </p:blipFill>
        <p:spPr>
          <a:xfrm>
            <a:off x="8219034" y="1510334"/>
            <a:ext cx="3972967" cy="4674468"/>
          </a:xfrm>
          <a:prstGeom prst="rect">
            <a:avLst/>
          </a:prstGeom>
          <a:noFill/>
          <a:ln>
            <a:noFill/>
          </a:ln>
          <a:effectLst>
            <a:outerShdw blurRad="28575" dist="28575" algn="bl" rotWithShape="0">
              <a:schemeClr val="dk1">
                <a:alpha val="1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6742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7869089" y="989733"/>
            <a:ext cx="5078800" cy="50788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6" name="Google Shape;76;p9"/>
          <p:cNvSpPr/>
          <p:nvPr/>
        </p:nvSpPr>
        <p:spPr>
          <a:xfrm>
            <a:off x="10219133" y="408500"/>
            <a:ext cx="2316000" cy="2316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7" name="Google Shape;77;p9"/>
          <p:cNvSpPr/>
          <p:nvPr/>
        </p:nvSpPr>
        <p:spPr>
          <a:xfrm rot="10800000">
            <a:off x="-149557" y="879267"/>
            <a:ext cx="999200" cy="9992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78" name="Google Shape;78;p9"/>
          <p:cNvGrpSpPr/>
          <p:nvPr/>
        </p:nvGrpSpPr>
        <p:grpSpPr>
          <a:xfrm>
            <a:off x="194412" y="1159882"/>
            <a:ext cx="310032" cy="437693"/>
            <a:chOff x="7938657" y="1397104"/>
            <a:chExt cx="323850" cy="457200"/>
          </a:xfrm>
        </p:grpSpPr>
        <p:sp>
          <p:nvSpPr>
            <p:cNvPr id="79" name="Google Shape;79;p9"/>
            <p:cNvSpPr/>
            <p:nvPr/>
          </p:nvSpPr>
          <p:spPr>
            <a:xfrm>
              <a:off x="8081532" y="13971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150" y="28575"/>
                  </a:moveTo>
                  <a:cubicBezTo>
                    <a:pt x="57150" y="12764"/>
                    <a:pt x="44387" y="0"/>
                    <a:pt x="28575" y="0"/>
                  </a:cubicBezTo>
                  <a:cubicBezTo>
                    <a:pt x="12764" y="0"/>
                    <a:pt x="0" y="12764"/>
                    <a:pt x="0" y="28575"/>
                  </a:cubicBezTo>
                  <a:lnTo>
                    <a:pt x="0" y="57150"/>
                  </a:lnTo>
                  <a:lnTo>
                    <a:pt x="57150" y="57150"/>
                  </a:lnTo>
                  <a:lnTo>
                    <a:pt x="57150" y="285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7938657" y="1463779"/>
              <a:ext cx="323850" cy="390525"/>
            </a:xfrm>
            <a:custGeom>
              <a:avLst/>
              <a:gdLst/>
              <a:ahLst/>
              <a:cxnLst/>
              <a:rect l="l" t="t" r="r" b="b"/>
              <a:pathLst>
                <a:path w="323850" h="390525" extrusionOk="0">
                  <a:moveTo>
                    <a:pt x="142875" y="180975"/>
                  </a:moveTo>
                  <a:lnTo>
                    <a:pt x="200025" y="180975"/>
                  </a:lnTo>
                  <a:lnTo>
                    <a:pt x="200025" y="161925"/>
                  </a:lnTo>
                  <a:lnTo>
                    <a:pt x="247650" y="161925"/>
                  </a:lnTo>
                  <a:cubicBezTo>
                    <a:pt x="289655" y="161925"/>
                    <a:pt x="323850" y="127730"/>
                    <a:pt x="323850" y="85725"/>
                  </a:cubicBezTo>
                  <a:cubicBezTo>
                    <a:pt x="323850" y="43720"/>
                    <a:pt x="289655" y="9525"/>
                    <a:pt x="247650" y="9525"/>
                  </a:cubicBezTo>
                  <a:lnTo>
                    <a:pt x="110871" y="9525"/>
                  </a:lnTo>
                  <a:cubicBezTo>
                    <a:pt x="104108" y="3620"/>
                    <a:pt x="95345" y="0"/>
                    <a:pt x="85725" y="0"/>
                  </a:cubicBezTo>
                  <a:lnTo>
                    <a:pt x="38100" y="0"/>
                  </a:lnTo>
                  <a:cubicBezTo>
                    <a:pt x="27623" y="0"/>
                    <a:pt x="18098" y="4286"/>
                    <a:pt x="11144" y="11144"/>
                  </a:cubicBezTo>
                  <a:cubicBezTo>
                    <a:pt x="4286" y="18097"/>
                    <a:pt x="0" y="27622"/>
                    <a:pt x="0" y="38100"/>
                  </a:cubicBezTo>
                  <a:cubicBezTo>
                    <a:pt x="0" y="59150"/>
                    <a:pt x="17050" y="76200"/>
                    <a:pt x="38100" y="76200"/>
                  </a:cubicBezTo>
                  <a:lnTo>
                    <a:pt x="85725" y="76200"/>
                  </a:lnTo>
                  <a:cubicBezTo>
                    <a:pt x="95345" y="76200"/>
                    <a:pt x="104108" y="72581"/>
                    <a:pt x="110871" y="66675"/>
                  </a:cubicBezTo>
                  <a:lnTo>
                    <a:pt x="247650" y="66675"/>
                  </a:lnTo>
                  <a:cubicBezTo>
                    <a:pt x="258128" y="66675"/>
                    <a:pt x="266700" y="75248"/>
                    <a:pt x="266700" y="85725"/>
                  </a:cubicBezTo>
                  <a:cubicBezTo>
                    <a:pt x="266700" y="96203"/>
                    <a:pt x="258128" y="104775"/>
                    <a:pt x="247650" y="104775"/>
                  </a:cubicBezTo>
                  <a:lnTo>
                    <a:pt x="200025" y="104775"/>
                  </a:lnTo>
                  <a:lnTo>
                    <a:pt x="200025" y="85725"/>
                  </a:lnTo>
                  <a:lnTo>
                    <a:pt x="142875" y="85725"/>
                  </a:lnTo>
                  <a:lnTo>
                    <a:pt x="142875" y="104775"/>
                  </a:lnTo>
                  <a:lnTo>
                    <a:pt x="114300" y="104775"/>
                  </a:lnTo>
                  <a:cubicBezTo>
                    <a:pt x="72295" y="104775"/>
                    <a:pt x="38100" y="138970"/>
                    <a:pt x="38100" y="180975"/>
                  </a:cubicBezTo>
                  <a:cubicBezTo>
                    <a:pt x="38100" y="222980"/>
                    <a:pt x="72295" y="257175"/>
                    <a:pt x="114300" y="257175"/>
                  </a:cubicBezTo>
                  <a:lnTo>
                    <a:pt x="209550" y="257175"/>
                  </a:lnTo>
                  <a:cubicBezTo>
                    <a:pt x="220028" y="257175"/>
                    <a:pt x="228600" y="265748"/>
                    <a:pt x="228600" y="276225"/>
                  </a:cubicBezTo>
                  <a:cubicBezTo>
                    <a:pt x="228600" y="286703"/>
                    <a:pt x="220028" y="295275"/>
                    <a:pt x="209550" y="295275"/>
                  </a:cubicBezTo>
                  <a:lnTo>
                    <a:pt x="200025" y="295275"/>
                  </a:lnTo>
                  <a:lnTo>
                    <a:pt x="200025" y="276225"/>
                  </a:lnTo>
                  <a:lnTo>
                    <a:pt x="142875" y="276225"/>
                  </a:lnTo>
                  <a:lnTo>
                    <a:pt x="142875" y="295275"/>
                  </a:lnTo>
                  <a:lnTo>
                    <a:pt x="123825" y="295275"/>
                  </a:lnTo>
                  <a:cubicBezTo>
                    <a:pt x="108014" y="295275"/>
                    <a:pt x="95250" y="308039"/>
                    <a:pt x="95250" y="323850"/>
                  </a:cubicBezTo>
                  <a:cubicBezTo>
                    <a:pt x="95250" y="339662"/>
                    <a:pt x="108014" y="352425"/>
                    <a:pt x="123825" y="352425"/>
                  </a:cubicBezTo>
                  <a:lnTo>
                    <a:pt x="142875" y="352425"/>
                  </a:lnTo>
                  <a:lnTo>
                    <a:pt x="142875" y="361950"/>
                  </a:lnTo>
                  <a:cubicBezTo>
                    <a:pt x="142875" y="365284"/>
                    <a:pt x="143447" y="368522"/>
                    <a:pt x="144590" y="371475"/>
                  </a:cubicBezTo>
                  <a:cubicBezTo>
                    <a:pt x="145066" y="372904"/>
                    <a:pt x="145637" y="374237"/>
                    <a:pt x="146304" y="375475"/>
                  </a:cubicBezTo>
                  <a:cubicBezTo>
                    <a:pt x="146590" y="376142"/>
                    <a:pt x="146971" y="376809"/>
                    <a:pt x="147447" y="377381"/>
                  </a:cubicBezTo>
                  <a:cubicBezTo>
                    <a:pt x="147733" y="377857"/>
                    <a:pt x="148019" y="378333"/>
                    <a:pt x="148400" y="378809"/>
                  </a:cubicBezTo>
                  <a:cubicBezTo>
                    <a:pt x="151638" y="383286"/>
                    <a:pt x="156115" y="386715"/>
                    <a:pt x="161354" y="388620"/>
                  </a:cubicBezTo>
                  <a:cubicBezTo>
                    <a:pt x="161830" y="388906"/>
                    <a:pt x="162401" y="389096"/>
                    <a:pt x="162973" y="389192"/>
                  </a:cubicBezTo>
                  <a:cubicBezTo>
                    <a:pt x="163640" y="389477"/>
                    <a:pt x="164306" y="389668"/>
                    <a:pt x="164973" y="389763"/>
                  </a:cubicBezTo>
                  <a:cubicBezTo>
                    <a:pt x="165449" y="389954"/>
                    <a:pt x="166021" y="389954"/>
                    <a:pt x="166592" y="390049"/>
                  </a:cubicBezTo>
                  <a:cubicBezTo>
                    <a:pt x="168212" y="390430"/>
                    <a:pt x="169831" y="390525"/>
                    <a:pt x="171450" y="390525"/>
                  </a:cubicBezTo>
                  <a:cubicBezTo>
                    <a:pt x="173069" y="390525"/>
                    <a:pt x="174689" y="390430"/>
                    <a:pt x="176308" y="390049"/>
                  </a:cubicBezTo>
                  <a:cubicBezTo>
                    <a:pt x="176879" y="389954"/>
                    <a:pt x="177451" y="389954"/>
                    <a:pt x="177927" y="389763"/>
                  </a:cubicBezTo>
                  <a:cubicBezTo>
                    <a:pt x="184690" y="388239"/>
                    <a:pt x="190595" y="384239"/>
                    <a:pt x="194501" y="378809"/>
                  </a:cubicBezTo>
                  <a:cubicBezTo>
                    <a:pt x="194881" y="378333"/>
                    <a:pt x="195167" y="377857"/>
                    <a:pt x="195453" y="377381"/>
                  </a:cubicBezTo>
                  <a:cubicBezTo>
                    <a:pt x="195929" y="376809"/>
                    <a:pt x="196310" y="376142"/>
                    <a:pt x="196596" y="375475"/>
                  </a:cubicBezTo>
                  <a:cubicBezTo>
                    <a:pt x="197263" y="374237"/>
                    <a:pt x="197834" y="372904"/>
                    <a:pt x="198311" y="371475"/>
                  </a:cubicBezTo>
                  <a:cubicBezTo>
                    <a:pt x="199454" y="368522"/>
                    <a:pt x="200025" y="365284"/>
                    <a:pt x="200025" y="361950"/>
                  </a:cubicBezTo>
                  <a:lnTo>
                    <a:pt x="200025" y="352425"/>
                  </a:lnTo>
                  <a:lnTo>
                    <a:pt x="209550" y="352425"/>
                  </a:lnTo>
                  <a:cubicBezTo>
                    <a:pt x="251555" y="352425"/>
                    <a:pt x="285750" y="318230"/>
                    <a:pt x="285750" y="276225"/>
                  </a:cubicBezTo>
                  <a:cubicBezTo>
                    <a:pt x="285750" y="234220"/>
                    <a:pt x="251555" y="200025"/>
                    <a:pt x="209550" y="200025"/>
                  </a:cubicBezTo>
                  <a:lnTo>
                    <a:pt x="114300" y="200025"/>
                  </a:lnTo>
                  <a:cubicBezTo>
                    <a:pt x="103823" y="200025"/>
                    <a:pt x="95250" y="191453"/>
                    <a:pt x="95250" y="180975"/>
                  </a:cubicBezTo>
                  <a:cubicBezTo>
                    <a:pt x="95250" y="170498"/>
                    <a:pt x="103823" y="161925"/>
                    <a:pt x="114300" y="161925"/>
                  </a:cubicBezTo>
                  <a:lnTo>
                    <a:pt x="142875" y="161925"/>
                  </a:lnTo>
                  <a:lnTo>
                    <a:pt x="142875" y="180975"/>
                  </a:lnTo>
                  <a:close/>
                  <a:moveTo>
                    <a:pt x="38100" y="38100"/>
                  </a:moveTo>
                  <a:cubicBezTo>
                    <a:pt x="32861" y="38100"/>
                    <a:pt x="28575" y="33814"/>
                    <a:pt x="28575" y="28575"/>
                  </a:cubicBezTo>
                  <a:cubicBezTo>
                    <a:pt x="28575" y="23336"/>
                    <a:pt x="32861" y="19050"/>
                    <a:pt x="38100" y="19050"/>
                  </a:cubicBezTo>
                  <a:cubicBezTo>
                    <a:pt x="43339" y="19050"/>
                    <a:pt x="47625" y="23336"/>
                    <a:pt x="47625" y="28575"/>
                  </a:cubicBezTo>
                  <a:cubicBezTo>
                    <a:pt x="47625" y="33814"/>
                    <a:pt x="43339" y="38100"/>
                    <a:pt x="3810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1140400" y="879267"/>
            <a:ext cx="8802800" cy="99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ldNum" idx="12"/>
          </p:nvPr>
        </p:nvSpPr>
        <p:spPr>
          <a:xfrm>
            <a:off x="11471767" y="6307333"/>
            <a:ext cx="465600" cy="37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D8A8D"/>
                </a:solidFill>
              </a:rPr>
              <a:pPr/>
              <a:t>‹#›</a:t>
            </a:fld>
            <a:endParaRPr>
              <a:solidFill>
                <a:srgbClr val="7D8A8D"/>
              </a:solidFill>
            </a:endParaRPr>
          </a:p>
        </p:txBody>
      </p:sp>
      <p:pic>
        <p:nvPicPr>
          <p:cNvPr id="83" name="Google Shape;83;p9"/>
          <p:cNvPicPr preferRelativeResize="0"/>
          <p:nvPr/>
        </p:nvPicPr>
        <p:blipFill rotWithShape="1">
          <a:blip r:embed="rId2">
            <a:alphaModFix/>
          </a:blip>
          <a:srcRect r="1351"/>
          <a:stretch/>
        </p:blipFill>
        <p:spPr>
          <a:xfrm>
            <a:off x="6997167" y="1510333"/>
            <a:ext cx="5194835" cy="4674467"/>
          </a:xfrm>
          <a:prstGeom prst="rect">
            <a:avLst/>
          </a:prstGeom>
          <a:noFill/>
          <a:ln>
            <a:noFill/>
          </a:ln>
          <a:effectLst>
            <a:outerShdw blurRad="28575" dist="28575" algn="bl" rotWithShape="0">
              <a:schemeClr val="dk1">
                <a:alpha val="1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84648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7869089" y="989733"/>
            <a:ext cx="5078800" cy="50788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6" name="Google Shape;86;p10"/>
          <p:cNvSpPr/>
          <p:nvPr/>
        </p:nvSpPr>
        <p:spPr>
          <a:xfrm>
            <a:off x="10219133" y="408500"/>
            <a:ext cx="2316000" cy="2316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7" name="Google Shape;87;p10"/>
          <p:cNvSpPr/>
          <p:nvPr/>
        </p:nvSpPr>
        <p:spPr>
          <a:xfrm rot="10800000">
            <a:off x="-149557" y="5503367"/>
            <a:ext cx="999200" cy="9992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867" kern="0">
                <a:solidFill>
                  <a:srgbClr val="000000"/>
                </a:solidFill>
                <a:cs typeface="Arial"/>
                <a:sym typeface="Arial"/>
              </a:rPr>
              <a:t>      </a:t>
            </a: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8" name="Google Shape;88;p10"/>
          <p:cNvSpPr txBox="1">
            <a:spLocks noGrp="1"/>
          </p:cNvSpPr>
          <p:nvPr>
            <p:ph type="body" idx="1"/>
          </p:nvPr>
        </p:nvSpPr>
        <p:spPr>
          <a:xfrm>
            <a:off x="1140400" y="5816217"/>
            <a:ext cx="9911200" cy="37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ldNum" idx="12"/>
          </p:nvPr>
        </p:nvSpPr>
        <p:spPr>
          <a:xfrm>
            <a:off x="11471767" y="6307333"/>
            <a:ext cx="465600" cy="37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D8A8D"/>
                </a:solidFill>
              </a:rPr>
              <a:pPr/>
              <a:t>‹#›</a:t>
            </a:fld>
            <a:endParaRPr>
              <a:solidFill>
                <a:srgbClr val="7D8A8D"/>
              </a:solidFill>
            </a:endParaRPr>
          </a:p>
        </p:txBody>
      </p:sp>
      <p:grpSp>
        <p:nvGrpSpPr>
          <p:cNvPr id="90" name="Google Shape;90;p10"/>
          <p:cNvGrpSpPr/>
          <p:nvPr/>
        </p:nvGrpSpPr>
        <p:grpSpPr>
          <a:xfrm>
            <a:off x="194412" y="5783982"/>
            <a:ext cx="310032" cy="437693"/>
            <a:chOff x="7938657" y="1397104"/>
            <a:chExt cx="323850" cy="457200"/>
          </a:xfrm>
        </p:grpSpPr>
        <p:sp>
          <p:nvSpPr>
            <p:cNvPr id="91" name="Google Shape;91;p10"/>
            <p:cNvSpPr/>
            <p:nvPr/>
          </p:nvSpPr>
          <p:spPr>
            <a:xfrm>
              <a:off x="8081532" y="13971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150" y="28575"/>
                  </a:moveTo>
                  <a:cubicBezTo>
                    <a:pt x="57150" y="12764"/>
                    <a:pt x="44387" y="0"/>
                    <a:pt x="28575" y="0"/>
                  </a:cubicBezTo>
                  <a:cubicBezTo>
                    <a:pt x="12764" y="0"/>
                    <a:pt x="0" y="12764"/>
                    <a:pt x="0" y="28575"/>
                  </a:cubicBezTo>
                  <a:lnTo>
                    <a:pt x="0" y="57150"/>
                  </a:lnTo>
                  <a:lnTo>
                    <a:pt x="57150" y="57150"/>
                  </a:lnTo>
                  <a:lnTo>
                    <a:pt x="57150" y="2857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0"/>
            <p:cNvSpPr/>
            <p:nvPr/>
          </p:nvSpPr>
          <p:spPr>
            <a:xfrm>
              <a:off x="7938657" y="1463779"/>
              <a:ext cx="323850" cy="390525"/>
            </a:xfrm>
            <a:custGeom>
              <a:avLst/>
              <a:gdLst/>
              <a:ahLst/>
              <a:cxnLst/>
              <a:rect l="l" t="t" r="r" b="b"/>
              <a:pathLst>
                <a:path w="323850" h="390525" extrusionOk="0">
                  <a:moveTo>
                    <a:pt x="142875" y="180975"/>
                  </a:moveTo>
                  <a:lnTo>
                    <a:pt x="200025" y="180975"/>
                  </a:lnTo>
                  <a:lnTo>
                    <a:pt x="200025" y="161925"/>
                  </a:lnTo>
                  <a:lnTo>
                    <a:pt x="247650" y="161925"/>
                  </a:lnTo>
                  <a:cubicBezTo>
                    <a:pt x="289655" y="161925"/>
                    <a:pt x="323850" y="127730"/>
                    <a:pt x="323850" y="85725"/>
                  </a:cubicBezTo>
                  <a:cubicBezTo>
                    <a:pt x="323850" y="43720"/>
                    <a:pt x="289655" y="9525"/>
                    <a:pt x="247650" y="9525"/>
                  </a:cubicBezTo>
                  <a:lnTo>
                    <a:pt x="110871" y="9525"/>
                  </a:lnTo>
                  <a:cubicBezTo>
                    <a:pt x="104108" y="3620"/>
                    <a:pt x="95345" y="0"/>
                    <a:pt x="85725" y="0"/>
                  </a:cubicBezTo>
                  <a:lnTo>
                    <a:pt x="38100" y="0"/>
                  </a:lnTo>
                  <a:cubicBezTo>
                    <a:pt x="27623" y="0"/>
                    <a:pt x="18098" y="4286"/>
                    <a:pt x="11144" y="11144"/>
                  </a:cubicBezTo>
                  <a:cubicBezTo>
                    <a:pt x="4286" y="18097"/>
                    <a:pt x="0" y="27622"/>
                    <a:pt x="0" y="38100"/>
                  </a:cubicBezTo>
                  <a:cubicBezTo>
                    <a:pt x="0" y="59150"/>
                    <a:pt x="17050" y="76200"/>
                    <a:pt x="38100" y="76200"/>
                  </a:cubicBezTo>
                  <a:lnTo>
                    <a:pt x="85725" y="76200"/>
                  </a:lnTo>
                  <a:cubicBezTo>
                    <a:pt x="95345" y="76200"/>
                    <a:pt x="104108" y="72581"/>
                    <a:pt x="110871" y="66675"/>
                  </a:cubicBezTo>
                  <a:lnTo>
                    <a:pt x="247650" y="66675"/>
                  </a:lnTo>
                  <a:cubicBezTo>
                    <a:pt x="258128" y="66675"/>
                    <a:pt x="266700" y="75248"/>
                    <a:pt x="266700" y="85725"/>
                  </a:cubicBezTo>
                  <a:cubicBezTo>
                    <a:pt x="266700" y="96203"/>
                    <a:pt x="258128" y="104775"/>
                    <a:pt x="247650" y="104775"/>
                  </a:cubicBezTo>
                  <a:lnTo>
                    <a:pt x="200025" y="104775"/>
                  </a:lnTo>
                  <a:lnTo>
                    <a:pt x="200025" y="85725"/>
                  </a:lnTo>
                  <a:lnTo>
                    <a:pt x="142875" y="85725"/>
                  </a:lnTo>
                  <a:lnTo>
                    <a:pt x="142875" y="104775"/>
                  </a:lnTo>
                  <a:lnTo>
                    <a:pt x="114300" y="104775"/>
                  </a:lnTo>
                  <a:cubicBezTo>
                    <a:pt x="72295" y="104775"/>
                    <a:pt x="38100" y="138970"/>
                    <a:pt x="38100" y="180975"/>
                  </a:cubicBezTo>
                  <a:cubicBezTo>
                    <a:pt x="38100" y="222980"/>
                    <a:pt x="72295" y="257175"/>
                    <a:pt x="114300" y="257175"/>
                  </a:cubicBezTo>
                  <a:lnTo>
                    <a:pt x="209550" y="257175"/>
                  </a:lnTo>
                  <a:cubicBezTo>
                    <a:pt x="220028" y="257175"/>
                    <a:pt x="228600" y="265748"/>
                    <a:pt x="228600" y="276225"/>
                  </a:cubicBezTo>
                  <a:cubicBezTo>
                    <a:pt x="228600" y="286703"/>
                    <a:pt x="220028" y="295275"/>
                    <a:pt x="209550" y="295275"/>
                  </a:cubicBezTo>
                  <a:lnTo>
                    <a:pt x="200025" y="295275"/>
                  </a:lnTo>
                  <a:lnTo>
                    <a:pt x="200025" y="276225"/>
                  </a:lnTo>
                  <a:lnTo>
                    <a:pt x="142875" y="276225"/>
                  </a:lnTo>
                  <a:lnTo>
                    <a:pt x="142875" y="295275"/>
                  </a:lnTo>
                  <a:lnTo>
                    <a:pt x="123825" y="295275"/>
                  </a:lnTo>
                  <a:cubicBezTo>
                    <a:pt x="108014" y="295275"/>
                    <a:pt x="95250" y="308039"/>
                    <a:pt x="95250" y="323850"/>
                  </a:cubicBezTo>
                  <a:cubicBezTo>
                    <a:pt x="95250" y="339662"/>
                    <a:pt x="108014" y="352425"/>
                    <a:pt x="123825" y="352425"/>
                  </a:cubicBezTo>
                  <a:lnTo>
                    <a:pt x="142875" y="352425"/>
                  </a:lnTo>
                  <a:lnTo>
                    <a:pt x="142875" y="361950"/>
                  </a:lnTo>
                  <a:cubicBezTo>
                    <a:pt x="142875" y="365284"/>
                    <a:pt x="143447" y="368522"/>
                    <a:pt x="144590" y="371475"/>
                  </a:cubicBezTo>
                  <a:cubicBezTo>
                    <a:pt x="145066" y="372904"/>
                    <a:pt x="145637" y="374237"/>
                    <a:pt x="146304" y="375475"/>
                  </a:cubicBezTo>
                  <a:cubicBezTo>
                    <a:pt x="146590" y="376142"/>
                    <a:pt x="146971" y="376809"/>
                    <a:pt x="147447" y="377381"/>
                  </a:cubicBezTo>
                  <a:cubicBezTo>
                    <a:pt x="147733" y="377857"/>
                    <a:pt x="148019" y="378333"/>
                    <a:pt x="148400" y="378809"/>
                  </a:cubicBezTo>
                  <a:cubicBezTo>
                    <a:pt x="151638" y="383286"/>
                    <a:pt x="156115" y="386715"/>
                    <a:pt x="161354" y="388620"/>
                  </a:cubicBezTo>
                  <a:cubicBezTo>
                    <a:pt x="161830" y="388906"/>
                    <a:pt x="162401" y="389096"/>
                    <a:pt x="162973" y="389192"/>
                  </a:cubicBezTo>
                  <a:cubicBezTo>
                    <a:pt x="163640" y="389477"/>
                    <a:pt x="164306" y="389668"/>
                    <a:pt x="164973" y="389763"/>
                  </a:cubicBezTo>
                  <a:cubicBezTo>
                    <a:pt x="165449" y="389954"/>
                    <a:pt x="166021" y="389954"/>
                    <a:pt x="166592" y="390049"/>
                  </a:cubicBezTo>
                  <a:cubicBezTo>
                    <a:pt x="168212" y="390430"/>
                    <a:pt x="169831" y="390525"/>
                    <a:pt x="171450" y="390525"/>
                  </a:cubicBezTo>
                  <a:cubicBezTo>
                    <a:pt x="173069" y="390525"/>
                    <a:pt x="174689" y="390430"/>
                    <a:pt x="176308" y="390049"/>
                  </a:cubicBezTo>
                  <a:cubicBezTo>
                    <a:pt x="176879" y="389954"/>
                    <a:pt x="177451" y="389954"/>
                    <a:pt x="177927" y="389763"/>
                  </a:cubicBezTo>
                  <a:cubicBezTo>
                    <a:pt x="184690" y="388239"/>
                    <a:pt x="190595" y="384239"/>
                    <a:pt x="194501" y="378809"/>
                  </a:cubicBezTo>
                  <a:cubicBezTo>
                    <a:pt x="194881" y="378333"/>
                    <a:pt x="195167" y="377857"/>
                    <a:pt x="195453" y="377381"/>
                  </a:cubicBezTo>
                  <a:cubicBezTo>
                    <a:pt x="195929" y="376809"/>
                    <a:pt x="196310" y="376142"/>
                    <a:pt x="196596" y="375475"/>
                  </a:cubicBezTo>
                  <a:cubicBezTo>
                    <a:pt x="197263" y="374237"/>
                    <a:pt x="197834" y="372904"/>
                    <a:pt x="198311" y="371475"/>
                  </a:cubicBezTo>
                  <a:cubicBezTo>
                    <a:pt x="199454" y="368522"/>
                    <a:pt x="200025" y="365284"/>
                    <a:pt x="200025" y="361950"/>
                  </a:cubicBezTo>
                  <a:lnTo>
                    <a:pt x="200025" y="352425"/>
                  </a:lnTo>
                  <a:lnTo>
                    <a:pt x="209550" y="352425"/>
                  </a:lnTo>
                  <a:cubicBezTo>
                    <a:pt x="251555" y="352425"/>
                    <a:pt x="285750" y="318230"/>
                    <a:pt x="285750" y="276225"/>
                  </a:cubicBezTo>
                  <a:cubicBezTo>
                    <a:pt x="285750" y="234220"/>
                    <a:pt x="251555" y="200025"/>
                    <a:pt x="209550" y="200025"/>
                  </a:cubicBezTo>
                  <a:lnTo>
                    <a:pt x="114300" y="200025"/>
                  </a:lnTo>
                  <a:cubicBezTo>
                    <a:pt x="103823" y="200025"/>
                    <a:pt x="95250" y="191453"/>
                    <a:pt x="95250" y="180975"/>
                  </a:cubicBezTo>
                  <a:cubicBezTo>
                    <a:pt x="95250" y="170498"/>
                    <a:pt x="103823" y="161925"/>
                    <a:pt x="114300" y="161925"/>
                  </a:cubicBezTo>
                  <a:lnTo>
                    <a:pt x="142875" y="161925"/>
                  </a:lnTo>
                  <a:lnTo>
                    <a:pt x="142875" y="180975"/>
                  </a:lnTo>
                  <a:close/>
                  <a:moveTo>
                    <a:pt x="38100" y="38100"/>
                  </a:moveTo>
                  <a:cubicBezTo>
                    <a:pt x="32861" y="38100"/>
                    <a:pt x="28575" y="33814"/>
                    <a:pt x="28575" y="28575"/>
                  </a:cubicBezTo>
                  <a:cubicBezTo>
                    <a:pt x="28575" y="23336"/>
                    <a:pt x="32861" y="19050"/>
                    <a:pt x="38100" y="19050"/>
                  </a:cubicBezTo>
                  <a:cubicBezTo>
                    <a:pt x="43339" y="19050"/>
                    <a:pt x="47625" y="23336"/>
                    <a:pt x="47625" y="28575"/>
                  </a:cubicBezTo>
                  <a:cubicBezTo>
                    <a:pt x="47625" y="33814"/>
                    <a:pt x="43339" y="38100"/>
                    <a:pt x="38100" y="381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267658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/>
          <p:nvPr/>
        </p:nvSpPr>
        <p:spPr>
          <a:xfrm>
            <a:off x="7869089" y="989733"/>
            <a:ext cx="5078800" cy="50788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10219133" y="408500"/>
            <a:ext cx="2316000" cy="2316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6" name="Google Shape;96;p11"/>
          <p:cNvSpPr txBox="1">
            <a:spLocks noGrp="1"/>
          </p:cNvSpPr>
          <p:nvPr>
            <p:ph type="sldNum" idx="12"/>
          </p:nvPr>
        </p:nvSpPr>
        <p:spPr>
          <a:xfrm>
            <a:off x="11471767" y="6307333"/>
            <a:ext cx="465600" cy="37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D8A8D"/>
                </a:solidFill>
              </a:rPr>
              <a:pPr/>
              <a:t>‹#›</a:t>
            </a:fld>
            <a:endParaRPr>
              <a:solidFill>
                <a:srgbClr val="7D8A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7232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 color">
    <p:bg>
      <p:bgPr>
        <a:solidFill>
          <a:schemeClr val="accen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/>
          <p:nvPr/>
        </p:nvSpPr>
        <p:spPr>
          <a:xfrm>
            <a:off x="7869089" y="989733"/>
            <a:ext cx="5078800" cy="50788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9" name="Google Shape;99;p12"/>
          <p:cNvSpPr/>
          <p:nvPr/>
        </p:nvSpPr>
        <p:spPr>
          <a:xfrm>
            <a:off x="10219133" y="408500"/>
            <a:ext cx="2316000" cy="2316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E1FF">
              <a:alpha val="223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11471767" y="6307333"/>
            <a:ext cx="465600" cy="37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8350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bg>
      <p:bgPr>
        <a:solidFill>
          <a:schemeClr val="accen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3"/>
          <p:cNvGrpSpPr/>
          <p:nvPr/>
        </p:nvGrpSpPr>
        <p:grpSpPr>
          <a:xfrm>
            <a:off x="-9703" y="-33"/>
            <a:ext cx="12206012" cy="6863016"/>
            <a:chOff x="2415126" y="2459954"/>
            <a:chExt cx="3373193" cy="1897678"/>
          </a:xfrm>
        </p:grpSpPr>
        <p:sp>
          <p:nvSpPr>
            <p:cNvPr id="103" name="Google Shape;103;p13"/>
            <p:cNvSpPr/>
            <p:nvPr/>
          </p:nvSpPr>
          <p:spPr>
            <a:xfrm>
              <a:off x="2415126" y="2459954"/>
              <a:ext cx="1233400" cy="1897678"/>
            </a:xfrm>
            <a:custGeom>
              <a:avLst/>
              <a:gdLst/>
              <a:ahLst/>
              <a:cxnLst/>
              <a:rect l="l" t="t" r="r" b="b"/>
              <a:pathLst>
                <a:path w="1233400" h="1897678" extrusionOk="0">
                  <a:moveTo>
                    <a:pt x="636027" y="948839"/>
                  </a:moveTo>
                  <a:cubicBezTo>
                    <a:pt x="636027" y="530634"/>
                    <a:pt x="880128" y="169454"/>
                    <a:pt x="1233609" y="0"/>
                  </a:cubicBezTo>
                  <a:lnTo>
                    <a:pt x="0" y="0"/>
                  </a:lnTo>
                  <a:lnTo>
                    <a:pt x="0" y="1897679"/>
                  </a:lnTo>
                  <a:lnTo>
                    <a:pt x="1233609" y="1897679"/>
                  </a:lnTo>
                  <a:cubicBezTo>
                    <a:pt x="880128" y="1728225"/>
                    <a:pt x="636027" y="1367045"/>
                    <a:pt x="636027" y="948839"/>
                  </a:cubicBezTo>
                  <a:close/>
                </a:path>
              </a:pathLst>
            </a:custGeom>
            <a:solidFill>
              <a:srgbClr val="FFFFFF">
                <a:alpha val="6872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4556676" y="2459954"/>
              <a:ext cx="1231643" cy="1897678"/>
            </a:xfrm>
            <a:custGeom>
              <a:avLst/>
              <a:gdLst/>
              <a:ahLst/>
              <a:cxnLst/>
              <a:rect l="l" t="t" r="r" b="b"/>
              <a:pathLst>
                <a:path w="1231643" h="1897678" extrusionOk="0">
                  <a:moveTo>
                    <a:pt x="0" y="0"/>
                  </a:moveTo>
                  <a:cubicBezTo>
                    <a:pt x="353481" y="169454"/>
                    <a:pt x="597582" y="530634"/>
                    <a:pt x="597582" y="948839"/>
                  </a:cubicBezTo>
                  <a:cubicBezTo>
                    <a:pt x="597582" y="1367045"/>
                    <a:pt x="353481" y="1728225"/>
                    <a:pt x="0" y="1897679"/>
                  </a:cubicBezTo>
                  <a:lnTo>
                    <a:pt x="1231852" y="1897679"/>
                  </a:lnTo>
                  <a:lnTo>
                    <a:pt x="1231852" y="0"/>
                  </a:lnTo>
                  <a:close/>
                </a:path>
              </a:pathLst>
            </a:custGeom>
            <a:solidFill>
              <a:srgbClr val="FFFFFF">
                <a:alpha val="6872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p13"/>
          <p:cNvSpPr txBox="1">
            <a:spLocks noGrp="1"/>
          </p:cNvSpPr>
          <p:nvPr>
            <p:ph type="sldNum" idx="12"/>
          </p:nvPr>
        </p:nvSpPr>
        <p:spPr>
          <a:xfrm>
            <a:off x="11471767" y="6307333"/>
            <a:ext cx="465600" cy="37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4378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69089" y="989733"/>
            <a:ext cx="5078800" cy="50788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40400" y="2655767"/>
            <a:ext cx="61944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0219133" y="408500"/>
            <a:ext cx="2316000" cy="2316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E1FF">
              <a:alpha val="223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t="18360" r="11016"/>
          <a:stretch/>
        </p:blipFill>
        <p:spPr>
          <a:xfrm>
            <a:off x="7262301" y="1753634"/>
            <a:ext cx="4929700" cy="4532765"/>
          </a:xfrm>
          <a:prstGeom prst="rect">
            <a:avLst/>
          </a:prstGeom>
          <a:noFill/>
          <a:ln>
            <a:noFill/>
          </a:ln>
          <a:effectLst>
            <a:outerShdw blurRad="28575" dist="28575" algn="bl" rotWithShape="0">
              <a:schemeClr val="dk1">
                <a:alpha val="1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684573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7869089" y="989733"/>
            <a:ext cx="5078800" cy="50788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10219133" y="408500"/>
            <a:ext cx="2316000" cy="2316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1252600" y="2839867"/>
            <a:ext cx="6367200" cy="68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252600" y="3550967"/>
            <a:ext cx="6367200" cy="4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9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7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7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7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7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7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7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7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733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r="3660"/>
          <a:stretch/>
        </p:blipFill>
        <p:spPr>
          <a:xfrm>
            <a:off x="8219034" y="1510334"/>
            <a:ext cx="3972967" cy="4674468"/>
          </a:xfrm>
          <a:prstGeom prst="rect">
            <a:avLst/>
          </a:prstGeom>
          <a:noFill/>
          <a:ln>
            <a:noFill/>
          </a:ln>
          <a:effectLst>
            <a:outerShdw blurRad="28575" dist="28575" algn="bl" rotWithShape="0">
              <a:schemeClr val="dk1">
                <a:alpha val="10000"/>
              </a:schemeClr>
            </a:outerShdw>
          </a:effectLst>
        </p:spPr>
      </p:pic>
      <p:sp>
        <p:nvSpPr>
          <p:cNvPr id="20" name="Google Shape;20;p3"/>
          <p:cNvSpPr/>
          <p:nvPr/>
        </p:nvSpPr>
        <p:spPr>
          <a:xfrm rot="10800000">
            <a:off x="-191436" y="2788200"/>
            <a:ext cx="1281600" cy="12816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594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A45C-E6A4-4668-87C8-1F1A3FE3A066}" type="datetimeFigureOut">
              <a:rPr lang="en-US" smtClean="0"/>
              <a:t>26-Aug-21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DE44-5B23-4D1E-9B1C-EC648D5D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517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7869089" y="989733"/>
            <a:ext cx="5078800" cy="50788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3" name="Google Shape;23;p4"/>
          <p:cNvSpPr/>
          <p:nvPr/>
        </p:nvSpPr>
        <p:spPr>
          <a:xfrm>
            <a:off x="10219133" y="408500"/>
            <a:ext cx="2316000" cy="2316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140400" y="940867"/>
            <a:ext cx="6584000" cy="524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75719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•"/>
              <a:defRPr sz="4267">
                <a:solidFill>
                  <a:schemeClr val="accent2"/>
                </a:solidFill>
              </a:defRPr>
            </a:lvl1pPr>
            <a:lvl2pPr marL="1219170" lvl="1" indent="-575719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•"/>
              <a:defRPr sz="4267">
                <a:solidFill>
                  <a:schemeClr val="accent2"/>
                </a:solidFill>
              </a:defRPr>
            </a:lvl2pPr>
            <a:lvl3pPr marL="1828754" lvl="2" indent="-575719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•"/>
              <a:defRPr sz="4267">
                <a:solidFill>
                  <a:schemeClr val="accent2"/>
                </a:solidFill>
              </a:defRPr>
            </a:lvl3pPr>
            <a:lvl4pPr marL="2438339" lvl="3" indent="-575719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•"/>
              <a:defRPr sz="4267">
                <a:solidFill>
                  <a:schemeClr val="accent2"/>
                </a:solidFill>
              </a:defRPr>
            </a:lvl4pPr>
            <a:lvl5pPr marL="3047924" lvl="4" indent="-575719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○"/>
              <a:defRPr sz="4267">
                <a:solidFill>
                  <a:schemeClr val="accent2"/>
                </a:solidFill>
              </a:defRPr>
            </a:lvl5pPr>
            <a:lvl6pPr marL="3657509" lvl="5" indent="-575719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■"/>
              <a:defRPr sz="4267">
                <a:solidFill>
                  <a:schemeClr val="accent2"/>
                </a:solidFill>
              </a:defRPr>
            </a:lvl6pPr>
            <a:lvl7pPr marL="4267093" lvl="6" indent="-575719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●"/>
              <a:defRPr sz="4267">
                <a:solidFill>
                  <a:schemeClr val="accent2"/>
                </a:solidFill>
              </a:defRPr>
            </a:lvl7pPr>
            <a:lvl8pPr marL="4876678" lvl="7" indent="-575719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○"/>
              <a:defRPr sz="4267">
                <a:solidFill>
                  <a:schemeClr val="accent2"/>
                </a:solidFill>
              </a:defRPr>
            </a:lvl8pPr>
            <a:lvl9pPr marL="5486263" lvl="8" indent="-575719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■"/>
              <a:defRPr sz="4267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11471767" y="6307333"/>
            <a:ext cx="465600" cy="37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D8A8D"/>
                </a:solidFill>
              </a:rPr>
              <a:pPr/>
              <a:t>‹#›</a:t>
            </a:fld>
            <a:endParaRPr>
              <a:solidFill>
                <a:srgbClr val="7D8A8D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 rot="10800000">
            <a:off x="-149557" y="879267"/>
            <a:ext cx="999200" cy="9992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7" name="Google Shape;27;p4"/>
          <p:cNvSpPr txBox="1"/>
          <p:nvPr/>
        </p:nvSpPr>
        <p:spPr>
          <a:xfrm>
            <a:off x="-74767" y="943067"/>
            <a:ext cx="84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9600" b="1" kern="0">
                <a:solidFill>
                  <a:srgbClr val="FFFFFF"/>
                </a:solidFill>
                <a:latin typeface="News Cycle"/>
                <a:ea typeface="News Cycle"/>
                <a:cs typeface="News Cycle"/>
                <a:sym typeface="News Cycle"/>
              </a:rPr>
              <a:t>“</a:t>
            </a:r>
            <a:endParaRPr sz="9600" b="1" kern="0">
              <a:solidFill>
                <a:srgbClr val="FFFFFF"/>
              </a:solidFill>
              <a:latin typeface="News Cycle"/>
              <a:ea typeface="News Cycle"/>
              <a:cs typeface="News Cycle"/>
              <a:sym typeface="News Cycle"/>
            </a:endParaRPr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2">
            <a:alphaModFix/>
          </a:blip>
          <a:srcRect r="3175"/>
          <a:stretch/>
        </p:blipFill>
        <p:spPr>
          <a:xfrm>
            <a:off x="7676200" y="1510334"/>
            <a:ext cx="4515800" cy="4674468"/>
          </a:xfrm>
          <a:prstGeom prst="rect">
            <a:avLst/>
          </a:prstGeom>
          <a:noFill/>
          <a:ln>
            <a:noFill/>
          </a:ln>
          <a:effectLst>
            <a:outerShdw blurRad="28575" dist="28575" algn="bl" rotWithShape="0">
              <a:schemeClr val="dk1">
                <a:alpha val="1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652309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7869089" y="989733"/>
            <a:ext cx="5078800" cy="50788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1" name="Google Shape;31;p5"/>
          <p:cNvSpPr/>
          <p:nvPr/>
        </p:nvSpPr>
        <p:spPr>
          <a:xfrm>
            <a:off x="10219133" y="408500"/>
            <a:ext cx="2316000" cy="2316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2" name="Google Shape;32;p5"/>
          <p:cNvSpPr/>
          <p:nvPr/>
        </p:nvSpPr>
        <p:spPr>
          <a:xfrm rot="10800000">
            <a:off x="-149557" y="879267"/>
            <a:ext cx="999200" cy="9992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194412" y="1159882"/>
            <a:ext cx="310032" cy="437693"/>
            <a:chOff x="7938657" y="1397104"/>
            <a:chExt cx="323850" cy="457200"/>
          </a:xfrm>
        </p:grpSpPr>
        <p:sp>
          <p:nvSpPr>
            <p:cNvPr id="34" name="Google Shape;34;p5"/>
            <p:cNvSpPr/>
            <p:nvPr/>
          </p:nvSpPr>
          <p:spPr>
            <a:xfrm>
              <a:off x="8081532" y="13971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150" y="28575"/>
                  </a:moveTo>
                  <a:cubicBezTo>
                    <a:pt x="57150" y="12764"/>
                    <a:pt x="44387" y="0"/>
                    <a:pt x="28575" y="0"/>
                  </a:cubicBezTo>
                  <a:cubicBezTo>
                    <a:pt x="12764" y="0"/>
                    <a:pt x="0" y="12764"/>
                    <a:pt x="0" y="28575"/>
                  </a:cubicBezTo>
                  <a:lnTo>
                    <a:pt x="0" y="57150"/>
                  </a:lnTo>
                  <a:lnTo>
                    <a:pt x="57150" y="57150"/>
                  </a:lnTo>
                  <a:lnTo>
                    <a:pt x="57150" y="285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>
              <a:off x="7938657" y="1463779"/>
              <a:ext cx="323850" cy="390525"/>
            </a:xfrm>
            <a:custGeom>
              <a:avLst/>
              <a:gdLst/>
              <a:ahLst/>
              <a:cxnLst/>
              <a:rect l="l" t="t" r="r" b="b"/>
              <a:pathLst>
                <a:path w="323850" h="390525" extrusionOk="0">
                  <a:moveTo>
                    <a:pt x="142875" y="180975"/>
                  </a:moveTo>
                  <a:lnTo>
                    <a:pt x="200025" y="180975"/>
                  </a:lnTo>
                  <a:lnTo>
                    <a:pt x="200025" y="161925"/>
                  </a:lnTo>
                  <a:lnTo>
                    <a:pt x="247650" y="161925"/>
                  </a:lnTo>
                  <a:cubicBezTo>
                    <a:pt x="289655" y="161925"/>
                    <a:pt x="323850" y="127730"/>
                    <a:pt x="323850" y="85725"/>
                  </a:cubicBezTo>
                  <a:cubicBezTo>
                    <a:pt x="323850" y="43720"/>
                    <a:pt x="289655" y="9525"/>
                    <a:pt x="247650" y="9525"/>
                  </a:cubicBezTo>
                  <a:lnTo>
                    <a:pt x="110871" y="9525"/>
                  </a:lnTo>
                  <a:cubicBezTo>
                    <a:pt x="104108" y="3620"/>
                    <a:pt x="95345" y="0"/>
                    <a:pt x="85725" y="0"/>
                  </a:cubicBezTo>
                  <a:lnTo>
                    <a:pt x="38100" y="0"/>
                  </a:lnTo>
                  <a:cubicBezTo>
                    <a:pt x="27623" y="0"/>
                    <a:pt x="18098" y="4286"/>
                    <a:pt x="11144" y="11144"/>
                  </a:cubicBezTo>
                  <a:cubicBezTo>
                    <a:pt x="4286" y="18097"/>
                    <a:pt x="0" y="27622"/>
                    <a:pt x="0" y="38100"/>
                  </a:cubicBezTo>
                  <a:cubicBezTo>
                    <a:pt x="0" y="59150"/>
                    <a:pt x="17050" y="76200"/>
                    <a:pt x="38100" y="76200"/>
                  </a:cubicBezTo>
                  <a:lnTo>
                    <a:pt x="85725" y="76200"/>
                  </a:lnTo>
                  <a:cubicBezTo>
                    <a:pt x="95345" y="76200"/>
                    <a:pt x="104108" y="72581"/>
                    <a:pt x="110871" y="66675"/>
                  </a:cubicBezTo>
                  <a:lnTo>
                    <a:pt x="247650" y="66675"/>
                  </a:lnTo>
                  <a:cubicBezTo>
                    <a:pt x="258128" y="66675"/>
                    <a:pt x="266700" y="75248"/>
                    <a:pt x="266700" y="85725"/>
                  </a:cubicBezTo>
                  <a:cubicBezTo>
                    <a:pt x="266700" y="96203"/>
                    <a:pt x="258128" y="104775"/>
                    <a:pt x="247650" y="104775"/>
                  </a:cubicBezTo>
                  <a:lnTo>
                    <a:pt x="200025" y="104775"/>
                  </a:lnTo>
                  <a:lnTo>
                    <a:pt x="200025" y="85725"/>
                  </a:lnTo>
                  <a:lnTo>
                    <a:pt x="142875" y="85725"/>
                  </a:lnTo>
                  <a:lnTo>
                    <a:pt x="142875" y="104775"/>
                  </a:lnTo>
                  <a:lnTo>
                    <a:pt x="114300" y="104775"/>
                  </a:lnTo>
                  <a:cubicBezTo>
                    <a:pt x="72295" y="104775"/>
                    <a:pt x="38100" y="138970"/>
                    <a:pt x="38100" y="180975"/>
                  </a:cubicBezTo>
                  <a:cubicBezTo>
                    <a:pt x="38100" y="222980"/>
                    <a:pt x="72295" y="257175"/>
                    <a:pt x="114300" y="257175"/>
                  </a:cubicBezTo>
                  <a:lnTo>
                    <a:pt x="209550" y="257175"/>
                  </a:lnTo>
                  <a:cubicBezTo>
                    <a:pt x="220028" y="257175"/>
                    <a:pt x="228600" y="265748"/>
                    <a:pt x="228600" y="276225"/>
                  </a:cubicBezTo>
                  <a:cubicBezTo>
                    <a:pt x="228600" y="286703"/>
                    <a:pt x="220028" y="295275"/>
                    <a:pt x="209550" y="295275"/>
                  </a:cubicBezTo>
                  <a:lnTo>
                    <a:pt x="200025" y="295275"/>
                  </a:lnTo>
                  <a:lnTo>
                    <a:pt x="200025" y="276225"/>
                  </a:lnTo>
                  <a:lnTo>
                    <a:pt x="142875" y="276225"/>
                  </a:lnTo>
                  <a:lnTo>
                    <a:pt x="142875" y="295275"/>
                  </a:lnTo>
                  <a:lnTo>
                    <a:pt x="123825" y="295275"/>
                  </a:lnTo>
                  <a:cubicBezTo>
                    <a:pt x="108014" y="295275"/>
                    <a:pt x="95250" y="308039"/>
                    <a:pt x="95250" y="323850"/>
                  </a:cubicBezTo>
                  <a:cubicBezTo>
                    <a:pt x="95250" y="339662"/>
                    <a:pt x="108014" y="352425"/>
                    <a:pt x="123825" y="352425"/>
                  </a:cubicBezTo>
                  <a:lnTo>
                    <a:pt x="142875" y="352425"/>
                  </a:lnTo>
                  <a:lnTo>
                    <a:pt x="142875" y="361950"/>
                  </a:lnTo>
                  <a:cubicBezTo>
                    <a:pt x="142875" y="365284"/>
                    <a:pt x="143447" y="368522"/>
                    <a:pt x="144590" y="371475"/>
                  </a:cubicBezTo>
                  <a:cubicBezTo>
                    <a:pt x="145066" y="372904"/>
                    <a:pt x="145637" y="374237"/>
                    <a:pt x="146304" y="375475"/>
                  </a:cubicBezTo>
                  <a:cubicBezTo>
                    <a:pt x="146590" y="376142"/>
                    <a:pt x="146971" y="376809"/>
                    <a:pt x="147447" y="377381"/>
                  </a:cubicBezTo>
                  <a:cubicBezTo>
                    <a:pt x="147733" y="377857"/>
                    <a:pt x="148019" y="378333"/>
                    <a:pt x="148400" y="378809"/>
                  </a:cubicBezTo>
                  <a:cubicBezTo>
                    <a:pt x="151638" y="383286"/>
                    <a:pt x="156115" y="386715"/>
                    <a:pt x="161354" y="388620"/>
                  </a:cubicBezTo>
                  <a:cubicBezTo>
                    <a:pt x="161830" y="388906"/>
                    <a:pt x="162401" y="389096"/>
                    <a:pt x="162973" y="389192"/>
                  </a:cubicBezTo>
                  <a:cubicBezTo>
                    <a:pt x="163640" y="389477"/>
                    <a:pt x="164306" y="389668"/>
                    <a:pt x="164973" y="389763"/>
                  </a:cubicBezTo>
                  <a:cubicBezTo>
                    <a:pt x="165449" y="389954"/>
                    <a:pt x="166021" y="389954"/>
                    <a:pt x="166592" y="390049"/>
                  </a:cubicBezTo>
                  <a:cubicBezTo>
                    <a:pt x="168212" y="390430"/>
                    <a:pt x="169831" y="390525"/>
                    <a:pt x="171450" y="390525"/>
                  </a:cubicBezTo>
                  <a:cubicBezTo>
                    <a:pt x="173069" y="390525"/>
                    <a:pt x="174689" y="390430"/>
                    <a:pt x="176308" y="390049"/>
                  </a:cubicBezTo>
                  <a:cubicBezTo>
                    <a:pt x="176879" y="389954"/>
                    <a:pt x="177451" y="389954"/>
                    <a:pt x="177927" y="389763"/>
                  </a:cubicBezTo>
                  <a:cubicBezTo>
                    <a:pt x="184690" y="388239"/>
                    <a:pt x="190595" y="384239"/>
                    <a:pt x="194501" y="378809"/>
                  </a:cubicBezTo>
                  <a:cubicBezTo>
                    <a:pt x="194881" y="378333"/>
                    <a:pt x="195167" y="377857"/>
                    <a:pt x="195453" y="377381"/>
                  </a:cubicBezTo>
                  <a:cubicBezTo>
                    <a:pt x="195929" y="376809"/>
                    <a:pt x="196310" y="376142"/>
                    <a:pt x="196596" y="375475"/>
                  </a:cubicBezTo>
                  <a:cubicBezTo>
                    <a:pt x="197263" y="374237"/>
                    <a:pt x="197834" y="372904"/>
                    <a:pt x="198311" y="371475"/>
                  </a:cubicBezTo>
                  <a:cubicBezTo>
                    <a:pt x="199454" y="368522"/>
                    <a:pt x="200025" y="365284"/>
                    <a:pt x="200025" y="361950"/>
                  </a:cubicBezTo>
                  <a:lnTo>
                    <a:pt x="200025" y="352425"/>
                  </a:lnTo>
                  <a:lnTo>
                    <a:pt x="209550" y="352425"/>
                  </a:lnTo>
                  <a:cubicBezTo>
                    <a:pt x="251555" y="352425"/>
                    <a:pt x="285750" y="318230"/>
                    <a:pt x="285750" y="276225"/>
                  </a:cubicBezTo>
                  <a:cubicBezTo>
                    <a:pt x="285750" y="234220"/>
                    <a:pt x="251555" y="200025"/>
                    <a:pt x="209550" y="200025"/>
                  </a:cubicBezTo>
                  <a:lnTo>
                    <a:pt x="114300" y="200025"/>
                  </a:lnTo>
                  <a:cubicBezTo>
                    <a:pt x="103823" y="200025"/>
                    <a:pt x="95250" y="191453"/>
                    <a:pt x="95250" y="180975"/>
                  </a:cubicBezTo>
                  <a:cubicBezTo>
                    <a:pt x="95250" y="170498"/>
                    <a:pt x="103823" y="161925"/>
                    <a:pt x="114300" y="161925"/>
                  </a:cubicBezTo>
                  <a:lnTo>
                    <a:pt x="142875" y="161925"/>
                  </a:lnTo>
                  <a:lnTo>
                    <a:pt x="142875" y="180975"/>
                  </a:lnTo>
                  <a:close/>
                  <a:moveTo>
                    <a:pt x="38100" y="38100"/>
                  </a:moveTo>
                  <a:cubicBezTo>
                    <a:pt x="32861" y="38100"/>
                    <a:pt x="28575" y="33814"/>
                    <a:pt x="28575" y="28575"/>
                  </a:cubicBezTo>
                  <a:cubicBezTo>
                    <a:pt x="28575" y="23336"/>
                    <a:pt x="32861" y="19050"/>
                    <a:pt x="38100" y="19050"/>
                  </a:cubicBezTo>
                  <a:cubicBezTo>
                    <a:pt x="43339" y="19050"/>
                    <a:pt x="47625" y="23336"/>
                    <a:pt x="47625" y="28575"/>
                  </a:cubicBezTo>
                  <a:cubicBezTo>
                    <a:pt x="47625" y="33814"/>
                    <a:pt x="43339" y="38100"/>
                    <a:pt x="3810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1140400" y="879267"/>
            <a:ext cx="8802800" cy="99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1140400" y="1805267"/>
            <a:ext cx="5596400" cy="404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SzPts val="2400"/>
              <a:buChar char="•"/>
              <a:defRPr/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3pPr>
            <a:lvl4pPr marL="2438339" lvl="3" indent="-507987" rtl="0"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4pPr>
            <a:lvl5pPr marL="3047924" lvl="4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11471767" y="6307333"/>
            <a:ext cx="465600" cy="37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D8A8D"/>
                </a:solidFill>
              </a:rPr>
              <a:pPr/>
              <a:t>‹#›</a:t>
            </a:fld>
            <a:endParaRPr>
              <a:solidFill>
                <a:srgbClr val="7D8A8D"/>
              </a:solidFill>
            </a:endParaRPr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>
            <a:alphaModFix/>
          </a:blip>
          <a:srcRect r="2931"/>
          <a:stretch/>
        </p:blipFill>
        <p:spPr>
          <a:xfrm>
            <a:off x="6788700" y="1510334"/>
            <a:ext cx="5403299" cy="4674468"/>
          </a:xfrm>
          <a:prstGeom prst="rect">
            <a:avLst/>
          </a:prstGeom>
          <a:noFill/>
          <a:ln>
            <a:noFill/>
          </a:ln>
          <a:effectLst>
            <a:outerShdw blurRad="28575" dist="28575" algn="bl" rotWithShape="0">
              <a:schemeClr val="dk1">
                <a:alpha val="1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295033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 + 1 column + imag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6858533" y="301200"/>
            <a:ext cx="6255600" cy="62556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2" name="Google Shape;42;p6"/>
          <p:cNvSpPr/>
          <p:nvPr/>
        </p:nvSpPr>
        <p:spPr>
          <a:xfrm rot="10800000">
            <a:off x="-149557" y="879267"/>
            <a:ext cx="999200" cy="9992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3" name="Google Shape;43;p6"/>
          <p:cNvGrpSpPr/>
          <p:nvPr/>
        </p:nvGrpSpPr>
        <p:grpSpPr>
          <a:xfrm>
            <a:off x="194412" y="1159882"/>
            <a:ext cx="310032" cy="437693"/>
            <a:chOff x="7938657" y="1397104"/>
            <a:chExt cx="323850" cy="457200"/>
          </a:xfrm>
        </p:grpSpPr>
        <p:sp>
          <p:nvSpPr>
            <p:cNvPr id="44" name="Google Shape;44;p6"/>
            <p:cNvSpPr/>
            <p:nvPr/>
          </p:nvSpPr>
          <p:spPr>
            <a:xfrm>
              <a:off x="8081532" y="13971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150" y="28575"/>
                  </a:moveTo>
                  <a:cubicBezTo>
                    <a:pt x="57150" y="12764"/>
                    <a:pt x="44387" y="0"/>
                    <a:pt x="28575" y="0"/>
                  </a:cubicBezTo>
                  <a:cubicBezTo>
                    <a:pt x="12764" y="0"/>
                    <a:pt x="0" y="12764"/>
                    <a:pt x="0" y="28575"/>
                  </a:cubicBezTo>
                  <a:lnTo>
                    <a:pt x="0" y="57150"/>
                  </a:lnTo>
                  <a:lnTo>
                    <a:pt x="57150" y="57150"/>
                  </a:lnTo>
                  <a:lnTo>
                    <a:pt x="57150" y="285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7938657" y="1463779"/>
              <a:ext cx="323850" cy="390525"/>
            </a:xfrm>
            <a:custGeom>
              <a:avLst/>
              <a:gdLst/>
              <a:ahLst/>
              <a:cxnLst/>
              <a:rect l="l" t="t" r="r" b="b"/>
              <a:pathLst>
                <a:path w="323850" h="390525" extrusionOk="0">
                  <a:moveTo>
                    <a:pt x="142875" y="180975"/>
                  </a:moveTo>
                  <a:lnTo>
                    <a:pt x="200025" y="180975"/>
                  </a:lnTo>
                  <a:lnTo>
                    <a:pt x="200025" y="161925"/>
                  </a:lnTo>
                  <a:lnTo>
                    <a:pt x="247650" y="161925"/>
                  </a:lnTo>
                  <a:cubicBezTo>
                    <a:pt x="289655" y="161925"/>
                    <a:pt x="323850" y="127730"/>
                    <a:pt x="323850" y="85725"/>
                  </a:cubicBezTo>
                  <a:cubicBezTo>
                    <a:pt x="323850" y="43720"/>
                    <a:pt x="289655" y="9525"/>
                    <a:pt x="247650" y="9525"/>
                  </a:cubicBezTo>
                  <a:lnTo>
                    <a:pt x="110871" y="9525"/>
                  </a:lnTo>
                  <a:cubicBezTo>
                    <a:pt x="104108" y="3620"/>
                    <a:pt x="95345" y="0"/>
                    <a:pt x="85725" y="0"/>
                  </a:cubicBezTo>
                  <a:lnTo>
                    <a:pt x="38100" y="0"/>
                  </a:lnTo>
                  <a:cubicBezTo>
                    <a:pt x="27623" y="0"/>
                    <a:pt x="18098" y="4286"/>
                    <a:pt x="11144" y="11144"/>
                  </a:cubicBezTo>
                  <a:cubicBezTo>
                    <a:pt x="4286" y="18097"/>
                    <a:pt x="0" y="27622"/>
                    <a:pt x="0" y="38100"/>
                  </a:cubicBezTo>
                  <a:cubicBezTo>
                    <a:pt x="0" y="59150"/>
                    <a:pt x="17050" y="76200"/>
                    <a:pt x="38100" y="76200"/>
                  </a:cubicBezTo>
                  <a:lnTo>
                    <a:pt x="85725" y="76200"/>
                  </a:lnTo>
                  <a:cubicBezTo>
                    <a:pt x="95345" y="76200"/>
                    <a:pt x="104108" y="72581"/>
                    <a:pt x="110871" y="66675"/>
                  </a:cubicBezTo>
                  <a:lnTo>
                    <a:pt x="247650" y="66675"/>
                  </a:lnTo>
                  <a:cubicBezTo>
                    <a:pt x="258128" y="66675"/>
                    <a:pt x="266700" y="75248"/>
                    <a:pt x="266700" y="85725"/>
                  </a:cubicBezTo>
                  <a:cubicBezTo>
                    <a:pt x="266700" y="96203"/>
                    <a:pt x="258128" y="104775"/>
                    <a:pt x="247650" y="104775"/>
                  </a:cubicBezTo>
                  <a:lnTo>
                    <a:pt x="200025" y="104775"/>
                  </a:lnTo>
                  <a:lnTo>
                    <a:pt x="200025" y="85725"/>
                  </a:lnTo>
                  <a:lnTo>
                    <a:pt x="142875" y="85725"/>
                  </a:lnTo>
                  <a:lnTo>
                    <a:pt x="142875" y="104775"/>
                  </a:lnTo>
                  <a:lnTo>
                    <a:pt x="114300" y="104775"/>
                  </a:lnTo>
                  <a:cubicBezTo>
                    <a:pt x="72295" y="104775"/>
                    <a:pt x="38100" y="138970"/>
                    <a:pt x="38100" y="180975"/>
                  </a:cubicBezTo>
                  <a:cubicBezTo>
                    <a:pt x="38100" y="222980"/>
                    <a:pt x="72295" y="257175"/>
                    <a:pt x="114300" y="257175"/>
                  </a:cubicBezTo>
                  <a:lnTo>
                    <a:pt x="209550" y="257175"/>
                  </a:lnTo>
                  <a:cubicBezTo>
                    <a:pt x="220028" y="257175"/>
                    <a:pt x="228600" y="265748"/>
                    <a:pt x="228600" y="276225"/>
                  </a:cubicBezTo>
                  <a:cubicBezTo>
                    <a:pt x="228600" y="286703"/>
                    <a:pt x="220028" y="295275"/>
                    <a:pt x="209550" y="295275"/>
                  </a:cubicBezTo>
                  <a:lnTo>
                    <a:pt x="200025" y="295275"/>
                  </a:lnTo>
                  <a:lnTo>
                    <a:pt x="200025" y="276225"/>
                  </a:lnTo>
                  <a:lnTo>
                    <a:pt x="142875" y="276225"/>
                  </a:lnTo>
                  <a:lnTo>
                    <a:pt x="142875" y="295275"/>
                  </a:lnTo>
                  <a:lnTo>
                    <a:pt x="123825" y="295275"/>
                  </a:lnTo>
                  <a:cubicBezTo>
                    <a:pt x="108014" y="295275"/>
                    <a:pt x="95250" y="308039"/>
                    <a:pt x="95250" y="323850"/>
                  </a:cubicBezTo>
                  <a:cubicBezTo>
                    <a:pt x="95250" y="339662"/>
                    <a:pt x="108014" y="352425"/>
                    <a:pt x="123825" y="352425"/>
                  </a:cubicBezTo>
                  <a:lnTo>
                    <a:pt x="142875" y="352425"/>
                  </a:lnTo>
                  <a:lnTo>
                    <a:pt x="142875" y="361950"/>
                  </a:lnTo>
                  <a:cubicBezTo>
                    <a:pt x="142875" y="365284"/>
                    <a:pt x="143447" y="368522"/>
                    <a:pt x="144590" y="371475"/>
                  </a:cubicBezTo>
                  <a:cubicBezTo>
                    <a:pt x="145066" y="372904"/>
                    <a:pt x="145637" y="374237"/>
                    <a:pt x="146304" y="375475"/>
                  </a:cubicBezTo>
                  <a:cubicBezTo>
                    <a:pt x="146590" y="376142"/>
                    <a:pt x="146971" y="376809"/>
                    <a:pt x="147447" y="377381"/>
                  </a:cubicBezTo>
                  <a:cubicBezTo>
                    <a:pt x="147733" y="377857"/>
                    <a:pt x="148019" y="378333"/>
                    <a:pt x="148400" y="378809"/>
                  </a:cubicBezTo>
                  <a:cubicBezTo>
                    <a:pt x="151638" y="383286"/>
                    <a:pt x="156115" y="386715"/>
                    <a:pt x="161354" y="388620"/>
                  </a:cubicBezTo>
                  <a:cubicBezTo>
                    <a:pt x="161830" y="388906"/>
                    <a:pt x="162401" y="389096"/>
                    <a:pt x="162973" y="389192"/>
                  </a:cubicBezTo>
                  <a:cubicBezTo>
                    <a:pt x="163640" y="389477"/>
                    <a:pt x="164306" y="389668"/>
                    <a:pt x="164973" y="389763"/>
                  </a:cubicBezTo>
                  <a:cubicBezTo>
                    <a:pt x="165449" y="389954"/>
                    <a:pt x="166021" y="389954"/>
                    <a:pt x="166592" y="390049"/>
                  </a:cubicBezTo>
                  <a:cubicBezTo>
                    <a:pt x="168212" y="390430"/>
                    <a:pt x="169831" y="390525"/>
                    <a:pt x="171450" y="390525"/>
                  </a:cubicBezTo>
                  <a:cubicBezTo>
                    <a:pt x="173069" y="390525"/>
                    <a:pt x="174689" y="390430"/>
                    <a:pt x="176308" y="390049"/>
                  </a:cubicBezTo>
                  <a:cubicBezTo>
                    <a:pt x="176879" y="389954"/>
                    <a:pt x="177451" y="389954"/>
                    <a:pt x="177927" y="389763"/>
                  </a:cubicBezTo>
                  <a:cubicBezTo>
                    <a:pt x="184690" y="388239"/>
                    <a:pt x="190595" y="384239"/>
                    <a:pt x="194501" y="378809"/>
                  </a:cubicBezTo>
                  <a:cubicBezTo>
                    <a:pt x="194881" y="378333"/>
                    <a:pt x="195167" y="377857"/>
                    <a:pt x="195453" y="377381"/>
                  </a:cubicBezTo>
                  <a:cubicBezTo>
                    <a:pt x="195929" y="376809"/>
                    <a:pt x="196310" y="376142"/>
                    <a:pt x="196596" y="375475"/>
                  </a:cubicBezTo>
                  <a:cubicBezTo>
                    <a:pt x="197263" y="374237"/>
                    <a:pt x="197834" y="372904"/>
                    <a:pt x="198311" y="371475"/>
                  </a:cubicBezTo>
                  <a:cubicBezTo>
                    <a:pt x="199454" y="368522"/>
                    <a:pt x="200025" y="365284"/>
                    <a:pt x="200025" y="361950"/>
                  </a:cubicBezTo>
                  <a:lnTo>
                    <a:pt x="200025" y="352425"/>
                  </a:lnTo>
                  <a:lnTo>
                    <a:pt x="209550" y="352425"/>
                  </a:lnTo>
                  <a:cubicBezTo>
                    <a:pt x="251555" y="352425"/>
                    <a:pt x="285750" y="318230"/>
                    <a:pt x="285750" y="276225"/>
                  </a:cubicBezTo>
                  <a:cubicBezTo>
                    <a:pt x="285750" y="234220"/>
                    <a:pt x="251555" y="200025"/>
                    <a:pt x="209550" y="200025"/>
                  </a:cubicBezTo>
                  <a:lnTo>
                    <a:pt x="114300" y="200025"/>
                  </a:lnTo>
                  <a:cubicBezTo>
                    <a:pt x="103823" y="200025"/>
                    <a:pt x="95250" y="191453"/>
                    <a:pt x="95250" y="180975"/>
                  </a:cubicBezTo>
                  <a:cubicBezTo>
                    <a:pt x="95250" y="170498"/>
                    <a:pt x="103823" y="161925"/>
                    <a:pt x="114300" y="161925"/>
                  </a:cubicBezTo>
                  <a:lnTo>
                    <a:pt x="142875" y="161925"/>
                  </a:lnTo>
                  <a:lnTo>
                    <a:pt x="142875" y="180975"/>
                  </a:lnTo>
                  <a:close/>
                  <a:moveTo>
                    <a:pt x="38100" y="38100"/>
                  </a:moveTo>
                  <a:cubicBezTo>
                    <a:pt x="32861" y="38100"/>
                    <a:pt x="28575" y="33814"/>
                    <a:pt x="28575" y="28575"/>
                  </a:cubicBezTo>
                  <a:cubicBezTo>
                    <a:pt x="28575" y="23336"/>
                    <a:pt x="32861" y="19050"/>
                    <a:pt x="38100" y="19050"/>
                  </a:cubicBezTo>
                  <a:cubicBezTo>
                    <a:pt x="43339" y="19050"/>
                    <a:pt x="47625" y="23336"/>
                    <a:pt x="47625" y="28575"/>
                  </a:cubicBezTo>
                  <a:cubicBezTo>
                    <a:pt x="47625" y="33814"/>
                    <a:pt x="43339" y="38100"/>
                    <a:pt x="3810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1140400" y="879267"/>
            <a:ext cx="5452000" cy="99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1140400" y="2236000"/>
            <a:ext cx="5452000" cy="361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SzPts val="2400"/>
              <a:buChar char="•"/>
              <a:defRPr/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3pPr>
            <a:lvl4pPr marL="2438339" lvl="3" indent="-507987" rtl="0"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4pPr>
            <a:lvl5pPr marL="3047924" lvl="4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1471767" y="6307333"/>
            <a:ext cx="465600" cy="37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D8A8D"/>
                </a:solidFill>
              </a:rPr>
              <a:pPr/>
              <a:t>‹#›</a:t>
            </a:fld>
            <a:endParaRPr>
              <a:solidFill>
                <a:srgbClr val="7D8A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4756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7869089" y="989733"/>
            <a:ext cx="5078800" cy="50788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1" name="Google Shape;51;p7"/>
          <p:cNvSpPr/>
          <p:nvPr/>
        </p:nvSpPr>
        <p:spPr>
          <a:xfrm>
            <a:off x="10219133" y="408500"/>
            <a:ext cx="2316000" cy="2316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2" name="Google Shape;52;p7"/>
          <p:cNvSpPr/>
          <p:nvPr/>
        </p:nvSpPr>
        <p:spPr>
          <a:xfrm rot="10800000">
            <a:off x="-149557" y="879267"/>
            <a:ext cx="999200" cy="9992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53" name="Google Shape;53;p7"/>
          <p:cNvGrpSpPr/>
          <p:nvPr/>
        </p:nvGrpSpPr>
        <p:grpSpPr>
          <a:xfrm>
            <a:off x="194412" y="1159882"/>
            <a:ext cx="310032" cy="437693"/>
            <a:chOff x="7938657" y="1397104"/>
            <a:chExt cx="323850" cy="457200"/>
          </a:xfrm>
        </p:grpSpPr>
        <p:sp>
          <p:nvSpPr>
            <p:cNvPr id="54" name="Google Shape;54;p7"/>
            <p:cNvSpPr/>
            <p:nvPr/>
          </p:nvSpPr>
          <p:spPr>
            <a:xfrm>
              <a:off x="8081532" y="13971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150" y="28575"/>
                  </a:moveTo>
                  <a:cubicBezTo>
                    <a:pt x="57150" y="12764"/>
                    <a:pt x="44387" y="0"/>
                    <a:pt x="28575" y="0"/>
                  </a:cubicBezTo>
                  <a:cubicBezTo>
                    <a:pt x="12764" y="0"/>
                    <a:pt x="0" y="12764"/>
                    <a:pt x="0" y="28575"/>
                  </a:cubicBezTo>
                  <a:lnTo>
                    <a:pt x="0" y="57150"/>
                  </a:lnTo>
                  <a:lnTo>
                    <a:pt x="57150" y="57150"/>
                  </a:lnTo>
                  <a:lnTo>
                    <a:pt x="57150" y="285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7938657" y="1463779"/>
              <a:ext cx="323850" cy="390525"/>
            </a:xfrm>
            <a:custGeom>
              <a:avLst/>
              <a:gdLst/>
              <a:ahLst/>
              <a:cxnLst/>
              <a:rect l="l" t="t" r="r" b="b"/>
              <a:pathLst>
                <a:path w="323850" h="390525" extrusionOk="0">
                  <a:moveTo>
                    <a:pt x="142875" y="180975"/>
                  </a:moveTo>
                  <a:lnTo>
                    <a:pt x="200025" y="180975"/>
                  </a:lnTo>
                  <a:lnTo>
                    <a:pt x="200025" y="161925"/>
                  </a:lnTo>
                  <a:lnTo>
                    <a:pt x="247650" y="161925"/>
                  </a:lnTo>
                  <a:cubicBezTo>
                    <a:pt x="289655" y="161925"/>
                    <a:pt x="323850" y="127730"/>
                    <a:pt x="323850" y="85725"/>
                  </a:cubicBezTo>
                  <a:cubicBezTo>
                    <a:pt x="323850" y="43720"/>
                    <a:pt x="289655" y="9525"/>
                    <a:pt x="247650" y="9525"/>
                  </a:cubicBezTo>
                  <a:lnTo>
                    <a:pt x="110871" y="9525"/>
                  </a:lnTo>
                  <a:cubicBezTo>
                    <a:pt x="104108" y="3620"/>
                    <a:pt x="95345" y="0"/>
                    <a:pt x="85725" y="0"/>
                  </a:cubicBezTo>
                  <a:lnTo>
                    <a:pt x="38100" y="0"/>
                  </a:lnTo>
                  <a:cubicBezTo>
                    <a:pt x="27623" y="0"/>
                    <a:pt x="18098" y="4286"/>
                    <a:pt x="11144" y="11144"/>
                  </a:cubicBezTo>
                  <a:cubicBezTo>
                    <a:pt x="4286" y="18097"/>
                    <a:pt x="0" y="27622"/>
                    <a:pt x="0" y="38100"/>
                  </a:cubicBezTo>
                  <a:cubicBezTo>
                    <a:pt x="0" y="59150"/>
                    <a:pt x="17050" y="76200"/>
                    <a:pt x="38100" y="76200"/>
                  </a:cubicBezTo>
                  <a:lnTo>
                    <a:pt x="85725" y="76200"/>
                  </a:lnTo>
                  <a:cubicBezTo>
                    <a:pt x="95345" y="76200"/>
                    <a:pt x="104108" y="72581"/>
                    <a:pt x="110871" y="66675"/>
                  </a:cubicBezTo>
                  <a:lnTo>
                    <a:pt x="247650" y="66675"/>
                  </a:lnTo>
                  <a:cubicBezTo>
                    <a:pt x="258128" y="66675"/>
                    <a:pt x="266700" y="75248"/>
                    <a:pt x="266700" y="85725"/>
                  </a:cubicBezTo>
                  <a:cubicBezTo>
                    <a:pt x="266700" y="96203"/>
                    <a:pt x="258128" y="104775"/>
                    <a:pt x="247650" y="104775"/>
                  </a:cubicBezTo>
                  <a:lnTo>
                    <a:pt x="200025" y="104775"/>
                  </a:lnTo>
                  <a:lnTo>
                    <a:pt x="200025" y="85725"/>
                  </a:lnTo>
                  <a:lnTo>
                    <a:pt x="142875" y="85725"/>
                  </a:lnTo>
                  <a:lnTo>
                    <a:pt x="142875" y="104775"/>
                  </a:lnTo>
                  <a:lnTo>
                    <a:pt x="114300" y="104775"/>
                  </a:lnTo>
                  <a:cubicBezTo>
                    <a:pt x="72295" y="104775"/>
                    <a:pt x="38100" y="138970"/>
                    <a:pt x="38100" y="180975"/>
                  </a:cubicBezTo>
                  <a:cubicBezTo>
                    <a:pt x="38100" y="222980"/>
                    <a:pt x="72295" y="257175"/>
                    <a:pt x="114300" y="257175"/>
                  </a:cubicBezTo>
                  <a:lnTo>
                    <a:pt x="209550" y="257175"/>
                  </a:lnTo>
                  <a:cubicBezTo>
                    <a:pt x="220028" y="257175"/>
                    <a:pt x="228600" y="265748"/>
                    <a:pt x="228600" y="276225"/>
                  </a:cubicBezTo>
                  <a:cubicBezTo>
                    <a:pt x="228600" y="286703"/>
                    <a:pt x="220028" y="295275"/>
                    <a:pt x="209550" y="295275"/>
                  </a:cubicBezTo>
                  <a:lnTo>
                    <a:pt x="200025" y="295275"/>
                  </a:lnTo>
                  <a:lnTo>
                    <a:pt x="200025" y="276225"/>
                  </a:lnTo>
                  <a:lnTo>
                    <a:pt x="142875" y="276225"/>
                  </a:lnTo>
                  <a:lnTo>
                    <a:pt x="142875" y="295275"/>
                  </a:lnTo>
                  <a:lnTo>
                    <a:pt x="123825" y="295275"/>
                  </a:lnTo>
                  <a:cubicBezTo>
                    <a:pt x="108014" y="295275"/>
                    <a:pt x="95250" y="308039"/>
                    <a:pt x="95250" y="323850"/>
                  </a:cubicBezTo>
                  <a:cubicBezTo>
                    <a:pt x="95250" y="339662"/>
                    <a:pt x="108014" y="352425"/>
                    <a:pt x="123825" y="352425"/>
                  </a:cubicBezTo>
                  <a:lnTo>
                    <a:pt x="142875" y="352425"/>
                  </a:lnTo>
                  <a:lnTo>
                    <a:pt x="142875" y="361950"/>
                  </a:lnTo>
                  <a:cubicBezTo>
                    <a:pt x="142875" y="365284"/>
                    <a:pt x="143447" y="368522"/>
                    <a:pt x="144590" y="371475"/>
                  </a:cubicBezTo>
                  <a:cubicBezTo>
                    <a:pt x="145066" y="372904"/>
                    <a:pt x="145637" y="374237"/>
                    <a:pt x="146304" y="375475"/>
                  </a:cubicBezTo>
                  <a:cubicBezTo>
                    <a:pt x="146590" y="376142"/>
                    <a:pt x="146971" y="376809"/>
                    <a:pt x="147447" y="377381"/>
                  </a:cubicBezTo>
                  <a:cubicBezTo>
                    <a:pt x="147733" y="377857"/>
                    <a:pt x="148019" y="378333"/>
                    <a:pt x="148400" y="378809"/>
                  </a:cubicBezTo>
                  <a:cubicBezTo>
                    <a:pt x="151638" y="383286"/>
                    <a:pt x="156115" y="386715"/>
                    <a:pt x="161354" y="388620"/>
                  </a:cubicBezTo>
                  <a:cubicBezTo>
                    <a:pt x="161830" y="388906"/>
                    <a:pt x="162401" y="389096"/>
                    <a:pt x="162973" y="389192"/>
                  </a:cubicBezTo>
                  <a:cubicBezTo>
                    <a:pt x="163640" y="389477"/>
                    <a:pt x="164306" y="389668"/>
                    <a:pt x="164973" y="389763"/>
                  </a:cubicBezTo>
                  <a:cubicBezTo>
                    <a:pt x="165449" y="389954"/>
                    <a:pt x="166021" y="389954"/>
                    <a:pt x="166592" y="390049"/>
                  </a:cubicBezTo>
                  <a:cubicBezTo>
                    <a:pt x="168212" y="390430"/>
                    <a:pt x="169831" y="390525"/>
                    <a:pt x="171450" y="390525"/>
                  </a:cubicBezTo>
                  <a:cubicBezTo>
                    <a:pt x="173069" y="390525"/>
                    <a:pt x="174689" y="390430"/>
                    <a:pt x="176308" y="390049"/>
                  </a:cubicBezTo>
                  <a:cubicBezTo>
                    <a:pt x="176879" y="389954"/>
                    <a:pt x="177451" y="389954"/>
                    <a:pt x="177927" y="389763"/>
                  </a:cubicBezTo>
                  <a:cubicBezTo>
                    <a:pt x="184690" y="388239"/>
                    <a:pt x="190595" y="384239"/>
                    <a:pt x="194501" y="378809"/>
                  </a:cubicBezTo>
                  <a:cubicBezTo>
                    <a:pt x="194881" y="378333"/>
                    <a:pt x="195167" y="377857"/>
                    <a:pt x="195453" y="377381"/>
                  </a:cubicBezTo>
                  <a:cubicBezTo>
                    <a:pt x="195929" y="376809"/>
                    <a:pt x="196310" y="376142"/>
                    <a:pt x="196596" y="375475"/>
                  </a:cubicBezTo>
                  <a:cubicBezTo>
                    <a:pt x="197263" y="374237"/>
                    <a:pt x="197834" y="372904"/>
                    <a:pt x="198311" y="371475"/>
                  </a:cubicBezTo>
                  <a:cubicBezTo>
                    <a:pt x="199454" y="368522"/>
                    <a:pt x="200025" y="365284"/>
                    <a:pt x="200025" y="361950"/>
                  </a:cubicBezTo>
                  <a:lnTo>
                    <a:pt x="200025" y="352425"/>
                  </a:lnTo>
                  <a:lnTo>
                    <a:pt x="209550" y="352425"/>
                  </a:lnTo>
                  <a:cubicBezTo>
                    <a:pt x="251555" y="352425"/>
                    <a:pt x="285750" y="318230"/>
                    <a:pt x="285750" y="276225"/>
                  </a:cubicBezTo>
                  <a:cubicBezTo>
                    <a:pt x="285750" y="234220"/>
                    <a:pt x="251555" y="200025"/>
                    <a:pt x="209550" y="200025"/>
                  </a:cubicBezTo>
                  <a:lnTo>
                    <a:pt x="114300" y="200025"/>
                  </a:lnTo>
                  <a:cubicBezTo>
                    <a:pt x="103823" y="200025"/>
                    <a:pt x="95250" y="191453"/>
                    <a:pt x="95250" y="180975"/>
                  </a:cubicBezTo>
                  <a:cubicBezTo>
                    <a:pt x="95250" y="170498"/>
                    <a:pt x="103823" y="161925"/>
                    <a:pt x="114300" y="161925"/>
                  </a:cubicBezTo>
                  <a:lnTo>
                    <a:pt x="142875" y="161925"/>
                  </a:lnTo>
                  <a:lnTo>
                    <a:pt x="142875" y="180975"/>
                  </a:lnTo>
                  <a:close/>
                  <a:moveTo>
                    <a:pt x="38100" y="38100"/>
                  </a:moveTo>
                  <a:cubicBezTo>
                    <a:pt x="32861" y="38100"/>
                    <a:pt x="28575" y="33814"/>
                    <a:pt x="28575" y="28575"/>
                  </a:cubicBezTo>
                  <a:cubicBezTo>
                    <a:pt x="28575" y="23336"/>
                    <a:pt x="32861" y="19050"/>
                    <a:pt x="38100" y="19050"/>
                  </a:cubicBezTo>
                  <a:cubicBezTo>
                    <a:pt x="43339" y="19050"/>
                    <a:pt x="47625" y="23336"/>
                    <a:pt x="47625" y="28575"/>
                  </a:cubicBezTo>
                  <a:cubicBezTo>
                    <a:pt x="47625" y="33814"/>
                    <a:pt x="43339" y="38100"/>
                    <a:pt x="3810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1140400" y="879267"/>
            <a:ext cx="8802800" cy="99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1140367" y="1805267"/>
            <a:ext cx="3000800" cy="437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2"/>
          </p:nvPr>
        </p:nvSpPr>
        <p:spPr>
          <a:xfrm>
            <a:off x="4561973" y="1805267"/>
            <a:ext cx="3000800" cy="437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•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11471767" y="6307333"/>
            <a:ext cx="465600" cy="37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D8A8D"/>
                </a:solidFill>
              </a:rPr>
              <a:pPr/>
              <a:t>‹#›</a:t>
            </a:fld>
            <a:endParaRPr>
              <a:solidFill>
                <a:srgbClr val="7D8A8D"/>
              </a:solidFill>
            </a:endParaRPr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2">
            <a:alphaModFix/>
          </a:blip>
          <a:srcRect l="1587" r="1587"/>
          <a:stretch/>
        </p:blipFill>
        <p:spPr>
          <a:xfrm>
            <a:off x="7676200" y="1510334"/>
            <a:ext cx="4515800" cy="4674463"/>
          </a:xfrm>
          <a:prstGeom prst="rect">
            <a:avLst/>
          </a:prstGeom>
          <a:noFill/>
          <a:ln>
            <a:noFill/>
          </a:ln>
          <a:effectLst>
            <a:outerShdw blurRad="28575" dist="28575" algn="bl" rotWithShape="0">
              <a:schemeClr val="dk1">
                <a:alpha val="1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64307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7869089" y="989733"/>
            <a:ext cx="5078800" cy="50788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3" name="Google Shape;63;p8"/>
          <p:cNvSpPr/>
          <p:nvPr/>
        </p:nvSpPr>
        <p:spPr>
          <a:xfrm>
            <a:off x="10219133" y="408500"/>
            <a:ext cx="2316000" cy="2316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4" name="Google Shape;64;p8"/>
          <p:cNvSpPr/>
          <p:nvPr/>
        </p:nvSpPr>
        <p:spPr>
          <a:xfrm rot="10800000">
            <a:off x="-149557" y="879267"/>
            <a:ext cx="999200" cy="9992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65" name="Google Shape;65;p8"/>
          <p:cNvGrpSpPr/>
          <p:nvPr/>
        </p:nvGrpSpPr>
        <p:grpSpPr>
          <a:xfrm>
            <a:off x="194412" y="1159882"/>
            <a:ext cx="310032" cy="437693"/>
            <a:chOff x="7938657" y="1397104"/>
            <a:chExt cx="323850" cy="457200"/>
          </a:xfrm>
        </p:grpSpPr>
        <p:sp>
          <p:nvSpPr>
            <p:cNvPr id="66" name="Google Shape;66;p8"/>
            <p:cNvSpPr/>
            <p:nvPr/>
          </p:nvSpPr>
          <p:spPr>
            <a:xfrm>
              <a:off x="8081532" y="13971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150" y="28575"/>
                  </a:moveTo>
                  <a:cubicBezTo>
                    <a:pt x="57150" y="12764"/>
                    <a:pt x="44387" y="0"/>
                    <a:pt x="28575" y="0"/>
                  </a:cubicBezTo>
                  <a:cubicBezTo>
                    <a:pt x="12764" y="0"/>
                    <a:pt x="0" y="12764"/>
                    <a:pt x="0" y="28575"/>
                  </a:cubicBezTo>
                  <a:lnTo>
                    <a:pt x="0" y="57150"/>
                  </a:lnTo>
                  <a:lnTo>
                    <a:pt x="57150" y="57150"/>
                  </a:lnTo>
                  <a:lnTo>
                    <a:pt x="57150" y="285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7938657" y="1463779"/>
              <a:ext cx="323850" cy="390525"/>
            </a:xfrm>
            <a:custGeom>
              <a:avLst/>
              <a:gdLst/>
              <a:ahLst/>
              <a:cxnLst/>
              <a:rect l="l" t="t" r="r" b="b"/>
              <a:pathLst>
                <a:path w="323850" h="390525" extrusionOk="0">
                  <a:moveTo>
                    <a:pt x="142875" y="180975"/>
                  </a:moveTo>
                  <a:lnTo>
                    <a:pt x="200025" y="180975"/>
                  </a:lnTo>
                  <a:lnTo>
                    <a:pt x="200025" y="161925"/>
                  </a:lnTo>
                  <a:lnTo>
                    <a:pt x="247650" y="161925"/>
                  </a:lnTo>
                  <a:cubicBezTo>
                    <a:pt x="289655" y="161925"/>
                    <a:pt x="323850" y="127730"/>
                    <a:pt x="323850" y="85725"/>
                  </a:cubicBezTo>
                  <a:cubicBezTo>
                    <a:pt x="323850" y="43720"/>
                    <a:pt x="289655" y="9525"/>
                    <a:pt x="247650" y="9525"/>
                  </a:cubicBezTo>
                  <a:lnTo>
                    <a:pt x="110871" y="9525"/>
                  </a:lnTo>
                  <a:cubicBezTo>
                    <a:pt x="104108" y="3620"/>
                    <a:pt x="95345" y="0"/>
                    <a:pt x="85725" y="0"/>
                  </a:cubicBezTo>
                  <a:lnTo>
                    <a:pt x="38100" y="0"/>
                  </a:lnTo>
                  <a:cubicBezTo>
                    <a:pt x="27623" y="0"/>
                    <a:pt x="18098" y="4286"/>
                    <a:pt x="11144" y="11144"/>
                  </a:cubicBezTo>
                  <a:cubicBezTo>
                    <a:pt x="4286" y="18097"/>
                    <a:pt x="0" y="27622"/>
                    <a:pt x="0" y="38100"/>
                  </a:cubicBezTo>
                  <a:cubicBezTo>
                    <a:pt x="0" y="59150"/>
                    <a:pt x="17050" y="76200"/>
                    <a:pt x="38100" y="76200"/>
                  </a:cubicBezTo>
                  <a:lnTo>
                    <a:pt x="85725" y="76200"/>
                  </a:lnTo>
                  <a:cubicBezTo>
                    <a:pt x="95345" y="76200"/>
                    <a:pt x="104108" y="72581"/>
                    <a:pt x="110871" y="66675"/>
                  </a:cubicBezTo>
                  <a:lnTo>
                    <a:pt x="247650" y="66675"/>
                  </a:lnTo>
                  <a:cubicBezTo>
                    <a:pt x="258128" y="66675"/>
                    <a:pt x="266700" y="75248"/>
                    <a:pt x="266700" y="85725"/>
                  </a:cubicBezTo>
                  <a:cubicBezTo>
                    <a:pt x="266700" y="96203"/>
                    <a:pt x="258128" y="104775"/>
                    <a:pt x="247650" y="104775"/>
                  </a:cubicBezTo>
                  <a:lnTo>
                    <a:pt x="200025" y="104775"/>
                  </a:lnTo>
                  <a:lnTo>
                    <a:pt x="200025" y="85725"/>
                  </a:lnTo>
                  <a:lnTo>
                    <a:pt x="142875" y="85725"/>
                  </a:lnTo>
                  <a:lnTo>
                    <a:pt x="142875" y="104775"/>
                  </a:lnTo>
                  <a:lnTo>
                    <a:pt x="114300" y="104775"/>
                  </a:lnTo>
                  <a:cubicBezTo>
                    <a:pt x="72295" y="104775"/>
                    <a:pt x="38100" y="138970"/>
                    <a:pt x="38100" y="180975"/>
                  </a:cubicBezTo>
                  <a:cubicBezTo>
                    <a:pt x="38100" y="222980"/>
                    <a:pt x="72295" y="257175"/>
                    <a:pt x="114300" y="257175"/>
                  </a:cubicBezTo>
                  <a:lnTo>
                    <a:pt x="209550" y="257175"/>
                  </a:lnTo>
                  <a:cubicBezTo>
                    <a:pt x="220028" y="257175"/>
                    <a:pt x="228600" y="265748"/>
                    <a:pt x="228600" y="276225"/>
                  </a:cubicBezTo>
                  <a:cubicBezTo>
                    <a:pt x="228600" y="286703"/>
                    <a:pt x="220028" y="295275"/>
                    <a:pt x="209550" y="295275"/>
                  </a:cubicBezTo>
                  <a:lnTo>
                    <a:pt x="200025" y="295275"/>
                  </a:lnTo>
                  <a:lnTo>
                    <a:pt x="200025" y="276225"/>
                  </a:lnTo>
                  <a:lnTo>
                    <a:pt x="142875" y="276225"/>
                  </a:lnTo>
                  <a:lnTo>
                    <a:pt x="142875" y="295275"/>
                  </a:lnTo>
                  <a:lnTo>
                    <a:pt x="123825" y="295275"/>
                  </a:lnTo>
                  <a:cubicBezTo>
                    <a:pt x="108014" y="295275"/>
                    <a:pt x="95250" y="308039"/>
                    <a:pt x="95250" y="323850"/>
                  </a:cubicBezTo>
                  <a:cubicBezTo>
                    <a:pt x="95250" y="339662"/>
                    <a:pt x="108014" y="352425"/>
                    <a:pt x="123825" y="352425"/>
                  </a:cubicBezTo>
                  <a:lnTo>
                    <a:pt x="142875" y="352425"/>
                  </a:lnTo>
                  <a:lnTo>
                    <a:pt x="142875" y="361950"/>
                  </a:lnTo>
                  <a:cubicBezTo>
                    <a:pt x="142875" y="365284"/>
                    <a:pt x="143447" y="368522"/>
                    <a:pt x="144590" y="371475"/>
                  </a:cubicBezTo>
                  <a:cubicBezTo>
                    <a:pt x="145066" y="372904"/>
                    <a:pt x="145637" y="374237"/>
                    <a:pt x="146304" y="375475"/>
                  </a:cubicBezTo>
                  <a:cubicBezTo>
                    <a:pt x="146590" y="376142"/>
                    <a:pt x="146971" y="376809"/>
                    <a:pt x="147447" y="377381"/>
                  </a:cubicBezTo>
                  <a:cubicBezTo>
                    <a:pt x="147733" y="377857"/>
                    <a:pt x="148019" y="378333"/>
                    <a:pt x="148400" y="378809"/>
                  </a:cubicBezTo>
                  <a:cubicBezTo>
                    <a:pt x="151638" y="383286"/>
                    <a:pt x="156115" y="386715"/>
                    <a:pt x="161354" y="388620"/>
                  </a:cubicBezTo>
                  <a:cubicBezTo>
                    <a:pt x="161830" y="388906"/>
                    <a:pt x="162401" y="389096"/>
                    <a:pt x="162973" y="389192"/>
                  </a:cubicBezTo>
                  <a:cubicBezTo>
                    <a:pt x="163640" y="389477"/>
                    <a:pt x="164306" y="389668"/>
                    <a:pt x="164973" y="389763"/>
                  </a:cubicBezTo>
                  <a:cubicBezTo>
                    <a:pt x="165449" y="389954"/>
                    <a:pt x="166021" y="389954"/>
                    <a:pt x="166592" y="390049"/>
                  </a:cubicBezTo>
                  <a:cubicBezTo>
                    <a:pt x="168212" y="390430"/>
                    <a:pt x="169831" y="390525"/>
                    <a:pt x="171450" y="390525"/>
                  </a:cubicBezTo>
                  <a:cubicBezTo>
                    <a:pt x="173069" y="390525"/>
                    <a:pt x="174689" y="390430"/>
                    <a:pt x="176308" y="390049"/>
                  </a:cubicBezTo>
                  <a:cubicBezTo>
                    <a:pt x="176879" y="389954"/>
                    <a:pt x="177451" y="389954"/>
                    <a:pt x="177927" y="389763"/>
                  </a:cubicBezTo>
                  <a:cubicBezTo>
                    <a:pt x="184690" y="388239"/>
                    <a:pt x="190595" y="384239"/>
                    <a:pt x="194501" y="378809"/>
                  </a:cubicBezTo>
                  <a:cubicBezTo>
                    <a:pt x="194881" y="378333"/>
                    <a:pt x="195167" y="377857"/>
                    <a:pt x="195453" y="377381"/>
                  </a:cubicBezTo>
                  <a:cubicBezTo>
                    <a:pt x="195929" y="376809"/>
                    <a:pt x="196310" y="376142"/>
                    <a:pt x="196596" y="375475"/>
                  </a:cubicBezTo>
                  <a:cubicBezTo>
                    <a:pt x="197263" y="374237"/>
                    <a:pt x="197834" y="372904"/>
                    <a:pt x="198311" y="371475"/>
                  </a:cubicBezTo>
                  <a:cubicBezTo>
                    <a:pt x="199454" y="368522"/>
                    <a:pt x="200025" y="365284"/>
                    <a:pt x="200025" y="361950"/>
                  </a:cubicBezTo>
                  <a:lnTo>
                    <a:pt x="200025" y="352425"/>
                  </a:lnTo>
                  <a:lnTo>
                    <a:pt x="209550" y="352425"/>
                  </a:lnTo>
                  <a:cubicBezTo>
                    <a:pt x="251555" y="352425"/>
                    <a:pt x="285750" y="318230"/>
                    <a:pt x="285750" y="276225"/>
                  </a:cubicBezTo>
                  <a:cubicBezTo>
                    <a:pt x="285750" y="234220"/>
                    <a:pt x="251555" y="200025"/>
                    <a:pt x="209550" y="200025"/>
                  </a:cubicBezTo>
                  <a:lnTo>
                    <a:pt x="114300" y="200025"/>
                  </a:lnTo>
                  <a:cubicBezTo>
                    <a:pt x="103823" y="200025"/>
                    <a:pt x="95250" y="191453"/>
                    <a:pt x="95250" y="180975"/>
                  </a:cubicBezTo>
                  <a:cubicBezTo>
                    <a:pt x="95250" y="170498"/>
                    <a:pt x="103823" y="161925"/>
                    <a:pt x="114300" y="161925"/>
                  </a:cubicBezTo>
                  <a:lnTo>
                    <a:pt x="142875" y="161925"/>
                  </a:lnTo>
                  <a:lnTo>
                    <a:pt x="142875" y="180975"/>
                  </a:lnTo>
                  <a:close/>
                  <a:moveTo>
                    <a:pt x="38100" y="38100"/>
                  </a:moveTo>
                  <a:cubicBezTo>
                    <a:pt x="32861" y="38100"/>
                    <a:pt x="28575" y="33814"/>
                    <a:pt x="28575" y="28575"/>
                  </a:cubicBezTo>
                  <a:cubicBezTo>
                    <a:pt x="28575" y="23336"/>
                    <a:pt x="32861" y="19050"/>
                    <a:pt x="38100" y="19050"/>
                  </a:cubicBezTo>
                  <a:cubicBezTo>
                    <a:pt x="43339" y="19050"/>
                    <a:pt x="47625" y="23336"/>
                    <a:pt x="47625" y="28575"/>
                  </a:cubicBezTo>
                  <a:cubicBezTo>
                    <a:pt x="47625" y="33814"/>
                    <a:pt x="43339" y="38100"/>
                    <a:pt x="3810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1140400" y="879267"/>
            <a:ext cx="8802800" cy="99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body" idx="1"/>
          </p:nvPr>
        </p:nvSpPr>
        <p:spPr>
          <a:xfrm>
            <a:off x="1140400" y="1805267"/>
            <a:ext cx="2142000" cy="437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body" idx="2"/>
          </p:nvPr>
        </p:nvSpPr>
        <p:spPr>
          <a:xfrm>
            <a:off x="3507481" y="1805267"/>
            <a:ext cx="2142000" cy="437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body" idx="3"/>
          </p:nvPr>
        </p:nvSpPr>
        <p:spPr>
          <a:xfrm>
            <a:off x="5874563" y="1805267"/>
            <a:ext cx="2142000" cy="437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sldNum" idx="12"/>
          </p:nvPr>
        </p:nvSpPr>
        <p:spPr>
          <a:xfrm>
            <a:off x="11471767" y="6307333"/>
            <a:ext cx="465600" cy="37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D8A8D"/>
                </a:solidFill>
              </a:rPr>
              <a:pPr/>
              <a:t>‹#›</a:t>
            </a:fld>
            <a:endParaRPr>
              <a:solidFill>
                <a:srgbClr val="7D8A8D"/>
              </a:solidFill>
            </a:endParaRPr>
          </a:p>
        </p:txBody>
      </p:sp>
      <p:pic>
        <p:nvPicPr>
          <p:cNvPr id="73" name="Google Shape;73;p8"/>
          <p:cNvPicPr preferRelativeResize="0"/>
          <p:nvPr/>
        </p:nvPicPr>
        <p:blipFill rotWithShape="1">
          <a:blip r:embed="rId2">
            <a:alphaModFix/>
          </a:blip>
          <a:srcRect r="3660"/>
          <a:stretch/>
        </p:blipFill>
        <p:spPr>
          <a:xfrm>
            <a:off x="8219034" y="1510334"/>
            <a:ext cx="3972967" cy="4674468"/>
          </a:xfrm>
          <a:prstGeom prst="rect">
            <a:avLst/>
          </a:prstGeom>
          <a:noFill/>
          <a:ln>
            <a:noFill/>
          </a:ln>
          <a:effectLst>
            <a:outerShdw blurRad="28575" dist="28575" algn="bl" rotWithShape="0">
              <a:schemeClr val="dk1">
                <a:alpha val="1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23310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7869089" y="989733"/>
            <a:ext cx="5078800" cy="50788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6" name="Google Shape;76;p9"/>
          <p:cNvSpPr/>
          <p:nvPr/>
        </p:nvSpPr>
        <p:spPr>
          <a:xfrm>
            <a:off x="10219133" y="408500"/>
            <a:ext cx="2316000" cy="2316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7" name="Google Shape;77;p9"/>
          <p:cNvSpPr/>
          <p:nvPr/>
        </p:nvSpPr>
        <p:spPr>
          <a:xfrm rot="10800000">
            <a:off x="-149557" y="879267"/>
            <a:ext cx="999200" cy="9992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78" name="Google Shape;78;p9"/>
          <p:cNvGrpSpPr/>
          <p:nvPr/>
        </p:nvGrpSpPr>
        <p:grpSpPr>
          <a:xfrm>
            <a:off x="194412" y="1159882"/>
            <a:ext cx="310032" cy="437693"/>
            <a:chOff x="7938657" y="1397104"/>
            <a:chExt cx="323850" cy="457200"/>
          </a:xfrm>
        </p:grpSpPr>
        <p:sp>
          <p:nvSpPr>
            <p:cNvPr id="79" name="Google Shape;79;p9"/>
            <p:cNvSpPr/>
            <p:nvPr/>
          </p:nvSpPr>
          <p:spPr>
            <a:xfrm>
              <a:off x="8081532" y="13971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150" y="28575"/>
                  </a:moveTo>
                  <a:cubicBezTo>
                    <a:pt x="57150" y="12764"/>
                    <a:pt x="44387" y="0"/>
                    <a:pt x="28575" y="0"/>
                  </a:cubicBezTo>
                  <a:cubicBezTo>
                    <a:pt x="12764" y="0"/>
                    <a:pt x="0" y="12764"/>
                    <a:pt x="0" y="28575"/>
                  </a:cubicBezTo>
                  <a:lnTo>
                    <a:pt x="0" y="57150"/>
                  </a:lnTo>
                  <a:lnTo>
                    <a:pt x="57150" y="57150"/>
                  </a:lnTo>
                  <a:lnTo>
                    <a:pt x="57150" y="285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7938657" y="1463779"/>
              <a:ext cx="323850" cy="390525"/>
            </a:xfrm>
            <a:custGeom>
              <a:avLst/>
              <a:gdLst/>
              <a:ahLst/>
              <a:cxnLst/>
              <a:rect l="l" t="t" r="r" b="b"/>
              <a:pathLst>
                <a:path w="323850" h="390525" extrusionOk="0">
                  <a:moveTo>
                    <a:pt x="142875" y="180975"/>
                  </a:moveTo>
                  <a:lnTo>
                    <a:pt x="200025" y="180975"/>
                  </a:lnTo>
                  <a:lnTo>
                    <a:pt x="200025" y="161925"/>
                  </a:lnTo>
                  <a:lnTo>
                    <a:pt x="247650" y="161925"/>
                  </a:lnTo>
                  <a:cubicBezTo>
                    <a:pt x="289655" y="161925"/>
                    <a:pt x="323850" y="127730"/>
                    <a:pt x="323850" y="85725"/>
                  </a:cubicBezTo>
                  <a:cubicBezTo>
                    <a:pt x="323850" y="43720"/>
                    <a:pt x="289655" y="9525"/>
                    <a:pt x="247650" y="9525"/>
                  </a:cubicBezTo>
                  <a:lnTo>
                    <a:pt x="110871" y="9525"/>
                  </a:lnTo>
                  <a:cubicBezTo>
                    <a:pt x="104108" y="3620"/>
                    <a:pt x="95345" y="0"/>
                    <a:pt x="85725" y="0"/>
                  </a:cubicBezTo>
                  <a:lnTo>
                    <a:pt x="38100" y="0"/>
                  </a:lnTo>
                  <a:cubicBezTo>
                    <a:pt x="27623" y="0"/>
                    <a:pt x="18098" y="4286"/>
                    <a:pt x="11144" y="11144"/>
                  </a:cubicBezTo>
                  <a:cubicBezTo>
                    <a:pt x="4286" y="18097"/>
                    <a:pt x="0" y="27622"/>
                    <a:pt x="0" y="38100"/>
                  </a:cubicBezTo>
                  <a:cubicBezTo>
                    <a:pt x="0" y="59150"/>
                    <a:pt x="17050" y="76200"/>
                    <a:pt x="38100" y="76200"/>
                  </a:cubicBezTo>
                  <a:lnTo>
                    <a:pt x="85725" y="76200"/>
                  </a:lnTo>
                  <a:cubicBezTo>
                    <a:pt x="95345" y="76200"/>
                    <a:pt x="104108" y="72581"/>
                    <a:pt x="110871" y="66675"/>
                  </a:cubicBezTo>
                  <a:lnTo>
                    <a:pt x="247650" y="66675"/>
                  </a:lnTo>
                  <a:cubicBezTo>
                    <a:pt x="258128" y="66675"/>
                    <a:pt x="266700" y="75248"/>
                    <a:pt x="266700" y="85725"/>
                  </a:cubicBezTo>
                  <a:cubicBezTo>
                    <a:pt x="266700" y="96203"/>
                    <a:pt x="258128" y="104775"/>
                    <a:pt x="247650" y="104775"/>
                  </a:cubicBezTo>
                  <a:lnTo>
                    <a:pt x="200025" y="104775"/>
                  </a:lnTo>
                  <a:lnTo>
                    <a:pt x="200025" y="85725"/>
                  </a:lnTo>
                  <a:lnTo>
                    <a:pt x="142875" y="85725"/>
                  </a:lnTo>
                  <a:lnTo>
                    <a:pt x="142875" y="104775"/>
                  </a:lnTo>
                  <a:lnTo>
                    <a:pt x="114300" y="104775"/>
                  </a:lnTo>
                  <a:cubicBezTo>
                    <a:pt x="72295" y="104775"/>
                    <a:pt x="38100" y="138970"/>
                    <a:pt x="38100" y="180975"/>
                  </a:cubicBezTo>
                  <a:cubicBezTo>
                    <a:pt x="38100" y="222980"/>
                    <a:pt x="72295" y="257175"/>
                    <a:pt x="114300" y="257175"/>
                  </a:cubicBezTo>
                  <a:lnTo>
                    <a:pt x="209550" y="257175"/>
                  </a:lnTo>
                  <a:cubicBezTo>
                    <a:pt x="220028" y="257175"/>
                    <a:pt x="228600" y="265748"/>
                    <a:pt x="228600" y="276225"/>
                  </a:cubicBezTo>
                  <a:cubicBezTo>
                    <a:pt x="228600" y="286703"/>
                    <a:pt x="220028" y="295275"/>
                    <a:pt x="209550" y="295275"/>
                  </a:cubicBezTo>
                  <a:lnTo>
                    <a:pt x="200025" y="295275"/>
                  </a:lnTo>
                  <a:lnTo>
                    <a:pt x="200025" y="276225"/>
                  </a:lnTo>
                  <a:lnTo>
                    <a:pt x="142875" y="276225"/>
                  </a:lnTo>
                  <a:lnTo>
                    <a:pt x="142875" y="295275"/>
                  </a:lnTo>
                  <a:lnTo>
                    <a:pt x="123825" y="295275"/>
                  </a:lnTo>
                  <a:cubicBezTo>
                    <a:pt x="108014" y="295275"/>
                    <a:pt x="95250" y="308039"/>
                    <a:pt x="95250" y="323850"/>
                  </a:cubicBezTo>
                  <a:cubicBezTo>
                    <a:pt x="95250" y="339662"/>
                    <a:pt x="108014" y="352425"/>
                    <a:pt x="123825" y="352425"/>
                  </a:cubicBezTo>
                  <a:lnTo>
                    <a:pt x="142875" y="352425"/>
                  </a:lnTo>
                  <a:lnTo>
                    <a:pt x="142875" y="361950"/>
                  </a:lnTo>
                  <a:cubicBezTo>
                    <a:pt x="142875" y="365284"/>
                    <a:pt x="143447" y="368522"/>
                    <a:pt x="144590" y="371475"/>
                  </a:cubicBezTo>
                  <a:cubicBezTo>
                    <a:pt x="145066" y="372904"/>
                    <a:pt x="145637" y="374237"/>
                    <a:pt x="146304" y="375475"/>
                  </a:cubicBezTo>
                  <a:cubicBezTo>
                    <a:pt x="146590" y="376142"/>
                    <a:pt x="146971" y="376809"/>
                    <a:pt x="147447" y="377381"/>
                  </a:cubicBezTo>
                  <a:cubicBezTo>
                    <a:pt x="147733" y="377857"/>
                    <a:pt x="148019" y="378333"/>
                    <a:pt x="148400" y="378809"/>
                  </a:cubicBezTo>
                  <a:cubicBezTo>
                    <a:pt x="151638" y="383286"/>
                    <a:pt x="156115" y="386715"/>
                    <a:pt x="161354" y="388620"/>
                  </a:cubicBezTo>
                  <a:cubicBezTo>
                    <a:pt x="161830" y="388906"/>
                    <a:pt x="162401" y="389096"/>
                    <a:pt x="162973" y="389192"/>
                  </a:cubicBezTo>
                  <a:cubicBezTo>
                    <a:pt x="163640" y="389477"/>
                    <a:pt x="164306" y="389668"/>
                    <a:pt x="164973" y="389763"/>
                  </a:cubicBezTo>
                  <a:cubicBezTo>
                    <a:pt x="165449" y="389954"/>
                    <a:pt x="166021" y="389954"/>
                    <a:pt x="166592" y="390049"/>
                  </a:cubicBezTo>
                  <a:cubicBezTo>
                    <a:pt x="168212" y="390430"/>
                    <a:pt x="169831" y="390525"/>
                    <a:pt x="171450" y="390525"/>
                  </a:cubicBezTo>
                  <a:cubicBezTo>
                    <a:pt x="173069" y="390525"/>
                    <a:pt x="174689" y="390430"/>
                    <a:pt x="176308" y="390049"/>
                  </a:cubicBezTo>
                  <a:cubicBezTo>
                    <a:pt x="176879" y="389954"/>
                    <a:pt x="177451" y="389954"/>
                    <a:pt x="177927" y="389763"/>
                  </a:cubicBezTo>
                  <a:cubicBezTo>
                    <a:pt x="184690" y="388239"/>
                    <a:pt x="190595" y="384239"/>
                    <a:pt x="194501" y="378809"/>
                  </a:cubicBezTo>
                  <a:cubicBezTo>
                    <a:pt x="194881" y="378333"/>
                    <a:pt x="195167" y="377857"/>
                    <a:pt x="195453" y="377381"/>
                  </a:cubicBezTo>
                  <a:cubicBezTo>
                    <a:pt x="195929" y="376809"/>
                    <a:pt x="196310" y="376142"/>
                    <a:pt x="196596" y="375475"/>
                  </a:cubicBezTo>
                  <a:cubicBezTo>
                    <a:pt x="197263" y="374237"/>
                    <a:pt x="197834" y="372904"/>
                    <a:pt x="198311" y="371475"/>
                  </a:cubicBezTo>
                  <a:cubicBezTo>
                    <a:pt x="199454" y="368522"/>
                    <a:pt x="200025" y="365284"/>
                    <a:pt x="200025" y="361950"/>
                  </a:cubicBezTo>
                  <a:lnTo>
                    <a:pt x="200025" y="352425"/>
                  </a:lnTo>
                  <a:lnTo>
                    <a:pt x="209550" y="352425"/>
                  </a:lnTo>
                  <a:cubicBezTo>
                    <a:pt x="251555" y="352425"/>
                    <a:pt x="285750" y="318230"/>
                    <a:pt x="285750" y="276225"/>
                  </a:cubicBezTo>
                  <a:cubicBezTo>
                    <a:pt x="285750" y="234220"/>
                    <a:pt x="251555" y="200025"/>
                    <a:pt x="209550" y="200025"/>
                  </a:cubicBezTo>
                  <a:lnTo>
                    <a:pt x="114300" y="200025"/>
                  </a:lnTo>
                  <a:cubicBezTo>
                    <a:pt x="103823" y="200025"/>
                    <a:pt x="95250" y="191453"/>
                    <a:pt x="95250" y="180975"/>
                  </a:cubicBezTo>
                  <a:cubicBezTo>
                    <a:pt x="95250" y="170498"/>
                    <a:pt x="103823" y="161925"/>
                    <a:pt x="114300" y="161925"/>
                  </a:cubicBezTo>
                  <a:lnTo>
                    <a:pt x="142875" y="161925"/>
                  </a:lnTo>
                  <a:lnTo>
                    <a:pt x="142875" y="180975"/>
                  </a:lnTo>
                  <a:close/>
                  <a:moveTo>
                    <a:pt x="38100" y="38100"/>
                  </a:moveTo>
                  <a:cubicBezTo>
                    <a:pt x="32861" y="38100"/>
                    <a:pt x="28575" y="33814"/>
                    <a:pt x="28575" y="28575"/>
                  </a:cubicBezTo>
                  <a:cubicBezTo>
                    <a:pt x="28575" y="23336"/>
                    <a:pt x="32861" y="19050"/>
                    <a:pt x="38100" y="19050"/>
                  </a:cubicBezTo>
                  <a:cubicBezTo>
                    <a:pt x="43339" y="19050"/>
                    <a:pt x="47625" y="23336"/>
                    <a:pt x="47625" y="28575"/>
                  </a:cubicBezTo>
                  <a:cubicBezTo>
                    <a:pt x="47625" y="33814"/>
                    <a:pt x="43339" y="38100"/>
                    <a:pt x="3810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1140400" y="879267"/>
            <a:ext cx="8802800" cy="99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ldNum" idx="12"/>
          </p:nvPr>
        </p:nvSpPr>
        <p:spPr>
          <a:xfrm>
            <a:off x="11471767" y="6307333"/>
            <a:ext cx="465600" cy="37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D8A8D"/>
                </a:solidFill>
              </a:rPr>
              <a:pPr/>
              <a:t>‹#›</a:t>
            </a:fld>
            <a:endParaRPr>
              <a:solidFill>
                <a:srgbClr val="7D8A8D"/>
              </a:solidFill>
            </a:endParaRPr>
          </a:p>
        </p:txBody>
      </p:sp>
      <p:pic>
        <p:nvPicPr>
          <p:cNvPr id="83" name="Google Shape;83;p9"/>
          <p:cNvPicPr preferRelativeResize="0"/>
          <p:nvPr/>
        </p:nvPicPr>
        <p:blipFill rotWithShape="1">
          <a:blip r:embed="rId2">
            <a:alphaModFix/>
          </a:blip>
          <a:srcRect r="1351"/>
          <a:stretch/>
        </p:blipFill>
        <p:spPr>
          <a:xfrm>
            <a:off x="6997167" y="1510333"/>
            <a:ext cx="5194835" cy="4674467"/>
          </a:xfrm>
          <a:prstGeom prst="rect">
            <a:avLst/>
          </a:prstGeom>
          <a:noFill/>
          <a:ln>
            <a:noFill/>
          </a:ln>
          <a:effectLst>
            <a:outerShdw blurRad="28575" dist="28575" algn="bl" rotWithShape="0">
              <a:schemeClr val="dk1">
                <a:alpha val="1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515288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7869089" y="989733"/>
            <a:ext cx="5078800" cy="50788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6" name="Google Shape;86;p10"/>
          <p:cNvSpPr/>
          <p:nvPr/>
        </p:nvSpPr>
        <p:spPr>
          <a:xfrm>
            <a:off x="10219133" y="408500"/>
            <a:ext cx="2316000" cy="2316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7" name="Google Shape;87;p10"/>
          <p:cNvSpPr/>
          <p:nvPr/>
        </p:nvSpPr>
        <p:spPr>
          <a:xfrm rot="10800000">
            <a:off x="-149557" y="5503367"/>
            <a:ext cx="999200" cy="9992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867" kern="0">
                <a:solidFill>
                  <a:srgbClr val="000000"/>
                </a:solidFill>
                <a:cs typeface="Arial"/>
                <a:sym typeface="Arial"/>
              </a:rPr>
              <a:t>      </a:t>
            </a: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8" name="Google Shape;88;p10"/>
          <p:cNvSpPr txBox="1">
            <a:spLocks noGrp="1"/>
          </p:cNvSpPr>
          <p:nvPr>
            <p:ph type="body" idx="1"/>
          </p:nvPr>
        </p:nvSpPr>
        <p:spPr>
          <a:xfrm>
            <a:off x="1140400" y="5816217"/>
            <a:ext cx="9911200" cy="37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ldNum" idx="12"/>
          </p:nvPr>
        </p:nvSpPr>
        <p:spPr>
          <a:xfrm>
            <a:off x="11471767" y="6307333"/>
            <a:ext cx="465600" cy="37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D8A8D"/>
                </a:solidFill>
              </a:rPr>
              <a:pPr/>
              <a:t>‹#›</a:t>
            </a:fld>
            <a:endParaRPr>
              <a:solidFill>
                <a:srgbClr val="7D8A8D"/>
              </a:solidFill>
            </a:endParaRPr>
          </a:p>
        </p:txBody>
      </p:sp>
      <p:grpSp>
        <p:nvGrpSpPr>
          <p:cNvPr id="90" name="Google Shape;90;p10"/>
          <p:cNvGrpSpPr/>
          <p:nvPr/>
        </p:nvGrpSpPr>
        <p:grpSpPr>
          <a:xfrm>
            <a:off x="194412" y="5783982"/>
            <a:ext cx="310032" cy="437693"/>
            <a:chOff x="7938657" y="1397104"/>
            <a:chExt cx="323850" cy="457200"/>
          </a:xfrm>
        </p:grpSpPr>
        <p:sp>
          <p:nvSpPr>
            <p:cNvPr id="91" name="Google Shape;91;p10"/>
            <p:cNvSpPr/>
            <p:nvPr/>
          </p:nvSpPr>
          <p:spPr>
            <a:xfrm>
              <a:off x="8081532" y="13971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150" y="28575"/>
                  </a:moveTo>
                  <a:cubicBezTo>
                    <a:pt x="57150" y="12764"/>
                    <a:pt x="44387" y="0"/>
                    <a:pt x="28575" y="0"/>
                  </a:cubicBezTo>
                  <a:cubicBezTo>
                    <a:pt x="12764" y="0"/>
                    <a:pt x="0" y="12764"/>
                    <a:pt x="0" y="28575"/>
                  </a:cubicBezTo>
                  <a:lnTo>
                    <a:pt x="0" y="57150"/>
                  </a:lnTo>
                  <a:lnTo>
                    <a:pt x="57150" y="57150"/>
                  </a:lnTo>
                  <a:lnTo>
                    <a:pt x="57150" y="2857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0"/>
            <p:cNvSpPr/>
            <p:nvPr/>
          </p:nvSpPr>
          <p:spPr>
            <a:xfrm>
              <a:off x="7938657" y="1463779"/>
              <a:ext cx="323850" cy="390525"/>
            </a:xfrm>
            <a:custGeom>
              <a:avLst/>
              <a:gdLst/>
              <a:ahLst/>
              <a:cxnLst/>
              <a:rect l="l" t="t" r="r" b="b"/>
              <a:pathLst>
                <a:path w="323850" h="390525" extrusionOk="0">
                  <a:moveTo>
                    <a:pt x="142875" y="180975"/>
                  </a:moveTo>
                  <a:lnTo>
                    <a:pt x="200025" y="180975"/>
                  </a:lnTo>
                  <a:lnTo>
                    <a:pt x="200025" y="161925"/>
                  </a:lnTo>
                  <a:lnTo>
                    <a:pt x="247650" y="161925"/>
                  </a:lnTo>
                  <a:cubicBezTo>
                    <a:pt x="289655" y="161925"/>
                    <a:pt x="323850" y="127730"/>
                    <a:pt x="323850" y="85725"/>
                  </a:cubicBezTo>
                  <a:cubicBezTo>
                    <a:pt x="323850" y="43720"/>
                    <a:pt x="289655" y="9525"/>
                    <a:pt x="247650" y="9525"/>
                  </a:cubicBezTo>
                  <a:lnTo>
                    <a:pt x="110871" y="9525"/>
                  </a:lnTo>
                  <a:cubicBezTo>
                    <a:pt x="104108" y="3620"/>
                    <a:pt x="95345" y="0"/>
                    <a:pt x="85725" y="0"/>
                  </a:cubicBezTo>
                  <a:lnTo>
                    <a:pt x="38100" y="0"/>
                  </a:lnTo>
                  <a:cubicBezTo>
                    <a:pt x="27623" y="0"/>
                    <a:pt x="18098" y="4286"/>
                    <a:pt x="11144" y="11144"/>
                  </a:cubicBezTo>
                  <a:cubicBezTo>
                    <a:pt x="4286" y="18097"/>
                    <a:pt x="0" y="27622"/>
                    <a:pt x="0" y="38100"/>
                  </a:cubicBezTo>
                  <a:cubicBezTo>
                    <a:pt x="0" y="59150"/>
                    <a:pt x="17050" y="76200"/>
                    <a:pt x="38100" y="76200"/>
                  </a:cubicBezTo>
                  <a:lnTo>
                    <a:pt x="85725" y="76200"/>
                  </a:lnTo>
                  <a:cubicBezTo>
                    <a:pt x="95345" y="76200"/>
                    <a:pt x="104108" y="72581"/>
                    <a:pt x="110871" y="66675"/>
                  </a:cubicBezTo>
                  <a:lnTo>
                    <a:pt x="247650" y="66675"/>
                  </a:lnTo>
                  <a:cubicBezTo>
                    <a:pt x="258128" y="66675"/>
                    <a:pt x="266700" y="75248"/>
                    <a:pt x="266700" y="85725"/>
                  </a:cubicBezTo>
                  <a:cubicBezTo>
                    <a:pt x="266700" y="96203"/>
                    <a:pt x="258128" y="104775"/>
                    <a:pt x="247650" y="104775"/>
                  </a:cubicBezTo>
                  <a:lnTo>
                    <a:pt x="200025" y="104775"/>
                  </a:lnTo>
                  <a:lnTo>
                    <a:pt x="200025" y="85725"/>
                  </a:lnTo>
                  <a:lnTo>
                    <a:pt x="142875" y="85725"/>
                  </a:lnTo>
                  <a:lnTo>
                    <a:pt x="142875" y="104775"/>
                  </a:lnTo>
                  <a:lnTo>
                    <a:pt x="114300" y="104775"/>
                  </a:lnTo>
                  <a:cubicBezTo>
                    <a:pt x="72295" y="104775"/>
                    <a:pt x="38100" y="138970"/>
                    <a:pt x="38100" y="180975"/>
                  </a:cubicBezTo>
                  <a:cubicBezTo>
                    <a:pt x="38100" y="222980"/>
                    <a:pt x="72295" y="257175"/>
                    <a:pt x="114300" y="257175"/>
                  </a:cubicBezTo>
                  <a:lnTo>
                    <a:pt x="209550" y="257175"/>
                  </a:lnTo>
                  <a:cubicBezTo>
                    <a:pt x="220028" y="257175"/>
                    <a:pt x="228600" y="265748"/>
                    <a:pt x="228600" y="276225"/>
                  </a:cubicBezTo>
                  <a:cubicBezTo>
                    <a:pt x="228600" y="286703"/>
                    <a:pt x="220028" y="295275"/>
                    <a:pt x="209550" y="295275"/>
                  </a:cubicBezTo>
                  <a:lnTo>
                    <a:pt x="200025" y="295275"/>
                  </a:lnTo>
                  <a:lnTo>
                    <a:pt x="200025" y="276225"/>
                  </a:lnTo>
                  <a:lnTo>
                    <a:pt x="142875" y="276225"/>
                  </a:lnTo>
                  <a:lnTo>
                    <a:pt x="142875" y="295275"/>
                  </a:lnTo>
                  <a:lnTo>
                    <a:pt x="123825" y="295275"/>
                  </a:lnTo>
                  <a:cubicBezTo>
                    <a:pt x="108014" y="295275"/>
                    <a:pt x="95250" y="308039"/>
                    <a:pt x="95250" y="323850"/>
                  </a:cubicBezTo>
                  <a:cubicBezTo>
                    <a:pt x="95250" y="339662"/>
                    <a:pt x="108014" y="352425"/>
                    <a:pt x="123825" y="352425"/>
                  </a:cubicBezTo>
                  <a:lnTo>
                    <a:pt x="142875" y="352425"/>
                  </a:lnTo>
                  <a:lnTo>
                    <a:pt x="142875" y="361950"/>
                  </a:lnTo>
                  <a:cubicBezTo>
                    <a:pt x="142875" y="365284"/>
                    <a:pt x="143447" y="368522"/>
                    <a:pt x="144590" y="371475"/>
                  </a:cubicBezTo>
                  <a:cubicBezTo>
                    <a:pt x="145066" y="372904"/>
                    <a:pt x="145637" y="374237"/>
                    <a:pt x="146304" y="375475"/>
                  </a:cubicBezTo>
                  <a:cubicBezTo>
                    <a:pt x="146590" y="376142"/>
                    <a:pt x="146971" y="376809"/>
                    <a:pt x="147447" y="377381"/>
                  </a:cubicBezTo>
                  <a:cubicBezTo>
                    <a:pt x="147733" y="377857"/>
                    <a:pt x="148019" y="378333"/>
                    <a:pt x="148400" y="378809"/>
                  </a:cubicBezTo>
                  <a:cubicBezTo>
                    <a:pt x="151638" y="383286"/>
                    <a:pt x="156115" y="386715"/>
                    <a:pt x="161354" y="388620"/>
                  </a:cubicBezTo>
                  <a:cubicBezTo>
                    <a:pt x="161830" y="388906"/>
                    <a:pt x="162401" y="389096"/>
                    <a:pt x="162973" y="389192"/>
                  </a:cubicBezTo>
                  <a:cubicBezTo>
                    <a:pt x="163640" y="389477"/>
                    <a:pt x="164306" y="389668"/>
                    <a:pt x="164973" y="389763"/>
                  </a:cubicBezTo>
                  <a:cubicBezTo>
                    <a:pt x="165449" y="389954"/>
                    <a:pt x="166021" y="389954"/>
                    <a:pt x="166592" y="390049"/>
                  </a:cubicBezTo>
                  <a:cubicBezTo>
                    <a:pt x="168212" y="390430"/>
                    <a:pt x="169831" y="390525"/>
                    <a:pt x="171450" y="390525"/>
                  </a:cubicBezTo>
                  <a:cubicBezTo>
                    <a:pt x="173069" y="390525"/>
                    <a:pt x="174689" y="390430"/>
                    <a:pt x="176308" y="390049"/>
                  </a:cubicBezTo>
                  <a:cubicBezTo>
                    <a:pt x="176879" y="389954"/>
                    <a:pt x="177451" y="389954"/>
                    <a:pt x="177927" y="389763"/>
                  </a:cubicBezTo>
                  <a:cubicBezTo>
                    <a:pt x="184690" y="388239"/>
                    <a:pt x="190595" y="384239"/>
                    <a:pt x="194501" y="378809"/>
                  </a:cubicBezTo>
                  <a:cubicBezTo>
                    <a:pt x="194881" y="378333"/>
                    <a:pt x="195167" y="377857"/>
                    <a:pt x="195453" y="377381"/>
                  </a:cubicBezTo>
                  <a:cubicBezTo>
                    <a:pt x="195929" y="376809"/>
                    <a:pt x="196310" y="376142"/>
                    <a:pt x="196596" y="375475"/>
                  </a:cubicBezTo>
                  <a:cubicBezTo>
                    <a:pt x="197263" y="374237"/>
                    <a:pt x="197834" y="372904"/>
                    <a:pt x="198311" y="371475"/>
                  </a:cubicBezTo>
                  <a:cubicBezTo>
                    <a:pt x="199454" y="368522"/>
                    <a:pt x="200025" y="365284"/>
                    <a:pt x="200025" y="361950"/>
                  </a:cubicBezTo>
                  <a:lnTo>
                    <a:pt x="200025" y="352425"/>
                  </a:lnTo>
                  <a:lnTo>
                    <a:pt x="209550" y="352425"/>
                  </a:lnTo>
                  <a:cubicBezTo>
                    <a:pt x="251555" y="352425"/>
                    <a:pt x="285750" y="318230"/>
                    <a:pt x="285750" y="276225"/>
                  </a:cubicBezTo>
                  <a:cubicBezTo>
                    <a:pt x="285750" y="234220"/>
                    <a:pt x="251555" y="200025"/>
                    <a:pt x="209550" y="200025"/>
                  </a:cubicBezTo>
                  <a:lnTo>
                    <a:pt x="114300" y="200025"/>
                  </a:lnTo>
                  <a:cubicBezTo>
                    <a:pt x="103823" y="200025"/>
                    <a:pt x="95250" y="191453"/>
                    <a:pt x="95250" y="180975"/>
                  </a:cubicBezTo>
                  <a:cubicBezTo>
                    <a:pt x="95250" y="170498"/>
                    <a:pt x="103823" y="161925"/>
                    <a:pt x="114300" y="161925"/>
                  </a:cubicBezTo>
                  <a:lnTo>
                    <a:pt x="142875" y="161925"/>
                  </a:lnTo>
                  <a:lnTo>
                    <a:pt x="142875" y="180975"/>
                  </a:lnTo>
                  <a:close/>
                  <a:moveTo>
                    <a:pt x="38100" y="38100"/>
                  </a:moveTo>
                  <a:cubicBezTo>
                    <a:pt x="32861" y="38100"/>
                    <a:pt x="28575" y="33814"/>
                    <a:pt x="28575" y="28575"/>
                  </a:cubicBezTo>
                  <a:cubicBezTo>
                    <a:pt x="28575" y="23336"/>
                    <a:pt x="32861" y="19050"/>
                    <a:pt x="38100" y="19050"/>
                  </a:cubicBezTo>
                  <a:cubicBezTo>
                    <a:pt x="43339" y="19050"/>
                    <a:pt x="47625" y="23336"/>
                    <a:pt x="47625" y="28575"/>
                  </a:cubicBezTo>
                  <a:cubicBezTo>
                    <a:pt x="47625" y="33814"/>
                    <a:pt x="43339" y="38100"/>
                    <a:pt x="38100" y="381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442515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/>
          <p:nvPr/>
        </p:nvSpPr>
        <p:spPr>
          <a:xfrm>
            <a:off x="7869089" y="989733"/>
            <a:ext cx="5078800" cy="50788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10219133" y="408500"/>
            <a:ext cx="2316000" cy="2316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6" name="Google Shape;96;p11"/>
          <p:cNvSpPr txBox="1">
            <a:spLocks noGrp="1"/>
          </p:cNvSpPr>
          <p:nvPr>
            <p:ph type="sldNum" idx="12"/>
          </p:nvPr>
        </p:nvSpPr>
        <p:spPr>
          <a:xfrm>
            <a:off x="11471767" y="6307333"/>
            <a:ext cx="465600" cy="37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D8A8D"/>
                </a:solidFill>
              </a:rPr>
              <a:pPr/>
              <a:t>‹#›</a:t>
            </a:fld>
            <a:endParaRPr>
              <a:solidFill>
                <a:srgbClr val="7D8A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34033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 color">
    <p:bg>
      <p:bgPr>
        <a:solidFill>
          <a:schemeClr val="accen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/>
          <p:nvPr/>
        </p:nvSpPr>
        <p:spPr>
          <a:xfrm>
            <a:off x="7869089" y="989733"/>
            <a:ext cx="5078800" cy="50788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9" name="Google Shape;99;p12"/>
          <p:cNvSpPr/>
          <p:nvPr/>
        </p:nvSpPr>
        <p:spPr>
          <a:xfrm>
            <a:off x="10219133" y="408500"/>
            <a:ext cx="2316000" cy="2316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E1FF">
              <a:alpha val="223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11471767" y="6307333"/>
            <a:ext cx="465600" cy="37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6939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bg>
      <p:bgPr>
        <a:solidFill>
          <a:schemeClr val="accen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3"/>
          <p:cNvGrpSpPr/>
          <p:nvPr/>
        </p:nvGrpSpPr>
        <p:grpSpPr>
          <a:xfrm>
            <a:off x="-9703" y="-33"/>
            <a:ext cx="12206012" cy="6863016"/>
            <a:chOff x="2415126" y="2459954"/>
            <a:chExt cx="3373193" cy="1897678"/>
          </a:xfrm>
        </p:grpSpPr>
        <p:sp>
          <p:nvSpPr>
            <p:cNvPr id="103" name="Google Shape;103;p13"/>
            <p:cNvSpPr/>
            <p:nvPr/>
          </p:nvSpPr>
          <p:spPr>
            <a:xfrm>
              <a:off x="2415126" y="2459954"/>
              <a:ext cx="1233400" cy="1897678"/>
            </a:xfrm>
            <a:custGeom>
              <a:avLst/>
              <a:gdLst/>
              <a:ahLst/>
              <a:cxnLst/>
              <a:rect l="l" t="t" r="r" b="b"/>
              <a:pathLst>
                <a:path w="1233400" h="1897678" extrusionOk="0">
                  <a:moveTo>
                    <a:pt x="636027" y="948839"/>
                  </a:moveTo>
                  <a:cubicBezTo>
                    <a:pt x="636027" y="530634"/>
                    <a:pt x="880128" y="169454"/>
                    <a:pt x="1233609" y="0"/>
                  </a:cubicBezTo>
                  <a:lnTo>
                    <a:pt x="0" y="0"/>
                  </a:lnTo>
                  <a:lnTo>
                    <a:pt x="0" y="1897679"/>
                  </a:lnTo>
                  <a:lnTo>
                    <a:pt x="1233609" y="1897679"/>
                  </a:lnTo>
                  <a:cubicBezTo>
                    <a:pt x="880128" y="1728225"/>
                    <a:pt x="636027" y="1367045"/>
                    <a:pt x="636027" y="948839"/>
                  </a:cubicBezTo>
                  <a:close/>
                </a:path>
              </a:pathLst>
            </a:custGeom>
            <a:solidFill>
              <a:srgbClr val="FFFFFF">
                <a:alpha val="6872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4556676" y="2459954"/>
              <a:ext cx="1231643" cy="1897678"/>
            </a:xfrm>
            <a:custGeom>
              <a:avLst/>
              <a:gdLst/>
              <a:ahLst/>
              <a:cxnLst/>
              <a:rect l="l" t="t" r="r" b="b"/>
              <a:pathLst>
                <a:path w="1231643" h="1897678" extrusionOk="0">
                  <a:moveTo>
                    <a:pt x="0" y="0"/>
                  </a:moveTo>
                  <a:cubicBezTo>
                    <a:pt x="353481" y="169454"/>
                    <a:pt x="597582" y="530634"/>
                    <a:pt x="597582" y="948839"/>
                  </a:cubicBezTo>
                  <a:cubicBezTo>
                    <a:pt x="597582" y="1367045"/>
                    <a:pt x="353481" y="1728225"/>
                    <a:pt x="0" y="1897679"/>
                  </a:cubicBezTo>
                  <a:lnTo>
                    <a:pt x="1231852" y="1897679"/>
                  </a:lnTo>
                  <a:lnTo>
                    <a:pt x="1231852" y="0"/>
                  </a:lnTo>
                  <a:close/>
                </a:path>
              </a:pathLst>
            </a:custGeom>
            <a:solidFill>
              <a:srgbClr val="FFFFFF">
                <a:alpha val="6872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p13"/>
          <p:cNvSpPr txBox="1">
            <a:spLocks noGrp="1"/>
          </p:cNvSpPr>
          <p:nvPr>
            <p:ph type="sldNum" idx="12"/>
          </p:nvPr>
        </p:nvSpPr>
        <p:spPr>
          <a:xfrm>
            <a:off x="11471767" y="6307333"/>
            <a:ext cx="465600" cy="37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07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A45C-E6A4-4668-87C8-1F1A3FE3A066}" type="datetimeFigureOut">
              <a:rPr lang="en-US" smtClean="0"/>
              <a:t>26-Aug-21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DE44-5B23-4D1E-9B1C-EC648D5D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3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A45C-E6A4-4668-87C8-1F1A3FE3A066}" type="datetimeFigureOut">
              <a:rPr lang="en-US" smtClean="0"/>
              <a:t>26-Aug-21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DE44-5B23-4D1E-9B1C-EC648D5D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5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A45C-E6A4-4668-87C8-1F1A3FE3A066}" type="datetimeFigureOut">
              <a:rPr lang="en-US" smtClean="0"/>
              <a:t>26-Aug-21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DE44-5B23-4D1E-9B1C-EC648D5D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82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A45C-E6A4-4668-87C8-1F1A3FE3A066}" type="datetimeFigureOut">
              <a:rPr lang="en-US" smtClean="0"/>
              <a:t>26-Aug-21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DE44-5B23-4D1E-9B1C-EC648D5D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7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7A45C-E6A4-4668-87C8-1F1A3FE3A066}" type="datetimeFigureOut">
              <a:rPr lang="en-US" smtClean="0"/>
              <a:t>26-Aug-21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4DE44-5B23-4D1E-9B1C-EC648D5D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2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40400" y="879267"/>
            <a:ext cx="8802800" cy="9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40400" y="1805264"/>
            <a:ext cx="6458800" cy="40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ews Cycle"/>
              <a:buChar char="•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ews Cycle"/>
              <a:buChar char="•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ews Cycle"/>
              <a:buChar char="•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ews Cycle"/>
              <a:buChar char="•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■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●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■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71767" y="6307333"/>
            <a:ext cx="4656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733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lvl="1" algn="r" rtl="0">
              <a:buNone/>
              <a:defRPr sz="1733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lvl="2" algn="r" rtl="0">
              <a:buNone/>
              <a:defRPr sz="1733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lvl="3" algn="r" rtl="0">
              <a:buNone/>
              <a:defRPr sz="1733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lvl="4" algn="r" rtl="0">
              <a:buNone/>
              <a:defRPr sz="1733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lvl="5" algn="r" rtl="0">
              <a:buNone/>
              <a:defRPr sz="1733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lvl="6" algn="r" rtl="0">
              <a:buNone/>
              <a:defRPr sz="1733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lvl="7" algn="r" rtl="0">
              <a:buNone/>
              <a:defRPr sz="1733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lvl="8" algn="r" rtl="0">
              <a:buNone/>
              <a:defRPr sz="1733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>
                <a:solidFill>
                  <a:srgbClr val="7D8A8D"/>
                </a:solidFill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7D8A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6901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40400" y="879267"/>
            <a:ext cx="8802800" cy="9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40400" y="1805264"/>
            <a:ext cx="6458800" cy="40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ews Cycle"/>
              <a:buChar char="•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ews Cycle"/>
              <a:buChar char="•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ews Cycle"/>
              <a:buChar char="•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ews Cycle"/>
              <a:buChar char="•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■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●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■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71767" y="6307333"/>
            <a:ext cx="4656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733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lvl="1" algn="r" rtl="0">
              <a:buNone/>
              <a:defRPr sz="1733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lvl="2" algn="r" rtl="0">
              <a:buNone/>
              <a:defRPr sz="1733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lvl="3" algn="r" rtl="0">
              <a:buNone/>
              <a:defRPr sz="1733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lvl="4" algn="r" rtl="0">
              <a:buNone/>
              <a:defRPr sz="1733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lvl="5" algn="r" rtl="0">
              <a:buNone/>
              <a:defRPr sz="1733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lvl="6" algn="r" rtl="0">
              <a:buNone/>
              <a:defRPr sz="1733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lvl="7" algn="r" rtl="0">
              <a:buNone/>
              <a:defRPr sz="1733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lvl="8" algn="r" rtl="0">
              <a:buNone/>
              <a:defRPr sz="1733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>
                <a:solidFill>
                  <a:srgbClr val="7D8A8D"/>
                </a:solidFill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7D8A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8305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40400" y="879267"/>
            <a:ext cx="8802800" cy="9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40400" y="1805264"/>
            <a:ext cx="6458800" cy="40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ews Cycle"/>
              <a:buChar char="•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ews Cycle"/>
              <a:buChar char="•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ews Cycle"/>
              <a:buChar char="•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ews Cycle"/>
              <a:buChar char="•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■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●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■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71767" y="6307333"/>
            <a:ext cx="4656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733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lvl="1" algn="r" rtl="0">
              <a:buNone/>
              <a:defRPr sz="1733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lvl="2" algn="r" rtl="0">
              <a:buNone/>
              <a:defRPr sz="1733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lvl="3" algn="r" rtl="0">
              <a:buNone/>
              <a:defRPr sz="1733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lvl="4" algn="r" rtl="0">
              <a:buNone/>
              <a:defRPr sz="1733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lvl="5" algn="r" rtl="0">
              <a:buNone/>
              <a:defRPr sz="1733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lvl="6" algn="r" rtl="0">
              <a:buNone/>
              <a:defRPr sz="1733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lvl="7" algn="r" rtl="0">
              <a:buNone/>
              <a:defRPr sz="1733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lvl="8" algn="r" rtl="0">
              <a:buNone/>
              <a:defRPr sz="1733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>
                <a:solidFill>
                  <a:srgbClr val="7D8A8D"/>
                </a:solidFill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7D8A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6428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40400" y="879267"/>
            <a:ext cx="8802800" cy="9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40400" y="1805264"/>
            <a:ext cx="6458800" cy="40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ews Cycle"/>
              <a:buChar char="•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ews Cycle"/>
              <a:buChar char="•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ews Cycle"/>
              <a:buChar char="•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ews Cycle"/>
              <a:buChar char="•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■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●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■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71767" y="6307333"/>
            <a:ext cx="4656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733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lvl="1" algn="r" rtl="0">
              <a:buNone/>
              <a:defRPr sz="1733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lvl="2" algn="r" rtl="0">
              <a:buNone/>
              <a:defRPr sz="1733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lvl="3" algn="r" rtl="0">
              <a:buNone/>
              <a:defRPr sz="1733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lvl="4" algn="r" rtl="0">
              <a:buNone/>
              <a:defRPr sz="1733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lvl="5" algn="r" rtl="0">
              <a:buNone/>
              <a:defRPr sz="1733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lvl="6" algn="r" rtl="0">
              <a:buNone/>
              <a:defRPr sz="1733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lvl="7" algn="r" rtl="0">
              <a:buNone/>
              <a:defRPr sz="1733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lvl="8" algn="r" rtl="0">
              <a:buNone/>
              <a:defRPr sz="1733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>
                <a:solidFill>
                  <a:srgbClr val="7D8A8D"/>
                </a:solidFill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7D8A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55708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ctrTitle"/>
          </p:nvPr>
        </p:nvSpPr>
        <p:spPr>
          <a:xfrm>
            <a:off x="1140400" y="2655767"/>
            <a:ext cx="61944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4800" dirty="0" smtClean="0"/>
              <a:t>Healthcare Dataset</a:t>
            </a:r>
            <a:br>
              <a:rPr lang="en" sz="4800" dirty="0" smtClean="0"/>
            </a:br>
            <a:r>
              <a:rPr lang="en" sz="4800" dirty="0" smtClean="0"/>
              <a:t>Challenge</a:t>
            </a:r>
            <a:endParaRPr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1140400" y="5965795"/>
            <a:ext cx="6491421" cy="416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spcBef>
                <a:spcPts val="800"/>
              </a:spcBef>
              <a:buClr>
                <a:srgbClr val="00A4CA"/>
              </a:buClr>
              <a:buSzPts val="2400"/>
            </a:pPr>
            <a:r>
              <a:rPr lang="en-US" sz="2000" kern="0" dirty="0" smtClean="0">
                <a:solidFill>
                  <a:srgbClr val="2C444E"/>
                </a:solidFill>
                <a:latin typeface="News Cycle"/>
                <a:sym typeface="News Cycle"/>
              </a:rPr>
              <a:t>Goh Yong Yu (Jerrett)</a:t>
            </a:r>
            <a:endParaRPr lang="en-US" sz="2000" kern="0" dirty="0">
              <a:solidFill>
                <a:srgbClr val="2C444E"/>
              </a:solidFill>
              <a:latin typeface="News Cycle"/>
              <a:sym typeface="News Cycle"/>
            </a:endParaRPr>
          </a:p>
        </p:txBody>
      </p:sp>
    </p:spTree>
    <p:extLst>
      <p:ext uri="{BB962C8B-B14F-4D97-AF65-F5344CB8AC3E}">
        <p14:creationId xmlns:p14="http://schemas.microsoft.com/office/powerpoint/2010/main" val="1751102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725" y="254325"/>
            <a:ext cx="2517200" cy="2188786"/>
          </a:xfrm>
        </p:spPr>
        <p:txBody>
          <a:bodyPr/>
          <a:lstStyle/>
          <a:p>
            <a:r>
              <a:rPr lang="en-US" dirty="0" smtClean="0"/>
              <a:t>Distribution</a:t>
            </a:r>
            <a:br>
              <a:rPr lang="en-US" dirty="0" smtClean="0"/>
            </a:br>
            <a:r>
              <a:rPr lang="en-US" dirty="0" smtClean="0"/>
              <a:t>of Data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7D8A8D"/>
                </a:solidFill>
              </a:rPr>
              <a:pPr/>
              <a:t>10</a:t>
            </a:fld>
            <a:endParaRPr lang="en">
              <a:solidFill>
                <a:srgbClr val="7D8A8D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400" y="2236000"/>
            <a:ext cx="9305158" cy="36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9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7D8A8D"/>
                </a:solidFill>
              </a:rPr>
              <a:pPr/>
              <a:t>11</a:t>
            </a:fld>
            <a:endParaRPr lang="en">
              <a:solidFill>
                <a:srgbClr val="7D8A8D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400" y="645550"/>
            <a:ext cx="9251282" cy="540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4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>
            <a:spLocks noGrp="1"/>
          </p:cNvSpPr>
          <p:nvPr>
            <p:ph type="ctrTitle"/>
          </p:nvPr>
        </p:nvSpPr>
        <p:spPr>
          <a:xfrm>
            <a:off x="1252600" y="2839867"/>
            <a:ext cx="6367200" cy="68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 smtClean="0"/>
              <a:t>Target Variable Analysis</a:t>
            </a:r>
            <a:endParaRPr dirty="0"/>
          </a:p>
        </p:txBody>
      </p:sp>
      <p:sp>
        <p:nvSpPr>
          <p:cNvPr id="135" name="Google Shape;135;p17"/>
          <p:cNvSpPr txBox="1"/>
          <p:nvPr/>
        </p:nvSpPr>
        <p:spPr>
          <a:xfrm>
            <a:off x="10033" y="2781367"/>
            <a:ext cx="883600" cy="1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6400" b="1" dirty="0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4</a:t>
            </a:r>
            <a:endParaRPr sz="6400" b="1" dirty="0">
              <a:solidFill>
                <a:schemeClr val="lt1"/>
              </a:solidFill>
              <a:latin typeface="Cabin Condensed"/>
              <a:ea typeface="Cabin Condensed"/>
              <a:cs typeface="Cabin Condensed"/>
              <a:sym typeface="Cabin Condensed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43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7D8A8D"/>
                </a:solidFill>
              </a:rPr>
              <a:pPr/>
              <a:t>13</a:t>
            </a:fld>
            <a:endParaRPr lang="en">
              <a:solidFill>
                <a:srgbClr val="7D8A8D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61" y="2076675"/>
            <a:ext cx="11121306" cy="3933049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140400" y="657538"/>
            <a:ext cx="5452000" cy="9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 b="0" i="0" u="none" strike="noStrike" cap="none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 b="0" i="0" u="none" strike="noStrike" cap="none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 b="0" i="0" u="none" strike="noStrike" cap="none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 b="0" i="0" u="none" strike="noStrike" cap="none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 b="0" i="0" u="none" strike="noStrike" cap="none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 b="0" i="0" u="none" strike="noStrike" cap="none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 b="0" i="0" u="none" strike="noStrike" cap="none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 b="0" i="0" u="none" strike="noStrike" cap="none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 b="0" i="0" u="none" strike="noStrike" cap="none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9pPr>
          </a:lstStyle>
          <a:p>
            <a:r>
              <a:rPr lang="en-US" kern="0" dirty="0" smtClean="0"/>
              <a:t>With age comes higher medical bills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59157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Subsidies with medical expenses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7D8A8D"/>
                </a:solidFill>
              </a:rPr>
              <a:pPr/>
              <a:t>14</a:t>
            </a:fld>
            <a:endParaRPr lang="en">
              <a:solidFill>
                <a:srgbClr val="7D8A8D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86" y="2236000"/>
            <a:ext cx="10759885" cy="383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94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7D8A8D"/>
                </a:solidFill>
              </a:rPr>
              <a:pPr/>
              <a:t>15</a:t>
            </a:fld>
            <a:endParaRPr lang="en">
              <a:solidFill>
                <a:srgbClr val="7D8A8D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77" y="2770437"/>
            <a:ext cx="9980349" cy="35368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225" y="1078367"/>
            <a:ext cx="4210050" cy="1600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166685" y="724253"/>
            <a:ext cx="986590" cy="160020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>
            <a:spLocks noGrp="1"/>
          </p:cNvSpPr>
          <p:nvPr>
            <p:ph type="ctrTitle"/>
          </p:nvPr>
        </p:nvSpPr>
        <p:spPr>
          <a:xfrm>
            <a:off x="1252600" y="2839867"/>
            <a:ext cx="6367200" cy="68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 smtClean="0"/>
              <a:t>Bi-Variate Analysis</a:t>
            </a:r>
            <a:endParaRPr dirty="0"/>
          </a:p>
        </p:txBody>
      </p:sp>
      <p:sp>
        <p:nvSpPr>
          <p:cNvPr id="135" name="Google Shape;135;p17"/>
          <p:cNvSpPr txBox="1"/>
          <p:nvPr/>
        </p:nvSpPr>
        <p:spPr>
          <a:xfrm>
            <a:off x="10033" y="2781367"/>
            <a:ext cx="883600" cy="1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6400" b="1" dirty="0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5</a:t>
            </a:r>
            <a:endParaRPr sz="6400" b="1" dirty="0">
              <a:solidFill>
                <a:schemeClr val="lt1"/>
              </a:solidFill>
              <a:latin typeface="Cabin Condensed"/>
              <a:ea typeface="Cabin Condensed"/>
              <a:cs typeface="Cabin Condensed"/>
              <a:sym typeface="Cabin Condensed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55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Biggest driver </a:t>
            </a:r>
            <a:br>
              <a:rPr lang="en-US" dirty="0" smtClean="0"/>
            </a:br>
            <a:r>
              <a:rPr lang="en-US" dirty="0" smtClean="0"/>
              <a:t>of cost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7D8A8D"/>
                </a:solidFill>
              </a:rPr>
              <a:pPr/>
              <a:t>17</a:t>
            </a:fld>
            <a:endParaRPr lang="en">
              <a:solidFill>
                <a:srgbClr val="7D8A8D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106" y="302903"/>
            <a:ext cx="7194884" cy="637763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20640" y="457200"/>
            <a:ext cx="243840" cy="550164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5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Biggest driver of Cost Symptom 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7D8A8D"/>
                </a:solidFill>
              </a:rPr>
              <a:pPr/>
              <a:t>18</a:t>
            </a:fld>
            <a:endParaRPr lang="en">
              <a:solidFill>
                <a:srgbClr val="7D8A8D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74" y="2236000"/>
            <a:ext cx="10503568" cy="384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3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History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7D8A8D"/>
                </a:solidFill>
              </a:rPr>
              <a:pPr/>
              <a:t>19</a:t>
            </a:fld>
            <a:endParaRPr lang="en">
              <a:solidFill>
                <a:srgbClr val="7D8A8D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35" y="2402935"/>
            <a:ext cx="10756232" cy="390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372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>
            <a:spLocks noGrp="1"/>
          </p:cNvSpPr>
          <p:nvPr>
            <p:ph type="ctrTitle"/>
          </p:nvPr>
        </p:nvSpPr>
        <p:spPr>
          <a:xfrm>
            <a:off x="1252600" y="2839867"/>
            <a:ext cx="6367200" cy="68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 smtClean="0"/>
              <a:t>Data Cleaning</a:t>
            </a:r>
            <a:endParaRPr dirty="0"/>
          </a:p>
        </p:txBody>
      </p:sp>
      <p:sp>
        <p:nvSpPr>
          <p:cNvPr id="135" name="Google Shape;135;p17"/>
          <p:cNvSpPr txBox="1"/>
          <p:nvPr/>
        </p:nvSpPr>
        <p:spPr>
          <a:xfrm>
            <a:off x="10033" y="2781367"/>
            <a:ext cx="883600" cy="1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6400" b="1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1</a:t>
            </a:r>
            <a:endParaRPr sz="6400" b="1">
              <a:solidFill>
                <a:schemeClr val="lt1"/>
              </a:solidFill>
              <a:latin typeface="Cabin Condensed"/>
              <a:ea typeface="Cabin Condensed"/>
              <a:cs typeface="Cabin Condensed"/>
              <a:sym typeface="Cabin Condensed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74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7D8A8D"/>
                </a:solidFill>
              </a:rPr>
              <a:pPr/>
              <a:t>20</a:t>
            </a:fld>
            <a:endParaRPr lang="en">
              <a:solidFill>
                <a:srgbClr val="7D8A8D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400" y="2149667"/>
            <a:ext cx="9926053" cy="352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751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7D8A8D"/>
                </a:solidFill>
              </a:rPr>
              <a:pPr/>
              <a:t>21</a:t>
            </a:fld>
            <a:endParaRPr lang="en">
              <a:solidFill>
                <a:srgbClr val="7D8A8D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78" y="2127862"/>
            <a:ext cx="11314134" cy="392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1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399" y="277688"/>
            <a:ext cx="7811095" cy="999200"/>
          </a:xfrm>
        </p:spPr>
        <p:txBody>
          <a:bodyPr/>
          <a:lstStyle/>
          <a:p>
            <a:r>
              <a:rPr lang="en-US" dirty="0" smtClean="0"/>
              <a:t>Features with some correlation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11411609" y="6271982"/>
            <a:ext cx="465600" cy="373200"/>
          </a:xfrm>
        </p:spPr>
        <p:txBody>
          <a:bodyPr/>
          <a:lstStyle/>
          <a:p>
            <a:fld id="{00000000-1234-1234-1234-123412341234}" type="slidenum">
              <a:rPr lang="en" smtClean="0">
                <a:solidFill>
                  <a:srgbClr val="7D8A8D"/>
                </a:solidFill>
              </a:rPr>
              <a:pPr/>
              <a:t>22</a:t>
            </a:fld>
            <a:endParaRPr lang="en" dirty="0">
              <a:solidFill>
                <a:srgbClr val="7D8A8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99" y="1276888"/>
            <a:ext cx="7919380" cy="48514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8594"/>
          <a:stretch/>
        </p:blipFill>
        <p:spPr>
          <a:xfrm>
            <a:off x="3878180" y="4010158"/>
            <a:ext cx="5181600" cy="222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8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>
            <a:spLocks noGrp="1"/>
          </p:cNvSpPr>
          <p:nvPr>
            <p:ph type="ctrTitle" idx="4294967295"/>
          </p:nvPr>
        </p:nvSpPr>
        <p:spPr>
          <a:xfrm>
            <a:off x="1140400" y="1333900"/>
            <a:ext cx="9911200" cy="11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8000" dirty="0" smtClean="0">
                <a:solidFill>
                  <a:schemeClr val="accent6"/>
                </a:solidFill>
              </a:rPr>
              <a:t>$9k more</a:t>
            </a:r>
            <a:endParaRPr sz="8000" dirty="0">
              <a:solidFill>
                <a:schemeClr val="accent6"/>
              </a:solidFill>
            </a:endParaRPr>
          </a:p>
        </p:txBody>
      </p:sp>
      <p:sp>
        <p:nvSpPr>
          <p:cNvPr id="255" name="Google Shape;255;p29"/>
          <p:cNvSpPr txBox="1">
            <a:spLocks noGrp="1"/>
          </p:cNvSpPr>
          <p:nvPr>
            <p:ph type="subTitle" idx="4294967295"/>
          </p:nvPr>
        </p:nvSpPr>
        <p:spPr>
          <a:xfrm>
            <a:off x="1140400" y="2250044"/>
            <a:ext cx="9911200" cy="61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 dirty="0" smtClean="0"/>
              <a:t>Symptom 5</a:t>
            </a:r>
            <a:endParaRPr dirty="0"/>
          </a:p>
        </p:txBody>
      </p:sp>
      <p:sp>
        <p:nvSpPr>
          <p:cNvPr id="256" name="Google Shape;256;p29"/>
          <p:cNvSpPr txBox="1">
            <a:spLocks noGrp="1"/>
          </p:cNvSpPr>
          <p:nvPr>
            <p:ph type="ctrTitle" idx="4294967295"/>
          </p:nvPr>
        </p:nvSpPr>
        <p:spPr>
          <a:xfrm>
            <a:off x="1140400" y="4839091"/>
            <a:ext cx="9911200" cy="11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8000" dirty="0" smtClean="0">
                <a:solidFill>
                  <a:schemeClr val="accent1"/>
                </a:solidFill>
              </a:rPr>
              <a:t>$20k vs $32k</a:t>
            </a:r>
            <a:endParaRPr sz="8000" dirty="0">
              <a:solidFill>
                <a:schemeClr val="accent1"/>
              </a:solidFill>
            </a:endParaRPr>
          </a:p>
        </p:txBody>
      </p:sp>
      <p:sp>
        <p:nvSpPr>
          <p:cNvPr id="257" name="Google Shape;257;p29"/>
          <p:cNvSpPr txBox="1">
            <a:spLocks noGrp="1"/>
          </p:cNvSpPr>
          <p:nvPr>
            <p:ph type="subTitle" idx="4294967295"/>
          </p:nvPr>
        </p:nvSpPr>
        <p:spPr>
          <a:xfrm>
            <a:off x="1140400" y="5755235"/>
            <a:ext cx="9911200" cy="61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-US" dirty="0" err="1" smtClean="0"/>
              <a:t>Resident_Status</a:t>
            </a:r>
            <a:endParaRPr dirty="0"/>
          </a:p>
        </p:txBody>
      </p:sp>
      <p:sp>
        <p:nvSpPr>
          <p:cNvPr id="258" name="Google Shape;258;p29"/>
          <p:cNvSpPr txBox="1">
            <a:spLocks noGrp="1"/>
          </p:cNvSpPr>
          <p:nvPr>
            <p:ph type="ctrTitle" idx="4294967295"/>
          </p:nvPr>
        </p:nvSpPr>
        <p:spPr>
          <a:xfrm>
            <a:off x="1140400" y="3086496"/>
            <a:ext cx="9911200" cy="11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8000" dirty="0" smtClean="0">
                <a:solidFill>
                  <a:schemeClr val="accent4"/>
                </a:solidFill>
              </a:rPr>
              <a:t>$15k vs $26k</a:t>
            </a:r>
            <a:endParaRPr sz="8000" dirty="0">
              <a:solidFill>
                <a:schemeClr val="accent4"/>
              </a:solidFill>
            </a:endParaRPr>
          </a:p>
        </p:txBody>
      </p:sp>
      <p:sp>
        <p:nvSpPr>
          <p:cNvPr id="259" name="Google Shape;259;p29"/>
          <p:cNvSpPr txBox="1">
            <a:spLocks noGrp="1"/>
          </p:cNvSpPr>
          <p:nvPr>
            <p:ph type="subTitle" idx="4294967295"/>
          </p:nvPr>
        </p:nvSpPr>
        <p:spPr>
          <a:xfrm>
            <a:off x="1140400" y="4002640"/>
            <a:ext cx="9911200" cy="61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 dirty="0" smtClean="0"/>
              <a:t>Aged 30s vs 80s</a:t>
            </a:r>
            <a:endParaRPr dirty="0"/>
          </a:p>
        </p:txBody>
      </p:sp>
      <p:sp>
        <p:nvSpPr>
          <p:cNvPr id="260" name="Google Shape;260;p29"/>
          <p:cNvSpPr txBox="1">
            <a:spLocks noGrp="1"/>
          </p:cNvSpPr>
          <p:nvPr>
            <p:ph type="sldNum" idx="12"/>
          </p:nvPr>
        </p:nvSpPr>
        <p:spPr>
          <a:xfrm>
            <a:off x="11471767" y="6574033"/>
            <a:ext cx="465600" cy="37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  <p:sp>
        <p:nvSpPr>
          <p:cNvPr id="261" name="Google Shape;261;p29"/>
          <p:cNvSpPr/>
          <p:nvPr/>
        </p:nvSpPr>
        <p:spPr>
          <a:xfrm rot="10800000">
            <a:off x="-149557" y="1430900"/>
            <a:ext cx="999200" cy="9992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2" name="Google Shape;262;p29"/>
          <p:cNvSpPr/>
          <p:nvPr/>
        </p:nvSpPr>
        <p:spPr>
          <a:xfrm rot="10800000">
            <a:off x="-149557" y="3183500"/>
            <a:ext cx="999200" cy="9992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3" name="Google Shape;263;p29"/>
          <p:cNvSpPr/>
          <p:nvPr/>
        </p:nvSpPr>
        <p:spPr>
          <a:xfrm rot="10800000">
            <a:off x="-149557" y="4936100"/>
            <a:ext cx="999200" cy="9992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264" name="Google Shape;264;p29"/>
          <p:cNvGrpSpPr/>
          <p:nvPr/>
        </p:nvGrpSpPr>
        <p:grpSpPr>
          <a:xfrm>
            <a:off x="161904" y="5247578"/>
            <a:ext cx="376245" cy="376245"/>
            <a:chOff x="6845399" y="3630764"/>
            <a:chExt cx="457200" cy="457200"/>
          </a:xfrm>
        </p:grpSpPr>
        <p:sp>
          <p:nvSpPr>
            <p:cNvPr id="265" name="Google Shape;265;p29"/>
            <p:cNvSpPr/>
            <p:nvPr/>
          </p:nvSpPr>
          <p:spPr>
            <a:xfrm>
              <a:off x="6845399" y="3706725"/>
              <a:ext cx="304800" cy="381238"/>
            </a:xfrm>
            <a:custGeom>
              <a:avLst/>
              <a:gdLst/>
              <a:ahLst/>
              <a:cxnLst/>
              <a:rect l="l" t="t" r="r" b="b"/>
              <a:pathLst>
                <a:path w="304800" h="381238" extrusionOk="0">
                  <a:moveTo>
                    <a:pt x="158115" y="2143"/>
                  </a:moveTo>
                  <a:cubicBezTo>
                    <a:pt x="154305" y="-714"/>
                    <a:pt x="149543" y="-714"/>
                    <a:pt x="145733" y="2143"/>
                  </a:cubicBezTo>
                  <a:lnTo>
                    <a:pt x="2858" y="121206"/>
                  </a:lnTo>
                  <a:cubicBezTo>
                    <a:pt x="953" y="123111"/>
                    <a:pt x="0" y="125968"/>
                    <a:pt x="0" y="128826"/>
                  </a:cubicBezTo>
                  <a:lnTo>
                    <a:pt x="0" y="381238"/>
                  </a:lnTo>
                  <a:lnTo>
                    <a:pt x="304800" y="381238"/>
                  </a:lnTo>
                  <a:lnTo>
                    <a:pt x="304800" y="128826"/>
                  </a:lnTo>
                  <a:cubicBezTo>
                    <a:pt x="304800" y="125968"/>
                    <a:pt x="303848" y="123111"/>
                    <a:pt x="300990" y="121206"/>
                  </a:cubicBezTo>
                  <a:lnTo>
                    <a:pt x="158115" y="2143"/>
                  </a:lnTo>
                  <a:close/>
                  <a:moveTo>
                    <a:pt x="219075" y="238363"/>
                  </a:moveTo>
                  <a:lnTo>
                    <a:pt x="180975" y="238363"/>
                  </a:lnTo>
                  <a:lnTo>
                    <a:pt x="180975" y="276463"/>
                  </a:lnTo>
                  <a:cubicBezTo>
                    <a:pt x="180975" y="284083"/>
                    <a:pt x="178118" y="291703"/>
                    <a:pt x="172403" y="296466"/>
                  </a:cubicBezTo>
                  <a:cubicBezTo>
                    <a:pt x="167640" y="302181"/>
                    <a:pt x="160020" y="305038"/>
                    <a:pt x="152400" y="305038"/>
                  </a:cubicBezTo>
                  <a:cubicBezTo>
                    <a:pt x="136208" y="305038"/>
                    <a:pt x="123825" y="292656"/>
                    <a:pt x="123825" y="276463"/>
                  </a:cubicBezTo>
                  <a:lnTo>
                    <a:pt x="123825" y="238363"/>
                  </a:lnTo>
                  <a:lnTo>
                    <a:pt x="85725" y="238363"/>
                  </a:lnTo>
                  <a:cubicBezTo>
                    <a:pt x="78105" y="238363"/>
                    <a:pt x="70485" y="235506"/>
                    <a:pt x="65723" y="229791"/>
                  </a:cubicBezTo>
                  <a:cubicBezTo>
                    <a:pt x="60008" y="225028"/>
                    <a:pt x="57150" y="217408"/>
                    <a:pt x="57150" y="209788"/>
                  </a:cubicBezTo>
                  <a:cubicBezTo>
                    <a:pt x="57150" y="193596"/>
                    <a:pt x="69533" y="181213"/>
                    <a:pt x="85725" y="181213"/>
                  </a:cubicBezTo>
                  <a:lnTo>
                    <a:pt x="123825" y="181213"/>
                  </a:lnTo>
                  <a:lnTo>
                    <a:pt x="123825" y="143113"/>
                  </a:lnTo>
                  <a:cubicBezTo>
                    <a:pt x="123825" y="135493"/>
                    <a:pt x="126683" y="127873"/>
                    <a:pt x="132398" y="123111"/>
                  </a:cubicBezTo>
                  <a:cubicBezTo>
                    <a:pt x="138113" y="118348"/>
                    <a:pt x="144780" y="114538"/>
                    <a:pt x="152400" y="114538"/>
                  </a:cubicBezTo>
                  <a:cubicBezTo>
                    <a:pt x="168593" y="114538"/>
                    <a:pt x="180975" y="126921"/>
                    <a:pt x="180975" y="143113"/>
                  </a:cubicBezTo>
                  <a:lnTo>
                    <a:pt x="180975" y="181213"/>
                  </a:lnTo>
                  <a:lnTo>
                    <a:pt x="219075" y="181213"/>
                  </a:lnTo>
                  <a:cubicBezTo>
                    <a:pt x="226695" y="181213"/>
                    <a:pt x="234315" y="184071"/>
                    <a:pt x="239078" y="189786"/>
                  </a:cubicBezTo>
                  <a:cubicBezTo>
                    <a:pt x="243840" y="195501"/>
                    <a:pt x="247650" y="202168"/>
                    <a:pt x="247650" y="209788"/>
                  </a:cubicBezTo>
                  <a:cubicBezTo>
                    <a:pt x="247650" y="225981"/>
                    <a:pt x="235268" y="238363"/>
                    <a:pt x="219075" y="2383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9"/>
            <p:cNvSpPr/>
            <p:nvPr/>
          </p:nvSpPr>
          <p:spPr>
            <a:xfrm>
              <a:off x="7169249" y="3630764"/>
              <a:ext cx="133350" cy="457200"/>
            </a:xfrm>
            <a:custGeom>
              <a:avLst/>
              <a:gdLst/>
              <a:ahLst/>
              <a:cxnLst/>
              <a:rect l="l" t="t" r="r" b="b"/>
              <a:pathLst>
                <a:path w="133350" h="457200" extrusionOk="0">
                  <a:moveTo>
                    <a:pt x="28575" y="19050"/>
                  </a:moveTo>
                  <a:lnTo>
                    <a:pt x="28575" y="14288"/>
                  </a:lnTo>
                  <a:cubicBezTo>
                    <a:pt x="28575" y="6668"/>
                    <a:pt x="21907" y="0"/>
                    <a:pt x="14288" y="0"/>
                  </a:cubicBezTo>
                  <a:cubicBezTo>
                    <a:pt x="6668" y="0"/>
                    <a:pt x="0" y="6668"/>
                    <a:pt x="0" y="14288"/>
                  </a:cubicBezTo>
                  <a:lnTo>
                    <a:pt x="0" y="457200"/>
                  </a:lnTo>
                  <a:lnTo>
                    <a:pt x="28575" y="457200"/>
                  </a:lnTo>
                  <a:lnTo>
                    <a:pt x="28575" y="95250"/>
                  </a:lnTo>
                  <a:lnTo>
                    <a:pt x="133350" y="95250"/>
                  </a:lnTo>
                  <a:lnTo>
                    <a:pt x="133350" y="19050"/>
                  </a:lnTo>
                  <a:lnTo>
                    <a:pt x="28575" y="190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7" name="Google Shape;267;p29"/>
          <p:cNvGrpSpPr/>
          <p:nvPr/>
        </p:nvGrpSpPr>
        <p:grpSpPr>
          <a:xfrm>
            <a:off x="193643" y="3494978"/>
            <a:ext cx="376245" cy="376245"/>
            <a:chOff x="9616808" y="1369287"/>
            <a:chExt cx="457200" cy="457200"/>
          </a:xfrm>
        </p:grpSpPr>
        <p:sp>
          <p:nvSpPr>
            <p:cNvPr id="268" name="Google Shape;268;p29"/>
            <p:cNvSpPr/>
            <p:nvPr/>
          </p:nvSpPr>
          <p:spPr>
            <a:xfrm>
              <a:off x="9759628" y="1464537"/>
              <a:ext cx="171538" cy="200025"/>
            </a:xfrm>
            <a:custGeom>
              <a:avLst/>
              <a:gdLst/>
              <a:ahLst/>
              <a:cxnLst/>
              <a:rect l="l" t="t" r="r" b="b"/>
              <a:pathLst>
                <a:path w="171538" h="200025" extrusionOk="0">
                  <a:moveTo>
                    <a:pt x="123880" y="185738"/>
                  </a:moveTo>
                  <a:lnTo>
                    <a:pt x="123880" y="114300"/>
                  </a:lnTo>
                  <a:lnTo>
                    <a:pt x="123880" y="95250"/>
                  </a:lnTo>
                  <a:lnTo>
                    <a:pt x="123880" y="41053"/>
                  </a:lnTo>
                  <a:cubicBezTo>
                    <a:pt x="134167" y="49054"/>
                    <a:pt x="141215" y="60293"/>
                    <a:pt x="143025" y="73343"/>
                  </a:cubicBezTo>
                  <a:cubicBezTo>
                    <a:pt x="144073" y="80581"/>
                    <a:pt x="150169" y="85725"/>
                    <a:pt x="157217" y="85725"/>
                  </a:cubicBezTo>
                  <a:cubicBezTo>
                    <a:pt x="157884" y="85725"/>
                    <a:pt x="158551" y="85725"/>
                    <a:pt x="159217" y="85630"/>
                  </a:cubicBezTo>
                  <a:cubicBezTo>
                    <a:pt x="167028" y="84487"/>
                    <a:pt x="172457" y="77343"/>
                    <a:pt x="171409" y="69532"/>
                  </a:cubicBezTo>
                  <a:cubicBezTo>
                    <a:pt x="165694" y="29242"/>
                    <a:pt x="129690" y="0"/>
                    <a:pt x="85780" y="0"/>
                  </a:cubicBezTo>
                  <a:cubicBezTo>
                    <a:pt x="41869" y="0"/>
                    <a:pt x="5865" y="29242"/>
                    <a:pt x="150" y="69437"/>
                  </a:cubicBezTo>
                  <a:cubicBezTo>
                    <a:pt x="-993" y="77248"/>
                    <a:pt x="4531" y="84487"/>
                    <a:pt x="12342" y="85534"/>
                  </a:cubicBezTo>
                  <a:cubicBezTo>
                    <a:pt x="20152" y="86678"/>
                    <a:pt x="27391" y="81153"/>
                    <a:pt x="28439" y="73343"/>
                  </a:cubicBezTo>
                  <a:cubicBezTo>
                    <a:pt x="30249" y="60293"/>
                    <a:pt x="37297" y="48959"/>
                    <a:pt x="47584" y="41053"/>
                  </a:cubicBezTo>
                  <a:lnTo>
                    <a:pt x="47584" y="95250"/>
                  </a:lnTo>
                  <a:lnTo>
                    <a:pt x="47584" y="114300"/>
                  </a:lnTo>
                  <a:lnTo>
                    <a:pt x="47584" y="185738"/>
                  </a:lnTo>
                  <a:cubicBezTo>
                    <a:pt x="47584" y="193643"/>
                    <a:pt x="53966" y="200025"/>
                    <a:pt x="61872" y="200025"/>
                  </a:cubicBezTo>
                  <a:cubicBezTo>
                    <a:pt x="69778" y="200025"/>
                    <a:pt x="76159" y="193643"/>
                    <a:pt x="76159" y="185738"/>
                  </a:cubicBezTo>
                  <a:lnTo>
                    <a:pt x="76159" y="114300"/>
                  </a:lnTo>
                  <a:lnTo>
                    <a:pt x="95209" y="114300"/>
                  </a:lnTo>
                  <a:lnTo>
                    <a:pt x="95209" y="185738"/>
                  </a:lnTo>
                  <a:cubicBezTo>
                    <a:pt x="95209" y="193643"/>
                    <a:pt x="101591" y="200025"/>
                    <a:pt x="109497" y="200025"/>
                  </a:cubicBezTo>
                  <a:cubicBezTo>
                    <a:pt x="117403" y="200025"/>
                    <a:pt x="123880" y="193643"/>
                    <a:pt x="123880" y="1857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29"/>
            <p:cNvSpPr/>
            <p:nvPr/>
          </p:nvSpPr>
          <p:spPr>
            <a:xfrm>
              <a:off x="9807308" y="136928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 extrusionOk="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9"/>
            <p:cNvSpPr/>
            <p:nvPr/>
          </p:nvSpPr>
          <p:spPr>
            <a:xfrm>
              <a:off x="9616808" y="1464537"/>
              <a:ext cx="200025" cy="361950"/>
            </a:xfrm>
            <a:custGeom>
              <a:avLst/>
              <a:gdLst/>
              <a:ahLst/>
              <a:cxnLst/>
              <a:rect l="l" t="t" r="r" b="b"/>
              <a:pathLst>
                <a:path w="200025" h="361950" extrusionOk="0">
                  <a:moveTo>
                    <a:pt x="110109" y="148781"/>
                  </a:moveTo>
                  <a:cubicBezTo>
                    <a:pt x="102394" y="140875"/>
                    <a:pt x="89821" y="140875"/>
                    <a:pt x="82010" y="148781"/>
                  </a:cubicBezTo>
                  <a:cubicBezTo>
                    <a:pt x="74200" y="156686"/>
                    <a:pt x="74295" y="169450"/>
                    <a:pt x="82010" y="177356"/>
                  </a:cubicBezTo>
                  <a:lnTo>
                    <a:pt x="118205" y="212122"/>
                  </a:lnTo>
                  <a:cubicBezTo>
                    <a:pt x="122682" y="216694"/>
                    <a:pt x="122682" y="224123"/>
                    <a:pt x="118205" y="228791"/>
                  </a:cubicBezTo>
                  <a:cubicBezTo>
                    <a:pt x="113728" y="233363"/>
                    <a:pt x="106394" y="233363"/>
                    <a:pt x="101822" y="228791"/>
                  </a:cubicBezTo>
                  <a:lnTo>
                    <a:pt x="57150" y="180975"/>
                  </a:lnTo>
                  <a:lnTo>
                    <a:pt x="57150" y="28575"/>
                  </a:lnTo>
                  <a:cubicBezTo>
                    <a:pt x="57150" y="12764"/>
                    <a:pt x="44101" y="0"/>
                    <a:pt x="28575" y="0"/>
                  </a:cubicBezTo>
                  <a:cubicBezTo>
                    <a:pt x="13049" y="0"/>
                    <a:pt x="0" y="12764"/>
                    <a:pt x="0" y="28575"/>
                  </a:cubicBezTo>
                  <a:lnTo>
                    <a:pt x="0" y="194310"/>
                  </a:lnTo>
                  <a:cubicBezTo>
                    <a:pt x="0" y="201930"/>
                    <a:pt x="2953" y="209169"/>
                    <a:pt x="8287" y="214503"/>
                  </a:cubicBezTo>
                  <a:lnTo>
                    <a:pt x="114300" y="323850"/>
                  </a:lnTo>
                  <a:lnTo>
                    <a:pt x="114300" y="361950"/>
                  </a:lnTo>
                  <a:lnTo>
                    <a:pt x="200025" y="361950"/>
                  </a:lnTo>
                  <a:lnTo>
                    <a:pt x="200025" y="266700"/>
                  </a:lnTo>
                  <a:cubicBezTo>
                    <a:pt x="200025" y="247650"/>
                    <a:pt x="195072" y="233172"/>
                    <a:pt x="182594" y="220504"/>
                  </a:cubicBezTo>
                  <a:lnTo>
                    <a:pt x="110109" y="14878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9"/>
            <p:cNvSpPr/>
            <p:nvPr/>
          </p:nvSpPr>
          <p:spPr>
            <a:xfrm>
              <a:off x="9873983" y="1464537"/>
              <a:ext cx="200025" cy="361950"/>
            </a:xfrm>
            <a:custGeom>
              <a:avLst/>
              <a:gdLst/>
              <a:ahLst/>
              <a:cxnLst/>
              <a:rect l="l" t="t" r="r" b="b"/>
              <a:pathLst>
                <a:path w="200025" h="361950" extrusionOk="0">
                  <a:moveTo>
                    <a:pt x="171450" y="0"/>
                  </a:moveTo>
                  <a:cubicBezTo>
                    <a:pt x="155924" y="0"/>
                    <a:pt x="142875" y="12764"/>
                    <a:pt x="142875" y="28575"/>
                  </a:cubicBezTo>
                  <a:lnTo>
                    <a:pt x="142875" y="180975"/>
                  </a:lnTo>
                  <a:lnTo>
                    <a:pt x="98203" y="228791"/>
                  </a:lnTo>
                  <a:cubicBezTo>
                    <a:pt x="93726" y="233363"/>
                    <a:pt x="86392" y="233363"/>
                    <a:pt x="81820" y="228791"/>
                  </a:cubicBezTo>
                  <a:cubicBezTo>
                    <a:pt x="77343" y="224219"/>
                    <a:pt x="77343" y="216789"/>
                    <a:pt x="81820" y="212122"/>
                  </a:cubicBezTo>
                  <a:lnTo>
                    <a:pt x="118015" y="177356"/>
                  </a:lnTo>
                  <a:cubicBezTo>
                    <a:pt x="125730" y="169450"/>
                    <a:pt x="125730" y="156686"/>
                    <a:pt x="118015" y="148781"/>
                  </a:cubicBezTo>
                  <a:cubicBezTo>
                    <a:pt x="110300" y="140875"/>
                    <a:pt x="97726" y="140875"/>
                    <a:pt x="89916" y="148781"/>
                  </a:cubicBezTo>
                  <a:lnTo>
                    <a:pt x="17431" y="220504"/>
                  </a:lnTo>
                  <a:cubicBezTo>
                    <a:pt x="4953" y="233172"/>
                    <a:pt x="0" y="247650"/>
                    <a:pt x="0" y="266700"/>
                  </a:cubicBezTo>
                  <a:lnTo>
                    <a:pt x="0" y="361950"/>
                  </a:lnTo>
                  <a:lnTo>
                    <a:pt x="85725" y="361950"/>
                  </a:lnTo>
                  <a:lnTo>
                    <a:pt x="85725" y="323850"/>
                  </a:lnTo>
                  <a:lnTo>
                    <a:pt x="191738" y="214503"/>
                  </a:lnTo>
                  <a:cubicBezTo>
                    <a:pt x="197072" y="209169"/>
                    <a:pt x="200025" y="201930"/>
                    <a:pt x="200025" y="194310"/>
                  </a:cubicBezTo>
                  <a:lnTo>
                    <a:pt x="200025" y="28575"/>
                  </a:lnTo>
                  <a:cubicBezTo>
                    <a:pt x="200025" y="12764"/>
                    <a:pt x="186976" y="0"/>
                    <a:pt x="1714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2" name="Google Shape;272;p29"/>
          <p:cNvGrpSpPr/>
          <p:nvPr/>
        </p:nvGrpSpPr>
        <p:grpSpPr>
          <a:xfrm>
            <a:off x="193752" y="1742378"/>
            <a:ext cx="376048" cy="376244"/>
            <a:chOff x="9681285" y="2939573"/>
            <a:chExt cx="456961" cy="457199"/>
          </a:xfrm>
        </p:grpSpPr>
        <p:sp>
          <p:nvSpPr>
            <p:cNvPr id="273" name="Google Shape;273;p29"/>
            <p:cNvSpPr/>
            <p:nvPr/>
          </p:nvSpPr>
          <p:spPr>
            <a:xfrm>
              <a:off x="9681285" y="2939573"/>
              <a:ext cx="323373" cy="323850"/>
            </a:xfrm>
            <a:custGeom>
              <a:avLst/>
              <a:gdLst/>
              <a:ahLst/>
              <a:cxnLst/>
              <a:rect l="l" t="t" r="r" b="b"/>
              <a:pathLst>
                <a:path w="323373" h="323850" extrusionOk="0">
                  <a:moveTo>
                    <a:pt x="299799" y="138113"/>
                  </a:moveTo>
                  <a:cubicBezTo>
                    <a:pt x="331232" y="106680"/>
                    <a:pt x="331232" y="55245"/>
                    <a:pt x="299799" y="23813"/>
                  </a:cubicBezTo>
                  <a:cubicBezTo>
                    <a:pt x="283607" y="7620"/>
                    <a:pt x="263604" y="0"/>
                    <a:pt x="242649" y="0"/>
                  </a:cubicBezTo>
                  <a:cubicBezTo>
                    <a:pt x="221694" y="0"/>
                    <a:pt x="201692" y="7620"/>
                    <a:pt x="185499" y="23813"/>
                  </a:cubicBezTo>
                  <a:lnTo>
                    <a:pt x="104537" y="104775"/>
                  </a:lnTo>
                  <a:lnTo>
                    <a:pt x="23574" y="185738"/>
                  </a:lnTo>
                  <a:cubicBezTo>
                    <a:pt x="-7858" y="217170"/>
                    <a:pt x="-7858" y="268605"/>
                    <a:pt x="23574" y="300038"/>
                  </a:cubicBezTo>
                  <a:cubicBezTo>
                    <a:pt x="39767" y="316230"/>
                    <a:pt x="59769" y="323850"/>
                    <a:pt x="80724" y="323850"/>
                  </a:cubicBezTo>
                  <a:cubicBezTo>
                    <a:pt x="101679" y="323850"/>
                    <a:pt x="121682" y="316230"/>
                    <a:pt x="137874" y="300038"/>
                  </a:cubicBezTo>
                  <a:lnTo>
                    <a:pt x="218837" y="219075"/>
                  </a:lnTo>
                  <a:lnTo>
                    <a:pt x="299799" y="138113"/>
                  </a:lnTo>
                  <a:close/>
                  <a:moveTo>
                    <a:pt x="124539" y="124778"/>
                  </a:moveTo>
                  <a:lnTo>
                    <a:pt x="205502" y="43815"/>
                  </a:lnTo>
                  <a:cubicBezTo>
                    <a:pt x="215027" y="34290"/>
                    <a:pt x="228362" y="28575"/>
                    <a:pt x="242649" y="28575"/>
                  </a:cubicBezTo>
                  <a:cubicBezTo>
                    <a:pt x="256937" y="28575"/>
                    <a:pt x="269319" y="34290"/>
                    <a:pt x="279797" y="43815"/>
                  </a:cubicBezTo>
                  <a:cubicBezTo>
                    <a:pt x="299799" y="64770"/>
                    <a:pt x="299799" y="97155"/>
                    <a:pt x="279797" y="118110"/>
                  </a:cubicBezTo>
                  <a:lnTo>
                    <a:pt x="198834" y="199073"/>
                  </a:lnTo>
                  <a:lnTo>
                    <a:pt x="124539" y="1247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9890597" y="3149123"/>
              <a:ext cx="196214" cy="197167"/>
            </a:xfrm>
            <a:custGeom>
              <a:avLst/>
              <a:gdLst/>
              <a:ahLst/>
              <a:cxnLst/>
              <a:rect l="l" t="t" r="r" b="b"/>
              <a:pathLst>
                <a:path w="196214" h="197167" extrusionOk="0">
                  <a:moveTo>
                    <a:pt x="123825" y="0"/>
                  </a:moveTo>
                  <a:cubicBezTo>
                    <a:pt x="55245" y="0"/>
                    <a:pt x="0" y="55245"/>
                    <a:pt x="0" y="123825"/>
                  </a:cubicBezTo>
                  <a:cubicBezTo>
                    <a:pt x="0" y="151448"/>
                    <a:pt x="8572" y="176213"/>
                    <a:pt x="23813" y="197168"/>
                  </a:cubicBezTo>
                  <a:lnTo>
                    <a:pt x="196215" y="24765"/>
                  </a:lnTo>
                  <a:cubicBezTo>
                    <a:pt x="176213" y="8572"/>
                    <a:pt x="151448" y="0"/>
                    <a:pt x="1238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9941079" y="3199605"/>
              <a:ext cx="197167" cy="197167"/>
            </a:xfrm>
            <a:custGeom>
              <a:avLst/>
              <a:gdLst/>
              <a:ahLst/>
              <a:cxnLst/>
              <a:rect l="l" t="t" r="r" b="b"/>
              <a:pathLst>
                <a:path w="197167" h="197167" extrusionOk="0">
                  <a:moveTo>
                    <a:pt x="173355" y="0"/>
                  </a:moveTo>
                  <a:lnTo>
                    <a:pt x="0" y="173355"/>
                  </a:lnTo>
                  <a:cubicBezTo>
                    <a:pt x="20003" y="188595"/>
                    <a:pt x="45720" y="197168"/>
                    <a:pt x="73343" y="197168"/>
                  </a:cubicBezTo>
                  <a:cubicBezTo>
                    <a:pt x="141923" y="197168"/>
                    <a:pt x="197168" y="141923"/>
                    <a:pt x="197168" y="73343"/>
                  </a:cubicBezTo>
                  <a:cubicBezTo>
                    <a:pt x="197168" y="45720"/>
                    <a:pt x="188595" y="20955"/>
                    <a:pt x="173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" name="Title 1"/>
          <p:cNvSpPr txBox="1">
            <a:spLocks/>
          </p:cNvSpPr>
          <p:nvPr/>
        </p:nvSpPr>
        <p:spPr>
          <a:xfrm>
            <a:off x="1140400" y="165000"/>
            <a:ext cx="7811095" cy="999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kern="0" dirty="0" smtClean="0">
                <a:solidFill>
                  <a:srgbClr val="0082A9"/>
                </a:solidFill>
                <a:latin typeface="Cabin Condensed SemiBold"/>
                <a:sym typeface="Cabin Condensed SemiBold"/>
              </a:rPr>
              <a:t>Conclusion</a:t>
            </a:r>
            <a:endParaRPr lang="en-US" sz="3200" kern="0" dirty="0"/>
          </a:p>
        </p:txBody>
      </p:sp>
    </p:spTree>
    <p:extLst>
      <p:ext uri="{BB962C8B-B14F-4D97-AF65-F5344CB8AC3E}">
        <p14:creationId xmlns:p14="http://schemas.microsoft.com/office/powerpoint/2010/main" val="49007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ctrTitle" idx="4294967295"/>
          </p:nvPr>
        </p:nvSpPr>
        <p:spPr>
          <a:xfrm>
            <a:off x="1204889" y="1299290"/>
            <a:ext cx="6235200" cy="23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" sz="9600" dirty="0" smtClean="0"/>
              <a:t>Thank You</a:t>
            </a:r>
            <a:endParaRPr sz="9600" dirty="0"/>
          </a:p>
        </p:txBody>
      </p:sp>
      <p:sp>
        <p:nvSpPr>
          <p:cNvPr id="164" name="Google Shape;164;p21"/>
          <p:cNvSpPr/>
          <p:nvPr/>
        </p:nvSpPr>
        <p:spPr>
          <a:xfrm>
            <a:off x="9953359" y="4968793"/>
            <a:ext cx="463255" cy="44233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65" name="Google Shape;165;p21"/>
          <p:cNvGrpSpPr/>
          <p:nvPr/>
        </p:nvGrpSpPr>
        <p:grpSpPr>
          <a:xfrm>
            <a:off x="9378234" y="2484705"/>
            <a:ext cx="1984625" cy="1985129"/>
            <a:chOff x="6654650" y="3665275"/>
            <a:chExt cx="409100" cy="409125"/>
          </a:xfrm>
        </p:grpSpPr>
        <p:sp>
          <p:nvSpPr>
            <p:cNvPr id="166" name="Google Shape;166;p2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68" name="Google Shape;168;p21"/>
          <p:cNvGrpSpPr/>
          <p:nvPr/>
        </p:nvGrpSpPr>
        <p:grpSpPr>
          <a:xfrm rot="1057041">
            <a:off x="7465453" y="4045507"/>
            <a:ext cx="1311188" cy="1311339"/>
            <a:chOff x="570875" y="4322250"/>
            <a:chExt cx="443300" cy="443325"/>
          </a:xfrm>
        </p:grpSpPr>
        <p:sp>
          <p:nvSpPr>
            <p:cNvPr id="169" name="Google Shape;169;p2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73" name="Google Shape;173;p21"/>
          <p:cNvSpPr/>
          <p:nvPr/>
        </p:nvSpPr>
        <p:spPr>
          <a:xfrm rot="2466844">
            <a:off x="7612841" y="2869619"/>
            <a:ext cx="643628" cy="61455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4" name="Google Shape;174;p21"/>
          <p:cNvSpPr/>
          <p:nvPr/>
        </p:nvSpPr>
        <p:spPr>
          <a:xfrm rot="-1609319">
            <a:off x="8554136" y="3256309"/>
            <a:ext cx="463160" cy="44224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5" name="Google Shape;175;p21"/>
          <p:cNvSpPr/>
          <p:nvPr/>
        </p:nvSpPr>
        <p:spPr>
          <a:xfrm rot="2926209">
            <a:off x="11362560" y="3606665"/>
            <a:ext cx="346883" cy="3312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6" name="Google Shape;176;p21"/>
          <p:cNvSpPr/>
          <p:nvPr/>
        </p:nvSpPr>
        <p:spPr>
          <a:xfrm rot="-1609052">
            <a:off x="9919098" y="1387894"/>
            <a:ext cx="312513" cy="29839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7" name="Google Shape;177;p21"/>
          <p:cNvSpPr txBox="1">
            <a:spLocks noGrp="1"/>
          </p:cNvSpPr>
          <p:nvPr>
            <p:ph type="sldNum" idx="12"/>
          </p:nvPr>
        </p:nvSpPr>
        <p:spPr>
          <a:xfrm>
            <a:off x="11471767" y="6307333"/>
            <a:ext cx="465600" cy="37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53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title"/>
          </p:nvPr>
        </p:nvSpPr>
        <p:spPr>
          <a:xfrm>
            <a:off x="1039020" y="44256"/>
            <a:ext cx="5452000" cy="99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3600" dirty="0" smtClean="0"/>
              <a:t>Merging bill data tables</a:t>
            </a:r>
            <a:endParaRPr sz="3600" dirty="0"/>
          </a:p>
        </p:txBody>
      </p:sp>
      <p:sp>
        <p:nvSpPr>
          <p:cNvPr id="154" name="Google Shape;154;p20"/>
          <p:cNvSpPr txBox="1">
            <a:spLocks noGrp="1"/>
          </p:cNvSpPr>
          <p:nvPr>
            <p:ph type="body" idx="1"/>
          </p:nvPr>
        </p:nvSpPr>
        <p:spPr>
          <a:xfrm>
            <a:off x="5293895" y="1010726"/>
            <a:ext cx="5452000" cy="64970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b</a:t>
            </a:r>
            <a:r>
              <a:rPr lang="en" dirty="0" smtClean="0"/>
              <a:t>ill_id.csv</a:t>
            </a:r>
            <a:endParaRPr dirty="0"/>
          </a:p>
        </p:txBody>
      </p:sp>
      <p:sp>
        <p:nvSpPr>
          <p:cNvPr id="157" name="Google Shape;157;p20"/>
          <p:cNvSpPr/>
          <p:nvPr/>
        </p:nvSpPr>
        <p:spPr>
          <a:xfrm rot="-5400000">
            <a:off x="6789867" y="-341116"/>
            <a:ext cx="2316000" cy="2316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E1FF">
              <a:alpha val="223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973321"/>
              </p:ext>
            </p:extLst>
          </p:nvPr>
        </p:nvGraphicFramePr>
        <p:xfrm>
          <a:off x="5293895" y="1584163"/>
          <a:ext cx="6094013" cy="1990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881"/>
                <a:gridCol w="2867794"/>
                <a:gridCol w="2031338"/>
              </a:tblGrid>
              <a:tr h="40577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News Cycle" panose="020B0604020202020204" charset="2"/>
                        </a:rPr>
                        <a:t>bill_id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News Cycle" panose="020B0604020202020204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News Cycle" panose="020B0604020202020204" charset="2"/>
                        </a:rPr>
                        <a:t>patient_id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News Cycle" panose="020B0604020202020204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News Cycle" panose="020B0604020202020204" charset="2"/>
                        </a:rPr>
                        <a:t>date_of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ews Cycle" panose="020B0604020202020204" charset="2"/>
                        </a:rPr>
                        <a:t>_</a:t>
                      </a:r>
                    </a:p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ews Cycle" panose="020B0604020202020204" charset="2"/>
                        </a:rPr>
                        <a:t>admission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News Cycle" panose="020B0604020202020204" charset="2"/>
                      </a:endParaRPr>
                    </a:p>
                  </a:txBody>
                  <a:tcPr marL="9525" marR="9525" marT="9525" marB="0" anchor="b"/>
                </a:tc>
              </a:tr>
              <a:tr h="4773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ews Cycle" panose="020B0604020202020204" charset="2"/>
                        </a:rPr>
                        <a:t>7968360812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ews Cycle" panose="020B0604020202020204" charset="2"/>
                        </a:rPr>
                        <a:t>1d21f2be18683991eb93d182d6b2d220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ews Cycle" panose="020B0604020202020204" charset="2"/>
                        </a:rPr>
                        <a:t>01-01-11</a:t>
                      </a:r>
                    </a:p>
                  </a:txBody>
                  <a:tcPr marL="9525" marR="9525" marT="9525" marB="0" anchor="b"/>
                </a:tc>
              </a:tr>
              <a:tr h="4773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ews Cycle" panose="020B0604020202020204" charset="2"/>
                        </a:rPr>
                        <a:t>6180579974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News Cycle" panose="020B0604020202020204" charset="2"/>
                        </a:rPr>
                        <a:t>62bdca0b95d97e99e1c712048fb9fd09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ews Cycle" panose="020B0604020202020204" charset="2"/>
                        </a:rPr>
                        <a:t>01-01-11</a:t>
                      </a:r>
                    </a:p>
                  </a:txBody>
                  <a:tcPr marL="9525" marR="9525" marT="9525" marB="0" anchor="b"/>
                </a:tc>
              </a:tr>
              <a:tr h="4773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ews Cycle" panose="020B0604020202020204" charset="2"/>
                        </a:rPr>
                        <a:t>7512568183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ews Cycle" panose="020B0604020202020204" charset="2"/>
                        </a:rPr>
                        <a:t>1d21f2be18683991eb93d182d6b2d220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ews Cycle" panose="020B0604020202020204" charset="2"/>
                        </a:rPr>
                        <a:t>01-01-11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133226"/>
              </p:ext>
            </p:extLst>
          </p:nvPr>
        </p:nvGraphicFramePr>
        <p:xfrm>
          <a:off x="1438943" y="1812731"/>
          <a:ext cx="2997591" cy="1761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415"/>
                <a:gridCol w="1723176"/>
              </a:tblGrid>
              <a:tr h="38895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News Cycle" panose="020B0604020202020204" charset="2"/>
                        </a:rPr>
                        <a:t>bill_id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News Cycle" panose="020B0604020202020204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ews Cycle" panose="020B0604020202020204" charset="2"/>
                        </a:rPr>
                        <a:t>amount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News Cycle" panose="020B0604020202020204" charset="2"/>
                      </a:endParaRPr>
                    </a:p>
                  </a:txBody>
                  <a:tcPr marL="9525" marR="9525" marT="9525" marB="0" anchor="b"/>
                </a:tc>
              </a:tr>
              <a:tr h="457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ews Cycle" panose="020B0604020202020204" charset="2"/>
                        </a:rPr>
                        <a:t>7968360812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ews Cycle" panose="020B0604020202020204" charset="2"/>
                        </a:rPr>
                        <a:t>1039.084883</a:t>
                      </a:r>
                    </a:p>
                  </a:txBody>
                  <a:tcPr marL="9525" marR="9525" marT="9525" marB="0" anchor="b"/>
                </a:tc>
              </a:tr>
              <a:tr h="457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ews Cycle" panose="020B0604020202020204" charset="2"/>
                        </a:rPr>
                        <a:t>6180579974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ews Cycle" panose="020B0604020202020204" charset="2"/>
                        </a:rPr>
                        <a:t>654.9697476</a:t>
                      </a:r>
                    </a:p>
                  </a:txBody>
                  <a:tcPr marL="9525" marR="9525" marT="9525" marB="0" anchor="b"/>
                </a:tc>
              </a:tr>
              <a:tr h="457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ews Cycle" panose="020B0604020202020204" charset="2"/>
                        </a:rPr>
                        <a:t>7512568183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ews Cycle" panose="020B0604020202020204" charset="2"/>
                        </a:rPr>
                        <a:t>646.7040557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News Cycle" panose="020B0604020202020204" charset="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1" name="Google Shape;154;p20"/>
          <p:cNvSpPr txBox="1">
            <a:spLocks/>
          </p:cNvSpPr>
          <p:nvPr/>
        </p:nvSpPr>
        <p:spPr>
          <a:xfrm>
            <a:off x="1438943" y="1299881"/>
            <a:ext cx="5452000" cy="649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07987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ews Cycle"/>
              <a:buChar char="•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marL="1219170" marR="0" lvl="1" indent="-50798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ews Cycle"/>
              <a:buChar char="•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marL="1828754" marR="0" lvl="2" indent="-50798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ews Cycle"/>
              <a:buChar char="•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marL="2438339" marR="0" lvl="3" indent="-50798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ews Cycle"/>
              <a:buChar char="•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marL="3047924" marR="0" lvl="4" indent="-50798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marL="3657509" marR="0" lvl="5" indent="-50798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■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marL="4267093" marR="0" lvl="6" indent="-50798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●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marL="4876678" marR="0" lvl="7" indent="-50798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marL="5486263" marR="0" lvl="8" indent="-50798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■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pPr marL="0" indent="0">
              <a:buFont typeface="News Cycle"/>
              <a:buNone/>
            </a:pPr>
            <a:r>
              <a:rPr lang="en-US" kern="0" dirty="0" smtClean="0"/>
              <a:t>bill_amount.csv</a:t>
            </a:r>
            <a:endParaRPr lang="en-US" kern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079813"/>
              </p:ext>
            </p:extLst>
          </p:nvPr>
        </p:nvGraphicFramePr>
        <p:xfrm>
          <a:off x="2310059" y="4571518"/>
          <a:ext cx="7014416" cy="186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604"/>
                <a:gridCol w="1753604"/>
                <a:gridCol w="1753604"/>
                <a:gridCol w="1753604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News Cycle" panose="020B0604020202020204" charset="2"/>
                        </a:rPr>
                        <a:t>bill_id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News Cycle" panose="020B0604020202020204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ews Cycle" panose="020B0604020202020204" charset="2"/>
                        </a:rPr>
                        <a:t>amount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News Cycle" panose="020B0604020202020204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News Cycle" panose="020B0604020202020204" charset="2"/>
                        </a:rPr>
                        <a:t>patient_id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News Cycle" panose="020B0604020202020204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News Cycle" panose="020B0604020202020204" charset="2"/>
                        </a:rPr>
                        <a:t>date_of_admission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News Cycle" panose="020B0604020202020204" charset="2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ews Cycle" panose="020B0604020202020204" charset="2"/>
                        </a:rPr>
                        <a:t>7968360812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ews Cycle" panose="020B0604020202020204" charset="2"/>
                        </a:rPr>
                        <a:t>1039.084883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ews Cycle" panose="020B0604020202020204" charset="2"/>
                        </a:rPr>
                        <a:t>1d21f2be18683991eb93d182d6b2d220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ews Cycle" panose="020B0604020202020204" charset="2"/>
                        </a:rPr>
                        <a:t>01-01-11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ews Cycle" panose="020B0604020202020204" charset="2"/>
                        </a:rPr>
                        <a:t>6180579974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ews Cycle" panose="020B0604020202020204" charset="2"/>
                        </a:rPr>
                        <a:t>654.9697476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News Cycle" panose="020B0604020202020204" charset="2"/>
                        </a:rPr>
                        <a:t>62bdca0b95d97e99e1c712048fb9fd09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ews Cycle" panose="020B0604020202020204" charset="2"/>
                        </a:rPr>
                        <a:t>01-01-11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ews Cycle" panose="020B0604020202020204" charset="2"/>
                        </a:rPr>
                        <a:t>7512568183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ews Cycle" panose="020B0604020202020204" charset="2"/>
                        </a:rPr>
                        <a:t>646.7040557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News Cycle" panose="020B0604020202020204" charset="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ews Cycle" panose="020B0604020202020204" charset="2"/>
                        </a:rPr>
                        <a:t>1d21f2be18683991eb93d182d6b2d220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ews Cycle" panose="020B0604020202020204" charset="2"/>
                        </a:rPr>
                        <a:t>01-01-11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Up Arrow 5"/>
          <p:cNvSpPr/>
          <p:nvPr/>
        </p:nvSpPr>
        <p:spPr>
          <a:xfrm rot="7840024">
            <a:off x="2803357" y="3705726"/>
            <a:ext cx="469231" cy="5895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 rot="12865698">
            <a:off x="5959286" y="3648634"/>
            <a:ext cx="469231" cy="5895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lus 6"/>
          <p:cNvSpPr/>
          <p:nvPr/>
        </p:nvSpPr>
        <p:spPr>
          <a:xfrm>
            <a:off x="4534346" y="2433751"/>
            <a:ext cx="661737" cy="64970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67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title"/>
          </p:nvPr>
        </p:nvSpPr>
        <p:spPr>
          <a:xfrm>
            <a:off x="1140400" y="879267"/>
            <a:ext cx="8802800" cy="99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 smtClean="0"/>
              <a:t>Merging clinical data and demographics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body" idx="1"/>
          </p:nvPr>
        </p:nvSpPr>
        <p:spPr>
          <a:xfrm>
            <a:off x="1140399" y="1805267"/>
            <a:ext cx="7017011" cy="404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 smtClean="0"/>
              <a:t>Renamed column: id       </a:t>
            </a:r>
            <a:r>
              <a:rPr lang="en-US" dirty="0" err="1" smtClean="0"/>
              <a:t>patient_id</a:t>
            </a:r>
            <a:endParaRPr lang="en-US" dirty="0" smtClean="0"/>
          </a:p>
          <a:p>
            <a:r>
              <a:rPr lang="en-US" dirty="0" smtClean="0"/>
              <a:t>Merged the remaining data on the condition</a:t>
            </a:r>
            <a:r>
              <a:rPr lang="en-US" dirty="0"/>
              <a:t> </a:t>
            </a:r>
            <a:r>
              <a:rPr lang="en-US" dirty="0" smtClean="0"/>
              <a:t>where the same </a:t>
            </a:r>
            <a:r>
              <a:rPr lang="en-US" dirty="0" err="1" smtClean="0"/>
              <a:t>patient_id</a:t>
            </a:r>
            <a:r>
              <a:rPr lang="en-US" dirty="0" smtClean="0"/>
              <a:t> and </a:t>
            </a:r>
            <a:r>
              <a:rPr lang="en-US" dirty="0" err="1" smtClean="0"/>
              <a:t>date_of</a:t>
            </a:r>
            <a:r>
              <a:rPr lang="en-US" dirty="0" smtClean="0"/>
              <a:t> admission</a:t>
            </a:r>
          </a:p>
          <a:p>
            <a:r>
              <a:rPr lang="en-US" dirty="0" smtClean="0"/>
              <a:t>Multiple bills during hospital stay</a:t>
            </a:r>
          </a:p>
          <a:p>
            <a:r>
              <a:rPr lang="en-US" dirty="0" smtClean="0"/>
              <a:t>Combine those with same </a:t>
            </a:r>
            <a:r>
              <a:rPr lang="en-US" dirty="0" err="1" smtClean="0"/>
              <a:t>patient_id</a:t>
            </a:r>
            <a:r>
              <a:rPr lang="en-US" dirty="0" smtClean="0"/>
              <a:t>,	 </a:t>
            </a:r>
            <a:r>
              <a:rPr lang="en-US" dirty="0" err="1" smtClean="0"/>
              <a:t>date_of</a:t>
            </a:r>
            <a:r>
              <a:rPr lang="en-US" dirty="0" smtClean="0"/>
              <a:t> admission and </a:t>
            </a:r>
            <a:r>
              <a:rPr lang="en-US" dirty="0" err="1" smtClean="0"/>
              <a:t>discharge_date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Sum amount during stay</a:t>
            </a:r>
            <a:endParaRPr dirty="0"/>
          </a:p>
        </p:txBody>
      </p:sp>
      <p:sp>
        <p:nvSpPr>
          <p:cNvPr id="148" name="Google Shape;148;p19"/>
          <p:cNvSpPr txBox="1">
            <a:spLocks noGrp="1"/>
          </p:cNvSpPr>
          <p:nvPr>
            <p:ph type="sldNum" idx="12"/>
          </p:nvPr>
        </p:nvSpPr>
        <p:spPr>
          <a:xfrm>
            <a:off x="11471767" y="6307333"/>
            <a:ext cx="465600" cy="37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7D8A8D"/>
                </a:solidFill>
              </a:rPr>
              <a:pPr/>
              <a:t>4</a:t>
            </a:fld>
            <a:endParaRPr>
              <a:solidFill>
                <a:srgbClr val="7D8A8D"/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4648904" y="2057401"/>
            <a:ext cx="397043" cy="156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59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2"/>
          <p:cNvSpPr txBox="1">
            <a:spLocks noGrp="1"/>
          </p:cNvSpPr>
          <p:nvPr>
            <p:ph type="body" idx="1"/>
          </p:nvPr>
        </p:nvSpPr>
        <p:spPr>
          <a:xfrm>
            <a:off x="1417126" y="1421267"/>
            <a:ext cx="9651926" cy="4343399"/>
          </a:xfrm>
          <a:prstGeom prst="rect">
            <a:avLst/>
          </a:prstGeom>
        </p:spPr>
        <p:txBody>
          <a:bodyPr spcFirstLastPara="1" wrap="square" lIns="0" tIns="0" rIns="0" bIns="0" numCol="3" spcCol="914400" anchor="t" anchorCtr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patient_id</a:t>
            </a:r>
            <a:r>
              <a:rPr lang="en-US" sz="1800" dirty="0"/>
              <a:t>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gender    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race      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resident_status</a:t>
            </a:r>
            <a:r>
              <a:rPr lang="en-US" sz="1800" dirty="0"/>
              <a:t>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date_of_birth</a:t>
            </a:r>
            <a:r>
              <a:rPr lang="en-US" sz="1800" dirty="0"/>
              <a:t>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bill_id</a:t>
            </a:r>
            <a:r>
              <a:rPr lang="en-US" sz="1800" dirty="0"/>
              <a:t>   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amount    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date_of_admission</a:t>
            </a:r>
            <a:r>
              <a:rPr lang="en-US" sz="1800" dirty="0"/>
              <a:t>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date_of_discharge</a:t>
            </a:r>
            <a:r>
              <a:rPr lang="en-US" sz="1800" dirty="0"/>
              <a:t>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medical_history_1     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medical_history_2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medical_history_3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medical_history_4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medical_history_5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medical_history_6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medical_history_7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preop_medication_1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preop_medication_2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preop_medication_3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preop_medication_4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preop_medication_5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preop_medication_6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symptom_1 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symptom_2 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symptom_3 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symptom_4 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symptom_5 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lab_result_1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lab_result_2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lab_result_3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weight    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height                </a:t>
            </a:r>
            <a:endParaRPr sz="1800" dirty="0"/>
          </a:p>
        </p:txBody>
      </p:sp>
      <p:sp>
        <p:nvSpPr>
          <p:cNvPr id="311" name="Google Shape;311;p32"/>
          <p:cNvSpPr txBox="1">
            <a:spLocks noGrp="1"/>
          </p:cNvSpPr>
          <p:nvPr>
            <p:ph type="sldNum" idx="12"/>
          </p:nvPr>
        </p:nvSpPr>
        <p:spPr>
          <a:xfrm>
            <a:off x="11471767" y="6307333"/>
            <a:ext cx="465600" cy="37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7D8A8D"/>
                </a:solidFill>
              </a:rPr>
              <a:pPr/>
              <a:t>5</a:t>
            </a:fld>
            <a:endParaRPr dirty="0">
              <a:solidFill>
                <a:srgbClr val="7D8A8D"/>
              </a:solidFill>
            </a:endParaRPr>
          </a:p>
        </p:txBody>
      </p:sp>
      <p:sp>
        <p:nvSpPr>
          <p:cNvPr id="25" name="Google Shape;146;p19"/>
          <p:cNvSpPr txBox="1">
            <a:spLocks/>
          </p:cNvSpPr>
          <p:nvPr/>
        </p:nvSpPr>
        <p:spPr>
          <a:xfrm>
            <a:off x="1417126" y="422067"/>
            <a:ext cx="8802800" cy="99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200" kern="0" dirty="0" smtClean="0">
                <a:solidFill>
                  <a:srgbClr val="0082A9"/>
                </a:solidFill>
                <a:latin typeface="Cabin Condensed SemiBold"/>
                <a:sym typeface="Cabin Condensed SemiBold"/>
              </a:rPr>
              <a:t>Final Table</a:t>
            </a:r>
            <a:endParaRPr lang="en-US" kern="0" dirty="0"/>
          </a:p>
        </p:txBody>
      </p:sp>
      <p:sp>
        <p:nvSpPr>
          <p:cNvPr id="26" name="Google Shape;310;p32"/>
          <p:cNvSpPr txBox="1">
            <a:spLocks/>
          </p:cNvSpPr>
          <p:nvPr/>
        </p:nvSpPr>
        <p:spPr>
          <a:xfrm>
            <a:off x="7961486" y="4799021"/>
            <a:ext cx="4516879" cy="857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numCol="1" spcCol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3047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ews Cycle"/>
              <a:buNone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ews Cycle"/>
              <a:buChar char="•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ews Cycle"/>
              <a:buChar char="•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ews Cycle"/>
              <a:buChar char="•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■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●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■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pPr marL="0" indent="0"/>
            <a:r>
              <a:rPr lang="en-US" dirty="0"/>
              <a:t>2898 rows × 32 </a:t>
            </a:r>
            <a:r>
              <a:rPr lang="en-US" dirty="0" smtClean="0"/>
              <a:t>columns</a:t>
            </a:r>
          </a:p>
          <a:p>
            <a:pPr marL="0" indent="0"/>
            <a:r>
              <a:rPr lang="en-US" kern="0" dirty="0" smtClean="0"/>
              <a:t>After removing null values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7070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Detection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7D8A8D"/>
                </a:solidFill>
              </a:rPr>
              <a:pPr/>
              <a:t>6</a:t>
            </a:fld>
            <a:endParaRPr lang="en">
              <a:solidFill>
                <a:srgbClr val="7D8A8D"/>
              </a:solidFill>
            </a:endParaRPr>
          </a:p>
        </p:txBody>
      </p:sp>
      <p:sp>
        <p:nvSpPr>
          <p:cNvPr id="5" name="AutoShape 2" descr="data:image/png;base64,iVBORw0KGgoAAAANSUhEUgAAAq8AAAC7CAYAAABLuXc5AAAABHNCSVQICAgIfAhkiAAAAAlwSFlzAAALEgAACxIB0t1+/AAAADh0RVh0U29mdHdhcmUAbWF0cGxvdGxpYiB2ZXJzaW9uMy4yLjIsIGh0dHA6Ly9tYXRwbG90bGliLm9yZy+WH4yJAAAXw0lEQVR4nO3df3Ac5X3H8c/XlizbKAEsUw8YqHBlB7v1NMGeDDSB2g62JU2GJm2YgTKxqIM9NRnbIdN0ICjjuiOYpuk0JU7bJG2Syh2apEkDJYysxC7QMkkgsRKMjW3swygBB4xzpBDXRkj20z/2OXE/JZ3u9u6e0/s1o9Hes3vP8919tM/zvb09nTnnBAAAAIRgWrUDAAAAACaK5BUAAADBIHkFAABAMEheAQAAEAySVwAAAASD5BUAAADBaChm47lz57rW1taYQgGA+AwMDPzSOXdRteOoJMZsAKEaa8wuKnltbW3V3r17yxMVAFSQmf2s2jFUGmM2gFCNNWZz2wAAAACCQfIKAACAYJC8AgAAIBgkrwAAAAgGySsAAACCQfIKAACAYJC8AgAAIBgkrwAAAAgGySsAAACCQfIKAACAYJC8AgAAIBgN1Q6gUnbs2KFEIjGp5x4/flySNH/+/LLE0tbWps2bN5elLgBAOEqZiyar3HPYRDDPIU5TJnlNJBJ66sAhnZ09p+jnTj/9miTp5aHSD9f006+WXAcAIEylzEWTVc45bGLtMc8hXlMmeZWks7Pn6MyVnUU/b9bhPkma1HML1QUAmJomOxdNVjnnsGLaA+LCPa8AAAAIBskrAAAAgkHyCgAAgGCQvAIAACAYJK8AAAAIBskrAAAAgkHyCgAAgGCQvAIAACAYJK8AAAAIBskrAAAAgkHyCgAAgGCQvAIAACAYJK8AAAAIBskrAAAAgkHyCgAAgGCQvAIAACAYJK8AAAAIBskrAAAAgkHyCgAAgGCQvAIAACAYJK8AAAAIBskrAAAAgkHyCgAAgGCQvAIAACAYJK8AAAAIBskrAAAAghF78rpjxw7t2LEj7mZQJfQvUJ84t4HawLmYqyHuBhKJRNxNoIroX6A+cW4DtYFzMRe3DQAAACAYJK8AAAAIBskrAAAAgkHyCgAAgGCQvAIAACAYJK8AAAAIBskrAAAAgkHyCgAAgGCQvAIAACAYJK8AAAAIBskrAAAAgkHyCgAAgGCQvAIAACAYJK8AAAAIBskrAAAAgkHyCgAAgGCQvAIAACAYJK8AAAAIBskrAAAAgkHyCgAAgGCQvAIAACAYJK8AAAAIBskrAAAAgkHyipKdPHlSK1asyPhZs2aN1q5dq/Xr1+vDH/6wVq5cqdWrV2vt2rXq6OhQIpGQJCWTSd12221au3atVqxYoZUrV+qWW25Re3u71q5dq40bN+rRRx/VypUrdeONN47WPzAwMNp+MpnU+vXrtXLlypzyLVu2KJlMjpYlEgl1dHRo/fr12rRpU8a6ZDKp22+/XRs3btSGDRt0++2356zPrq+cksmkNm3alNPuWNtv2bJFiUQi7+9UHdlxj/c4u/6xtov7mBTa17jbm8pSx3p4eLjaoQBIk5q/Nm7cqGQyOXquPvLII1q1alXG/JdIJNTZ2akNGzaMO9aPt64UcdVL8oqS/eIXv8gpe/PNNzU0NKRjx47phRdekHNOw8PDGhoa0pkzZ9TT0yNJ6u3tVSKR0NDQkCTJOafjx4/rjTfe0NDQkI4cOaJ77rlHzjmdPHlytP5t27aNLvf29urYsWNyzuWU79+/Xzt37hwt6+np0ZkzZ3Ts2DEdOnQoY11vb68OHjyoI0eO6OjRozp48GDO+uz6yqm3t1eHDh3KaXes7ffv36+enp68v1N1ZMc93uPs+sfaLu5jUmhf425vKksd6xMnTlQ7FABpUvPXkSNHtHPnztFz9d5779W5c+cy5r+enh6dPn1aR48eHXesH29dKeKql+QVJUlPKIsxODiogYEB9fX1jbvtyMhITtmpU6c0MDCgZDKZUUd6eX9/v5xz6u/vVzKZVCKR0ODgYEY9u3btGn0F29/fn9NO9vr0+sopmUxq165dOe2OtX0qnsHBwby/+/v7lUgkMuIe73H6K/Txtov7mIy1r3G2N5WlH+tXX32Vq69AjTh9+nTG/NXX16ddu3bJOTc6R6bmv+y5rq+vr+BYL+WO9+UaW+OcIxrKVlMBx48f15kzZ7R169a4mxpTIpHQtDddVWOQpGlvvK5E4tdVPx7lku+q60Rt27Ytb2JazPNXrVqVU0eq/Ny5c5Kks2fPaufOndq3b19OHcPDw9q5c+foleGx1mfXd8cdd0w69my9vb0Z+5Fqt1Abvb29o/EUcvbsWfX09GTEPd7jVJvp9RfaLu5jMta+xtneVJZ+rJ1zOnLkSN2MVbWiVuaiONXbPFdtiURCZ86cySgbHh6WmeVsu23bNs2dOzdn20JjvaSc8b5cY2tc9UoTuPJqZhvNbK+Z7Z3sVTYgn1OnTpX8/D179hQsTyWDIyMj2r17d85VVymaoHfv3q09e/bIudwJJX19dn3llN1+qt2xth8v8R8ZGdHg4GBG3OM9TrWZvb/5tov7mKTk29c42wtdKWN29rEu5cUlgPLJd7Ei35x16tSpvHNdobFeyh3vyzW2xjlHjHvl1Tn3JUlfkqTly5cX/XJx/vz5kqT77ruv2KeW1datWzVwrPr3cJ2b+Xa1LZhX9eNRLitWrJj0c5ubm0tKYJubm7Vq1So99NBDecv7+vo0MjKihoYGrV69Wvv27cs5qc1Mq1evlnNO3/nOd3IGg/T12fWV0/XXX5/RfqrdsbZPxVNIQ0ODLr30Ur344oujcY/3ONVmev2Ftov7mIy1r3G2F7pSxuzsY93S0lI3Y1WtqJW5KE71Ns9V29atW3X48OHRz4akmFnOnNXc3Ky5c+fmzHWtra15x3opd7wv19gaV70S97yiRJdccsmkn7t9+3Y1NEz+zpXt27erq6srp45U+bRp0Z/39OnTtW7dOnV3d+fU0djYqHXr1qmrq0uNjY1jrs+ur5yy9yPV7ljbp+IpZPr06eru7s6Ie7zHqTaz9zffdnEfk5R8+xpne1NZ+rE2M82bN6/KEQGQpMsvvzzjcWNjY975c/v27TlzXWNjY8GxXsod78s1tsY5R5C8oiQXXXTRpJ7X2tqqZcuWqbOzc9xt852gzc3NWrZsmVpaWjLqSC9vb2+Xmam9vV0tLS1qa2tTa2trRj0dHR1qaWkZ3T5b9vr0+sqppaVFHR0dOe2OtX0qntbW1ry/29vb1dbWlhH3eI9TbWbvb77t4j4mY+1rnO1NZenHes6cOXlf0AGovNmzZ2fMX52dnero6JCZjc6Rqfkve67r7OwsONZLueN9ucbWOOcIkleULN/V1xkzZqipqUkLFizQZZddJjNTY2OjmpqaNGvWrNFXhl1dXWpra1NTU5Ok6GrP/PnzNXPmTDU1NWnRokW6++67ZWYZifL27dtHl7u6urRgwQKZWU750qVLM17tdXd3a9asWVqwYIEWL16c8+pzyZIlWrRokRYuXKglS5bkrM+ur5y6urq0ePHinHbH2n7p0qXq7u7O+zv9Kmoxj7PrH2u7uI9JoX3lqmt8Useaq65AbUnNX4sWLRp992vp0qX65Cc/qWnTpmXMf93d3Zo9e7YWLlw47lg/3rpSxFWv5bvht5Dly5e7vXv3FtVA6tOG1b73JXWf0Zkrx7/Sl23W4ehfMU3mufnqWlZH9wLVSv8C4zGzAefc8mrHUUmTGbNTOLfjUcpcNFnlnMMm2l49zXPVNlXPxbHGbK68AgAAIBgkrwAAAAgGySsAAACCQfIKAACAYJC8AgAAIBgkrwAAAAgGySsAAACCQfIKAACAYJC8AgAAIBgkrwAAAAgGySsAAACCQfIKAACAYJC8AgAAIBgkrwAAAAgGySsAAACCQfIKAACAYJC8AgAAIBgkrwAAAAgGySsAAACCQfIKAACAYJC8AgAAIBgkrwAAAAhGQ9wNtLW1xd0Eqoj+BeoT5zZQGzgXc8WevG7evDnuJlBF9C9Qnzi3gdrAuZiL2wYAAAAQDJJXAAAABIPkFQAAAMEgeQUAAEAwSF4BAAAQDJJXAAAABIPkFQAAAMEgeQUAAEAwSF4BAAAQDJJXAAAABIPkFQAAAMEgeQUAAEAwSF4BAAAQDJJXAAAABIPkFQAAAMEgeQUAAEAwSF4BAAAQDJJXAAAABIPkFQAAAMEgeQUAAEAwSF4BAAAQDJJXAAAABIPkFQAAAMEgeQUAAEAwSF4BAAAQDJJXAAAABKOh2gFU0vTTr2rW4b5JPC8pSZN6br4YpHkl1wMACNNk56LJt1e+OWxi7THPIV5TJnlta2ub9HOPHx+RJM2fX46TcV5JsQAAwlWN8b+8c9hEMM8hXlMmed28eXO1QwAATHHMRUDpuOcVAAAAwSB5BQAAQDBIXgEAABAMklcAAAAEg+QVAAAAwSB5BQAAQDBIXgEAABAMklcAAAAEg+QVAAAAwSB5BQAAQDBIXgEAABAMklcAAAAEw5xzE9/Y7KSkn2UVz5X0y3IGVaPYz/oxFfZRYj+z/aZz7qK4g6klBcbsUtXq3xVxFYe4ikNcxSlHXAXH7KKS17wVmO11zi0vqZIAsJ/1Yyrso8R+Ih61eryJqzjEVRziKk7ccXHbAAAAAIJB8goAAIBglCN5/VIZ6ggB+1k/psI+Suwn4lGrx5u4ikNcxSGu4sQaV8n3vAIAAACVwm0DAAAACEZJyauZtZvZs2aWMLM7yxVUXMzsMjN71MwOmtkzZrbVl88xs91mdtT/vtCXm5l9zu/f02Z2VVpdXX77o2bWlVa+zMz2++d8zsys8nsqmdl0M/upmT3sH19hZk/6uL5hZjN8eZN/nPDrW9PquMuXP2tma9PKa6LfzewCM/uWmR02s0Nmdk2d9uUd/u/1gJl9zcxm1kN/mtlXzOwVMzuQVhZ7/xVqA/mZ2aA/jk+Z2V5fVvVjWMz5X8GY3uGPU+rndTP7WA3ENeExpMJxbfUxPWNmH/NlVTlW5RqPKhDTjf54nTOz5Vnb5x3jKxTXZ/y5+LSZPWBmF8Qal3NuUj+Spkt6TtICSTMk7ZO0ZLL1VeJH0sWSrvLLb5N0RNISSX8t6U5ffqekT/vlTkm7JJmkqyU96cvnSDrmf1/oly/0637ktzX/3I4q7evHJf2bpIf943+XdJNf/oKkTX75dklf8Ms3SfqGX17i+7RJ0hW+r6fXUr9L6pV0m1+eIemCeutLSfMlPS9pVlo/3loP/SnpOklXSTqQVhZ7/xVqg5+C/TQoaW5WWdWPYTHnf5WO23RJL0v6zWrGVewYUsG4fkfSAUmzJTVI2iOprVrHqhzjUYViWizpHZIek7Q8rTzvGF/BuNZIavDLn047VrHEVUrw10j6btrjuyTdVYk/sjJ2wH9KWi3pWUkX+7KLJT3rl78o6ea07Z/162+W9MW08i/6soslHU4rz9iugvt1qaT/krRK0sP+BPtl2h/WaN9J+q6ka/xyg9/OsvsztV2t9Luk8xUNyJZVXm99OV/SC4qSswbfn2vrpT8ltSpzAIy9/wq1wU/BPhpUbvJa1WNY7PlfpeO2RtL3qx1XsWNIBeO6UdKX0x5/StKfV/lYlTQeVSKmtPLHlJm85h3jK3WsstZ9UNL9ccZVym0DqRMi5UVfFgSL3k59l6QnJc1zzr3kV70saZ5fLrSPY5W/mKe80v5O0SBwzj9ukfS/zrmRPHGN7otf/5rfvth9r7QrJJ2U9FWLbo/4ZzM7T3XWl86545L+RtLPJb2kqH8GVH/9mVKJ/ivUBvJzkr5nZgNmttGXVfsYFnv+V8NNkr7ml6sW1yTGkEo5IOlaM2sxs9mKrmZeptrqw2LHo2qqpZjWK7oyLcUU15T8wJaZNUv6D0kfc869nr7ORS8NXFUCKwMze7+kV5xzA9WOJWYNit62+Efn3Lsk/Z+it3VGhd6XkuTvsfoDRZP1JZLOk9Re1aAqpBL9Vw9/IxXwXufcVZI6JH3UzK5LX1mlY1jT57+/f/QGSd/MXlfpuGp1DHHOHVL09vL3JPVLekrS2axtaub8rKVYapmZ3S1pRNL9cbZTSvJ6XNGrpJRLfVlNM7NGRYnr/c65b/viE2Z2sV9/saRXfHmhfRyr/NI85ZX0Hkk3mNmgpK8runXgPkkXmFlDnrhG98WvP19SUsXve6W9KOlF59yT/vG3FE1m9dSXknS9pOedcyedc8OSvq2oj+utP1Mq0X+F2kAe/sqdnHOvSHpA0rtV/WNY7PlfaR2SfuKcO+EfVzOuYseQinHOfdk5t8w5d52kXyn6HEqt9KHGiKXWxk2pBmIys1slvV/SLT7Zjy2uUpLXH0ta6D+xOEPRWyQPlRpQnMzMJH1Z0iHn3N+mrXpIUpdf7lJ0L2yqfJ3/ZOHVkl7zbyF8V9IaM7vQv6pdo+h+oZckvW5mV/u21qXVVRHOubucc5c651oV9ckjzrlbJD0q6UN+s+x9TO37h/z2zpffZNGn16+QtFDRB2Bqot+dcy9LesHM3uGL3ifpoOqoL72fS7razGb7OFL7WVf9maYS/VeoDWQxs/PM7G2pZUXH94CqfAwncf5X2s1665YBqbpxFTuGVIyZ/Yb/fbmkP1T0IeNa6UONEUuh8aiaCo3xFWFm7YpuV7zBOXc69rhKvGG3U9Erpeck3V3qDbhx/0h6r6LL/k8reoviKb8PLYo+4HRU0Sce5/jtTdLf+/3br8ybo9dLSvifP0krX65ocH9O0ueV9YGCCu/vCr313wYW+D+YhKK3spp8+Uz/OOHXL0h7/t1+P55V2ifta6XfJb1T0l7fnw8q+rR53fWlpO2SDvtY/lXRpzaD709Fk/tLkoYVXUn7SCX6r1Ab/OTtowWKPim8T9Izqb+PWjiGxZz/FY7rPEXvdpyfVlbVuIoZQyoc1+OKEul9kt5XzWNVrvGoAjF90C8PSTqhzA/c5h3jKxRXQtG9ranc6gtxxsU3bAEAACAYU/IDWwAAAAgTySsAAACCQfIKAACAYJC8AgAAIBgkrwAAAAgGySvqgpl9wMyWVDsOAKh3/ut4xxxvzexfzOxDecpbzeyP44sOUwHJK+rFBySRvAJAzJxztznnDk7y6a2SSF5REpJXlMzMHjSzATN7xsw2+rJTZvYZX7bHzN5tZo+Z2TEzu8FvM9PMvmpm+83sp2a20pffamafT6v/YTNbkVbvPWa2z8yeMLN5ZvZ7ir5H/DNm9pSZ/VbFDwIABMbMPmFmW/zyZ83sEb+8yszuN7M1ZvZDM/uJmX3TzJr9+sfMbLlf/oiZHTGzH5nZP6WP3ZKuM7Mf+HE/dRX2ryRd68fqOyq4u6gjJK8oh/XOuWWKvtFoi5m1KPqWmUecc78t6deSeiStVvTtIH/pn/dRSc45t1TR1yn2mtnMcdo6T9ITzrnflfQ/kjY4536g6CvoPuGce6dz7rky7x8A1KPHJV3rl5dLajazRl/2tKRuSdc7565S9G1mH09/spldIulTkq6W9B5JV2bVf7Gib7Z8v6KkVZLulPS4H6s/W/Y9wpTQUO0AUBe2mNkH/fJlir67+E1J/b5sv6Qh59ywme1X9LaRFA1qOyTJOXfYzH4madE4bb0p6WG/PKAoIQYAFG9A0jIze7uirxv9iaIk9lpFFwSWSPq+mUnSDEk/zHr+uyX9t3PuVUkys28qcwx/0Dl3TtJBM5sX545gaiF5RUn82/nXS7rGOXfazB6TNFPSsHvru4fPKRoY5Zw7Z2bj/d2NKPNdgfSrsen1nhV/wwAwKf6CwvOSbpX0A0VXW1dKapP0vKTdzrmbS2hiKG3ZSqgHyMBtAyjV+ZJ+5RPXKxW9fTRRj0u6RZLMbJGkyyU9K2lQ0jvNbJqZXabo1f14fi3pbcUEDgDQ45L+TNFtWI9L+lNJP5X0hKT3mFmbJJnZeX6cTvdjSb9vZhf6ixJ/NIH2GKtRMpJXlKpfUoOZHVJ0T9MTRTz3HyRN87cSfEPSrc65IUnfV/Sq/6Ckzyl6K2s8X5f0Cf/BLz6wBQAT87iie1N/6Jw7IekNRfeknlR0RfZrZva0olsGMu5pdc4dl3SvpB8pGrcHJb02TntPSzrrP3TLB7YwKfbWO7AAAAATZ2bNzrlT/srrA5K+4px7oNpxob5x5RUAAEzWX5jZU5IOKHrH7MEqx4MpgCuvAAAACAZXXgEAABAMklcAAAAEg+QVAAAAwSB5BQAAQDBIXgEAABAMklcAAAAE4/8BuVOBHUFhiSY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47" y="2440537"/>
            <a:ext cx="10388292" cy="282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5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>
            <a:spLocks noGrp="1"/>
          </p:cNvSpPr>
          <p:nvPr>
            <p:ph type="ctrTitle"/>
          </p:nvPr>
        </p:nvSpPr>
        <p:spPr>
          <a:xfrm>
            <a:off x="1252600" y="2839867"/>
            <a:ext cx="6367200" cy="68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 smtClean="0"/>
              <a:t>Feature Engineering</a:t>
            </a:r>
            <a:endParaRPr dirty="0"/>
          </a:p>
        </p:txBody>
      </p:sp>
      <p:sp>
        <p:nvSpPr>
          <p:cNvPr id="135" name="Google Shape;135;p17"/>
          <p:cNvSpPr txBox="1"/>
          <p:nvPr/>
        </p:nvSpPr>
        <p:spPr>
          <a:xfrm>
            <a:off x="10033" y="2781367"/>
            <a:ext cx="883600" cy="1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6400" b="1" dirty="0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2</a:t>
            </a:r>
            <a:endParaRPr sz="6400" b="1" dirty="0">
              <a:solidFill>
                <a:schemeClr val="lt1"/>
              </a:solidFill>
              <a:latin typeface="Cabin Condensed"/>
              <a:ea typeface="Cabin Condensed"/>
              <a:cs typeface="Cabin Condensed"/>
              <a:sym typeface="Cabin Condensed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2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title"/>
          </p:nvPr>
        </p:nvSpPr>
        <p:spPr>
          <a:xfrm>
            <a:off x="1039020" y="44256"/>
            <a:ext cx="5452000" cy="99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 smtClean="0"/>
              <a:t>Columns</a:t>
            </a:r>
            <a:endParaRPr dirty="0"/>
          </a:p>
        </p:txBody>
      </p:sp>
      <p:sp>
        <p:nvSpPr>
          <p:cNvPr id="157" name="Google Shape;157;p20"/>
          <p:cNvSpPr/>
          <p:nvPr/>
        </p:nvSpPr>
        <p:spPr>
          <a:xfrm rot="-5400000">
            <a:off x="6789867" y="-341116"/>
            <a:ext cx="2316000" cy="2316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E1FF">
              <a:alpha val="223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2" name="Google Shape;310;p32"/>
          <p:cNvSpPr txBox="1">
            <a:spLocks/>
          </p:cNvSpPr>
          <p:nvPr/>
        </p:nvSpPr>
        <p:spPr>
          <a:xfrm>
            <a:off x="1123240" y="1037403"/>
            <a:ext cx="9651926" cy="59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numCol="1" spcCol="914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07987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ews Cycle"/>
              <a:buChar char="•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marL="1219170" marR="0" lvl="1" indent="-50798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ews Cycle"/>
              <a:buChar char="•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marL="1828754" marR="0" lvl="2" indent="-50798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ews Cycle"/>
              <a:buChar char="•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marL="2438339" marR="0" lvl="3" indent="-50798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ews Cycle"/>
              <a:buChar char="•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marL="3047924" marR="0" lvl="4" indent="-50798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marL="3657509" marR="0" lvl="5" indent="-50798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■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marL="4267093" marR="0" lvl="6" indent="-50798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●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marL="4876678" marR="0" lvl="7" indent="-50798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marL="5486263" marR="0" lvl="8" indent="-50798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■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pPr marL="0" indent="0">
              <a:buNone/>
            </a:pPr>
            <a:r>
              <a:rPr lang="en-US" b="1" u="sng" dirty="0" smtClean="0"/>
              <a:t>Change Values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2000" b="1" dirty="0" smtClean="0"/>
              <a:t>[</a:t>
            </a:r>
            <a:r>
              <a:rPr lang="en-US" sz="2000" b="1" dirty="0"/>
              <a:t>'Female' 'Male' 'm' 'f</a:t>
            </a:r>
            <a:r>
              <a:rPr lang="en-US" sz="2000" b="1" dirty="0" smtClean="0"/>
              <a:t>']</a:t>
            </a:r>
          </a:p>
          <a:p>
            <a:pPr marL="0" indent="0">
              <a:buNone/>
            </a:pPr>
            <a:r>
              <a:rPr lang="en-US" sz="2000" b="1" dirty="0" smtClean="0"/>
              <a:t>[</a:t>
            </a:r>
            <a:r>
              <a:rPr lang="en-US" sz="2000" b="1" dirty="0"/>
              <a:t>'Chinese' 'India' 'Malay' 'Others' 'Indian</a:t>
            </a:r>
            <a:r>
              <a:rPr lang="en-US" sz="2000" b="1" dirty="0" smtClean="0"/>
              <a:t>' '</a:t>
            </a:r>
            <a:r>
              <a:rPr lang="en-US" sz="2000" b="1" dirty="0" err="1" smtClean="0"/>
              <a:t>chinese</a:t>
            </a:r>
            <a:r>
              <a:rPr lang="en-US" sz="2000" b="1" dirty="0"/>
              <a:t>'] 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[</a:t>
            </a:r>
            <a:r>
              <a:rPr lang="en-US" sz="2000" b="1" dirty="0"/>
              <a:t>'Singaporean' 'Singapore citizen' 'Foreigner' 'PR</a:t>
            </a:r>
            <a:r>
              <a:rPr lang="en-US" sz="2000" b="1" dirty="0" smtClean="0"/>
              <a:t>']</a:t>
            </a:r>
          </a:p>
          <a:p>
            <a:pPr marL="0" indent="0">
              <a:buNone/>
            </a:pPr>
            <a:r>
              <a:rPr lang="en-US" sz="2000" b="1" dirty="0" smtClean="0"/>
              <a:t>[</a:t>
            </a:r>
            <a:r>
              <a:rPr lang="en-US" sz="2000" b="1" dirty="0"/>
              <a:t>'0' 'No' '1' 'Yes</a:t>
            </a:r>
            <a:r>
              <a:rPr lang="en-US" sz="2000" b="1" dirty="0" smtClean="0"/>
              <a:t>']</a:t>
            </a:r>
          </a:p>
          <a:p>
            <a:pPr marL="0" indent="0">
              <a:buNone/>
            </a:pPr>
            <a:endParaRPr lang="en-US" sz="2000" b="1" kern="0" dirty="0"/>
          </a:p>
          <a:p>
            <a:pPr marL="0" indent="0">
              <a:buNone/>
            </a:pPr>
            <a:r>
              <a:rPr lang="en-US" sz="2000" b="1" kern="0" dirty="0" smtClean="0"/>
              <a:t>Admission &amp; discharge date              Duration of Stay (days)</a:t>
            </a:r>
          </a:p>
          <a:p>
            <a:pPr marL="0" indent="0">
              <a:buNone/>
            </a:pPr>
            <a:r>
              <a:rPr lang="en-US" sz="2000" b="1" kern="0" dirty="0" smtClean="0"/>
              <a:t>Date of Birth             Age</a:t>
            </a:r>
          </a:p>
          <a:p>
            <a:pPr marL="0" indent="0">
              <a:buNone/>
            </a:pPr>
            <a:endParaRPr lang="en-US" sz="2000" b="1" kern="0" dirty="0"/>
          </a:p>
          <a:p>
            <a:pPr marL="0" indent="0">
              <a:buNone/>
            </a:pPr>
            <a:r>
              <a:rPr lang="en-US" b="1" u="sng" dirty="0"/>
              <a:t>Change </a:t>
            </a:r>
            <a:r>
              <a:rPr lang="en-US" b="1" u="sng" dirty="0" smtClean="0"/>
              <a:t>Datatype</a:t>
            </a:r>
          </a:p>
          <a:p>
            <a:pPr marL="0" indent="0">
              <a:buNone/>
            </a:pPr>
            <a:r>
              <a:rPr lang="en-US" sz="2000" b="1" dirty="0"/>
              <a:t>f</a:t>
            </a:r>
            <a:r>
              <a:rPr lang="en-US" sz="2000" b="1" dirty="0" smtClean="0"/>
              <a:t>loat,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, string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kern="0" dirty="0" smtClean="0"/>
          </a:p>
          <a:p>
            <a:pPr marL="0" indent="0">
              <a:buNone/>
            </a:pPr>
            <a:endParaRPr lang="en-US" sz="2000" b="1" kern="0" dirty="0"/>
          </a:p>
        </p:txBody>
      </p:sp>
      <p:sp>
        <p:nvSpPr>
          <p:cNvPr id="16" name="Google Shape;783;p50"/>
          <p:cNvSpPr/>
          <p:nvPr/>
        </p:nvSpPr>
        <p:spPr>
          <a:xfrm>
            <a:off x="8231291" y="899040"/>
            <a:ext cx="2252350" cy="2068991"/>
          </a:xfrm>
          <a:custGeom>
            <a:avLst/>
            <a:gdLst/>
            <a:ahLst/>
            <a:cxnLst/>
            <a:rect l="l" t="t" r="r" b="b"/>
            <a:pathLst>
              <a:path w="457315" h="390525" extrusionOk="0">
                <a:moveTo>
                  <a:pt x="454400" y="356235"/>
                </a:moveTo>
                <a:lnTo>
                  <a:pt x="258185" y="17145"/>
                </a:lnTo>
                <a:cubicBezTo>
                  <a:pt x="244850" y="-5715"/>
                  <a:pt x="212465" y="-5715"/>
                  <a:pt x="199130" y="17145"/>
                </a:cubicBezTo>
                <a:lnTo>
                  <a:pt x="2915" y="356235"/>
                </a:lnTo>
                <a:cubicBezTo>
                  <a:pt x="-5657" y="371475"/>
                  <a:pt x="5773" y="390525"/>
                  <a:pt x="22918" y="390525"/>
                </a:cubicBezTo>
                <a:lnTo>
                  <a:pt x="434398" y="390525"/>
                </a:lnTo>
                <a:cubicBezTo>
                  <a:pt x="451543" y="390525"/>
                  <a:pt x="462973" y="371475"/>
                  <a:pt x="454400" y="356235"/>
                </a:cubicBezTo>
                <a:close/>
                <a:moveTo>
                  <a:pt x="228658" y="323850"/>
                </a:moveTo>
                <a:cubicBezTo>
                  <a:pt x="218180" y="323850"/>
                  <a:pt x="209608" y="315278"/>
                  <a:pt x="209608" y="304800"/>
                </a:cubicBezTo>
                <a:cubicBezTo>
                  <a:pt x="209608" y="294323"/>
                  <a:pt x="218180" y="285750"/>
                  <a:pt x="228658" y="285750"/>
                </a:cubicBezTo>
                <a:cubicBezTo>
                  <a:pt x="239135" y="285750"/>
                  <a:pt x="247708" y="294323"/>
                  <a:pt x="247708" y="304800"/>
                </a:cubicBezTo>
                <a:cubicBezTo>
                  <a:pt x="247708" y="315278"/>
                  <a:pt x="239135" y="323850"/>
                  <a:pt x="228658" y="323850"/>
                </a:cubicBezTo>
                <a:close/>
                <a:moveTo>
                  <a:pt x="247708" y="238125"/>
                </a:moveTo>
                <a:cubicBezTo>
                  <a:pt x="247708" y="248603"/>
                  <a:pt x="239135" y="257175"/>
                  <a:pt x="228658" y="257175"/>
                </a:cubicBezTo>
                <a:cubicBezTo>
                  <a:pt x="218180" y="257175"/>
                  <a:pt x="209608" y="248603"/>
                  <a:pt x="209608" y="238125"/>
                </a:cubicBezTo>
                <a:lnTo>
                  <a:pt x="209608" y="133350"/>
                </a:lnTo>
                <a:cubicBezTo>
                  <a:pt x="209608" y="122873"/>
                  <a:pt x="218180" y="114300"/>
                  <a:pt x="228658" y="114300"/>
                </a:cubicBezTo>
                <a:cubicBezTo>
                  <a:pt x="239135" y="114300"/>
                  <a:pt x="247708" y="122873"/>
                  <a:pt x="247708" y="133350"/>
                </a:cubicBezTo>
                <a:lnTo>
                  <a:pt x="247708" y="23812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4680284" y="4009203"/>
            <a:ext cx="685800" cy="156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2763252" y="4483769"/>
            <a:ext cx="685800" cy="148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2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>
            <a:spLocks noGrp="1"/>
          </p:cNvSpPr>
          <p:nvPr>
            <p:ph type="ctrTitle"/>
          </p:nvPr>
        </p:nvSpPr>
        <p:spPr>
          <a:xfrm>
            <a:off x="1252600" y="2839867"/>
            <a:ext cx="6367200" cy="68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 smtClean="0"/>
              <a:t>Data Exploration</a:t>
            </a:r>
            <a:endParaRPr dirty="0"/>
          </a:p>
        </p:txBody>
      </p:sp>
      <p:sp>
        <p:nvSpPr>
          <p:cNvPr id="135" name="Google Shape;135;p17"/>
          <p:cNvSpPr txBox="1"/>
          <p:nvPr/>
        </p:nvSpPr>
        <p:spPr>
          <a:xfrm>
            <a:off x="10033" y="2781367"/>
            <a:ext cx="883600" cy="1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6400" b="1" dirty="0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3</a:t>
            </a:r>
            <a:endParaRPr sz="6400" b="1" dirty="0">
              <a:solidFill>
                <a:schemeClr val="lt1"/>
              </a:solidFill>
              <a:latin typeface="Cabin Condensed"/>
              <a:ea typeface="Cabin Condensed"/>
              <a:cs typeface="Cabin Condensed"/>
              <a:sym typeface="Cabin Condensed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7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ynaldo template">
  <a:themeElements>
    <a:clrScheme name="Custom 347">
      <a:dk1>
        <a:srgbClr val="2C444E"/>
      </a:dk1>
      <a:lt1>
        <a:srgbClr val="FFFFFF"/>
      </a:lt1>
      <a:dk2>
        <a:srgbClr val="7D8A8D"/>
      </a:dk2>
      <a:lt2>
        <a:srgbClr val="E1E9EB"/>
      </a:lt2>
      <a:accent1>
        <a:srgbClr val="00A4CA"/>
      </a:accent1>
      <a:accent2>
        <a:srgbClr val="0082A9"/>
      </a:accent2>
      <a:accent3>
        <a:srgbClr val="8792DF"/>
      </a:accent3>
      <a:accent4>
        <a:srgbClr val="5963AF"/>
      </a:accent4>
      <a:accent5>
        <a:srgbClr val="FF712A"/>
      </a:accent5>
      <a:accent6>
        <a:srgbClr val="DF3D11"/>
      </a:accent6>
      <a:hlink>
        <a:srgbClr val="0082A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Rynaldo template">
  <a:themeElements>
    <a:clrScheme name="Custom 347">
      <a:dk1>
        <a:srgbClr val="2C444E"/>
      </a:dk1>
      <a:lt1>
        <a:srgbClr val="FFFFFF"/>
      </a:lt1>
      <a:dk2>
        <a:srgbClr val="7D8A8D"/>
      </a:dk2>
      <a:lt2>
        <a:srgbClr val="E1E9EB"/>
      </a:lt2>
      <a:accent1>
        <a:srgbClr val="00A4CA"/>
      </a:accent1>
      <a:accent2>
        <a:srgbClr val="0082A9"/>
      </a:accent2>
      <a:accent3>
        <a:srgbClr val="8792DF"/>
      </a:accent3>
      <a:accent4>
        <a:srgbClr val="5963AF"/>
      </a:accent4>
      <a:accent5>
        <a:srgbClr val="FF712A"/>
      </a:accent5>
      <a:accent6>
        <a:srgbClr val="DF3D11"/>
      </a:accent6>
      <a:hlink>
        <a:srgbClr val="0082A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Rynaldo template">
  <a:themeElements>
    <a:clrScheme name="Custom 347">
      <a:dk1>
        <a:srgbClr val="2C444E"/>
      </a:dk1>
      <a:lt1>
        <a:srgbClr val="FFFFFF"/>
      </a:lt1>
      <a:dk2>
        <a:srgbClr val="7D8A8D"/>
      </a:dk2>
      <a:lt2>
        <a:srgbClr val="E1E9EB"/>
      </a:lt2>
      <a:accent1>
        <a:srgbClr val="00A4CA"/>
      </a:accent1>
      <a:accent2>
        <a:srgbClr val="0082A9"/>
      </a:accent2>
      <a:accent3>
        <a:srgbClr val="8792DF"/>
      </a:accent3>
      <a:accent4>
        <a:srgbClr val="5963AF"/>
      </a:accent4>
      <a:accent5>
        <a:srgbClr val="FF712A"/>
      </a:accent5>
      <a:accent6>
        <a:srgbClr val="DF3D11"/>
      </a:accent6>
      <a:hlink>
        <a:srgbClr val="0082A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Rynaldo template">
  <a:themeElements>
    <a:clrScheme name="Custom 347">
      <a:dk1>
        <a:srgbClr val="2C444E"/>
      </a:dk1>
      <a:lt1>
        <a:srgbClr val="FFFFFF"/>
      </a:lt1>
      <a:dk2>
        <a:srgbClr val="7D8A8D"/>
      </a:dk2>
      <a:lt2>
        <a:srgbClr val="E1E9EB"/>
      </a:lt2>
      <a:accent1>
        <a:srgbClr val="00A4CA"/>
      </a:accent1>
      <a:accent2>
        <a:srgbClr val="0082A9"/>
      </a:accent2>
      <a:accent3>
        <a:srgbClr val="8792DF"/>
      </a:accent3>
      <a:accent4>
        <a:srgbClr val="5963AF"/>
      </a:accent4>
      <a:accent5>
        <a:srgbClr val="FF712A"/>
      </a:accent5>
      <a:accent6>
        <a:srgbClr val="DF3D11"/>
      </a:accent6>
      <a:hlink>
        <a:srgbClr val="0082A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282</Words>
  <Application>Microsoft Office PowerPoint</Application>
  <PresentationFormat>Widescreen</PresentationFormat>
  <Paragraphs>140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Cabin Condensed</vt:lpstr>
      <vt:lpstr>Cabin Condensed SemiBold</vt:lpstr>
      <vt:lpstr>Calibri</vt:lpstr>
      <vt:lpstr>Calibri Light</vt:lpstr>
      <vt:lpstr>News Cycle</vt:lpstr>
      <vt:lpstr>Office Theme</vt:lpstr>
      <vt:lpstr>Rynaldo template</vt:lpstr>
      <vt:lpstr>1_Rynaldo template</vt:lpstr>
      <vt:lpstr>2_Rynaldo template</vt:lpstr>
      <vt:lpstr>3_Rynaldo template</vt:lpstr>
      <vt:lpstr>Healthcare Dataset Challenge</vt:lpstr>
      <vt:lpstr>Data Cleaning</vt:lpstr>
      <vt:lpstr>Merging bill data tables</vt:lpstr>
      <vt:lpstr>Merging clinical data and demographics</vt:lpstr>
      <vt:lpstr>PowerPoint Presentation</vt:lpstr>
      <vt:lpstr>Outlier Detection</vt:lpstr>
      <vt:lpstr>Feature Engineering</vt:lpstr>
      <vt:lpstr>Columns</vt:lpstr>
      <vt:lpstr>Data Exploration</vt:lpstr>
      <vt:lpstr>Distribution of Data </vt:lpstr>
      <vt:lpstr>PowerPoint Presentation</vt:lpstr>
      <vt:lpstr>Target Variable Analysis</vt:lpstr>
      <vt:lpstr>PowerPoint Presentation</vt:lpstr>
      <vt:lpstr>Subsidies with medical expenses</vt:lpstr>
      <vt:lpstr>Boxplot</vt:lpstr>
      <vt:lpstr>Bi-Variate Analysis</vt:lpstr>
      <vt:lpstr>Biggest driver  of cost</vt:lpstr>
      <vt:lpstr>Biggest driver of Cost Symptom 5</vt:lpstr>
      <vt:lpstr>Medical History 1</vt:lpstr>
      <vt:lpstr>Categorical Data</vt:lpstr>
      <vt:lpstr>PowerPoint Presentation</vt:lpstr>
      <vt:lpstr>Features with some correlation</vt:lpstr>
      <vt:lpstr>$9k more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Dataset Challenge</dc:title>
  <dc:creator>Windows User</dc:creator>
  <cp:lastModifiedBy>Windows User</cp:lastModifiedBy>
  <cp:revision>19</cp:revision>
  <dcterms:created xsi:type="dcterms:W3CDTF">2021-08-26T11:48:20Z</dcterms:created>
  <dcterms:modified xsi:type="dcterms:W3CDTF">2021-08-26T13:32:34Z</dcterms:modified>
</cp:coreProperties>
</file>