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9" r:id="rId3"/>
    <p:sldId id="395" r:id="rId4"/>
    <p:sldId id="401" r:id="rId5"/>
    <p:sldId id="380" r:id="rId6"/>
    <p:sldId id="408" r:id="rId7"/>
    <p:sldId id="381" r:id="rId8"/>
    <p:sldId id="397" r:id="rId9"/>
    <p:sldId id="400" r:id="rId10"/>
    <p:sldId id="402" r:id="rId11"/>
    <p:sldId id="403" r:id="rId12"/>
    <p:sldId id="404" r:id="rId13"/>
    <p:sldId id="405" r:id="rId14"/>
    <p:sldId id="406" r:id="rId15"/>
    <p:sldId id="40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73054A-F499-47A4-B112-4DA3900CC7BC}">
          <p14:sldIdLst>
            <p14:sldId id="256"/>
            <p14:sldId id="379"/>
            <p14:sldId id="395"/>
            <p14:sldId id="401"/>
            <p14:sldId id="380"/>
            <p14:sldId id="408"/>
            <p14:sldId id="381"/>
            <p14:sldId id="397"/>
            <p14:sldId id="400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7" autoAdjust="0"/>
    <p:restoredTop sz="94694" autoAdjust="0"/>
  </p:normalViewPr>
  <p:slideViewPr>
    <p:cSldViewPr>
      <p:cViewPr varScale="1">
        <p:scale>
          <a:sx n="155" d="100"/>
          <a:sy n="155" d="100"/>
        </p:scale>
        <p:origin x="21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757A-8A17-4864-A4BE-85D0C6FF3E05}" type="datetimeFigureOut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2020-1126(Thu)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2601-A68A-43BE-9D0F-42E881632507}" type="slidenum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‹#›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F19774F3-80E7-471E-8E84-B0BFA4FE6A53}" type="datetimeFigureOut">
              <a:rPr lang="ko-KR" altLang="en-US" smtClean="0"/>
              <a:pPr/>
              <a:t>2020-1126(Thu)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442A6157-B327-4CE5-8B7F-750FE1EA2B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9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https://doodle.com/poll/vz5c56vazmqtf5bc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6157-B327-4CE5-8B7F-750FE1EA2B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96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https://doodle.com/poll/vz5c56vazmqtf5bc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6157-B327-4CE5-8B7F-750FE1EA2B0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22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.png"/><Relationship Id="rId2" Type="http://schemas.openxmlformats.org/officeDocument/2006/relationships/tags" Target="../tags/tag7.xml"/><Relationship Id="rId16" Type="http://schemas.openxmlformats.org/officeDocument/2006/relationships/hyperlink" Target="http://hangeul.naver.com/font" TargetMode="Externa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1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hyperlink" Target="http://hangeul.naver.com/font" TargetMode="Externa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>
            <p:custDataLst>
              <p:tags r:id="rId3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4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5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6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cxnSp>
        <p:nvCxnSpPr>
          <p:cNvPr id="13" name="직선 연결선 12"/>
          <p:cNvCxnSpPr/>
          <p:nvPr>
            <p:custDataLst>
              <p:tags r:id="rId8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13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0D90351-ABEA-4B74-8DF6-0B49148F4EBF}" type="datetime1">
              <a:rPr lang="ko-KR" altLang="en-US" smtClean="0"/>
              <a:t>2020-1126(Thu)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cxnSp>
        <p:nvCxnSpPr>
          <p:cNvPr id="8" name="직선 연결선 7"/>
          <p:cNvCxnSpPr/>
          <p:nvPr>
            <p:custDataLst>
              <p:tags r:id="rId6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2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3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4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>
            <p:custDataLst>
              <p:tags r:id="rId5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  <p:custDataLst>
              <p:tags r:id="rId7"/>
            </p:custDataLst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>
            <p:custDataLst>
              <p:tags r:id="rId13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>
            <p:custDataLst>
              <p:tags r:id="rId14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osmetic2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23" name="부제목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4F67785-0FF9-4109-A389-879D409A3A14}" type="datetime1">
              <a:rPr lang="ko-KR" altLang="en-US" smtClean="0"/>
              <a:t>2020-1126(Thu)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  <p:custDataLst>
              <p:tags r:id="rId7"/>
            </p:custDataLst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  <p:custDataLst>
              <p:tags r:id="rId8"/>
            </p:custDataLst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>
            <p:custDataLst>
              <p:tags r:id="rId9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1923D4B-BD00-4DE7-9889-CFC77A5DE4BD}" type="datetime1">
              <a:rPr lang="ko-KR" altLang="en-US" smtClean="0"/>
              <a:t>2020-1126(Thu)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37350B0B-C116-4FB7-9E4A-D07DD1F72928}" type="datetime1">
              <a:rPr lang="ko-KR" altLang="en-US" smtClean="0"/>
              <a:pPr/>
              <a:t>2020-1126(Thu)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800" y="151200"/>
            <a:ext cx="8532000" cy="885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4761DD1-F419-488C-A1AE-24118831C47B}" type="datetime1">
              <a:rPr lang="ko-KR" altLang="en-US" smtClean="0"/>
              <a:t>2020-1126(Thu)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>
            <p:custDataLst>
              <p:tags r:id="rId5"/>
            </p:custDataLst>
          </p:nvPr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>
            <p:custDataLst>
              <p:tags r:id="rId6"/>
            </p:custDataLst>
          </p:nvPr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7"/>
            </p:custDataLst>
          </p:nvPr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8"/>
            </p:custDataLst>
          </p:nvPr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85750" y="1786439"/>
            <a:ext cx="5940425" cy="4083050"/>
          </a:xfr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600" b="1"/>
            </a:lvl1pPr>
          </a:lstStyle>
          <a:p>
            <a:pPr lvl="0"/>
            <a:r>
              <a:rPr lang="ko-KR" altLang="en-US" dirty="0"/>
              <a:t>목차를 편집합니다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_페이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8348848" cy="579600"/>
          </a:xfrm>
        </p:spPr>
        <p:txBody>
          <a:bodyPr>
            <a:noAutofit/>
          </a:bodyPr>
          <a:lstStyle>
            <a:lvl1pPr algn="l">
              <a:defRPr sz="3200" b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5141168"/>
          </a:xfrm>
        </p:spPr>
        <p:txBody>
          <a:bodyPr>
            <a:normAutofit/>
          </a:bodyPr>
          <a:lstStyle>
            <a:lvl1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62800" y="194400"/>
            <a:ext cx="2148960" cy="216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_날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6994800" cy="579600"/>
          </a:xfrm>
        </p:spPr>
        <p:txBody>
          <a:bodyPr/>
          <a:lstStyle>
            <a:lvl1pPr algn="l">
              <a:defRPr sz="4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62800" y="194400"/>
            <a:ext cx="1584000" cy="216000"/>
          </a:xfrm>
        </p:spPr>
        <p:txBody>
          <a:bodyPr wrap="square" anchor="t" anchorCtr="0"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BA883B6-69BC-4D05-9F67-C80DDF8CF813}" type="datetime1">
              <a:rPr lang="ko-KR" altLang="en-US" smtClean="0"/>
              <a:pPr/>
              <a:t>2020-1126(Thu)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/>
            </a:gs>
            <a:gs pos="9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8B3E543F-E4C2-451E-9E1F-5AB83B468CA9}" type="datetime1">
              <a:rPr lang="ko-KR" altLang="en-US" smtClean="0"/>
              <a:pPr/>
              <a:t>2020-1126(Thu)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hyperlink" Target="mailto:aninteger@hanyang.ac.kr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>
            <p:custDataLst>
              <p:tags r:id="rId2"/>
            </p:custDataLst>
          </p:nvPr>
        </p:nvGrpSpPr>
        <p:grpSpPr>
          <a:xfrm>
            <a:off x="160040" y="4549422"/>
            <a:ext cx="2524126" cy="647701"/>
            <a:chOff x="2988965" y="4738960"/>
            <a:chExt cx="2524126" cy="647701"/>
          </a:xfrm>
        </p:grpSpPr>
        <p:grpSp>
          <p:nvGrpSpPr>
            <p:cNvPr id="35" name="그룹 34"/>
            <p:cNvGrpSpPr/>
            <p:nvPr/>
          </p:nvGrpSpPr>
          <p:grpSpPr>
            <a:xfrm>
              <a:off x="2988965" y="4738960"/>
              <a:ext cx="2524126" cy="252413"/>
              <a:chOff x="-613971" y="4029075"/>
              <a:chExt cx="2524126" cy="252413"/>
            </a:xfrm>
          </p:grpSpPr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988965" y="5134248"/>
              <a:ext cx="2524126" cy="252413"/>
              <a:chOff x="-613971" y="4029075"/>
              <a:chExt cx="2524126" cy="252413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18058" y="929924"/>
            <a:ext cx="7772400" cy="1969017"/>
          </a:xfrm>
        </p:spPr>
        <p:txBody>
          <a:bodyPr anchor="ctr">
            <a:noAutofit/>
          </a:bodyPr>
          <a:lstStyle/>
          <a:p>
            <a:r>
              <a:rPr lang="en-US" altLang="ko-KR" sz="400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DATABASE SYSTEMS</a:t>
            </a:r>
            <a:br>
              <a:rPr lang="en-US" altLang="ko-KR" sz="400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</a:br>
            <a:r>
              <a:rPr lang="en-US" altLang="ko-KR" sz="2800" b="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Application </a:t>
            </a:r>
            <a:r>
              <a:rPr lang="en-US" altLang="ko-KR" sz="2800" b="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Development</a:t>
            </a:r>
            <a:endParaRPr lang="ko-KR" altLang="en-US" sz="3600" b="0" spc="-250" dirty="0">
              <a:solidFill>
                <a:schemeClr val="accent4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204916" y="4878035"/>
            <a:ext cx="7543548" cy="38504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정근성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aninteger@hanyang.ac.kr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9" name="Picture 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26" y="6362761"/>
            <a:ext cx="911398" cy="2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>
            <p:custDataLst>
              <p:tags r:id="rId7"/>
            </p:custDataLst>
          </p:nvPr>
        </p:nvSpPr>
        <p:spPr>
          <a:xfrm>
            <a:off x="310957" y="4556328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공개일</a:t>
            </a:r>
          </a:p>
        </p:txBody>
      </p:sp>
      <p:sp>
        <p:nvSpPr>
          <p:cNvPr id="9" name="직사각형 8"/>
          <p:cNvSpPr/>
          <p:nvPr>
            <p:custDataLst>
              <p:tags r:id="rId8"/>
            </p:custDataLst>
          </p:nvPr>
        </p:nvSpPr>
        <p:spPr>
          <a:xfrm>
            <a:off x="321367" y="495220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조교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직사각형 41"/>
          <p:cNvSpPr/>
          <p:nvPr>
            <p:custDataLst>
              <p:tags r:id="rId9"/>
            </p:custDataLst>
          </p:nvPr>
        </p:nvSpPr>
        <p:spPr>
          <a:xfrm>
            <a:off x="1188440" y="448707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11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열람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주소록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OPTIONS</a:t>
            </a:r>
          </a:p>
          <a:p>
            <a:pPr lvl="2"/>
            <a:r>
              <a:rPr lang="en-US" altLang="ko-KR" dirty="0" smtClean="0"/>
              <a:t>-c, --create: </a:t>
            </a:r>
            <a:r>
              <a:rPr lang="ko-KR" altLang="en-US" dirty="0" smtClean="0"/>
              <a:t>새로운 주소 추가</a:t>
            </a:r>
            <a:endParaRPr lang="en-US" altLang="ko-KR" dirty="0"/>
          </a:p>
          <a:p>
            <a:pPr lvl="2"/>
            <a:r>
              <a:rPr lang="en-US" altLang="ko-KR" dirty="0" smtClean="0"/>
              <a:t>-e, --edit: </a:t>
            </a:r>
            <a:r>
              <a:rPr lang="ko-KR" altLang="en-US" dirty="0" smtClean="0"/>
              <a:t>기존 주소 중 하나를 변경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-r, --remove: </a:t>
            </a:r>
            <a:r>
              <a:rPr lang="ko-KR" altLang="en-US" dirty="0" smtClean="0"/>
              <a:t>기존 주소 중 하나를 삭제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4653136"/>
            <a:ext cx="8629680" cy="1973376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정보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모든 주소록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address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새 주소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‘177A </a:t>
            </a:r>
            <a:r>
              <a:rPr lang="en-US" altLang="ko-KR" sz="1400" spc="-50" dirty="0" err="1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Bleecker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Street ’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추가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customer.py 2 address –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 ‘177A </a:t>
            </a:r>
            <a:r>
              <a:rPr lang="en-US" altLang="ko-KR" sz="1400" spc="-50" dirty="0" err="1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Bleecker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Street’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주소 변경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2 address –e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1 ‘221B Baker Street’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주소 삭제</a:t>
            </a:r>
            <a:endParaRPr lang="en-US" altLang="ko-KR" sz="1400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address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–r 1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00" y="1556792"/>
            <a:ext cx="8629680" cy="72008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customer.py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</a:t>
            </a:r>
            <a:r>
              <a:rPr lang="en-US" altLang="ko-KR" sz="140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address [OPTIONS] ARGS…</a:t>
            </a:r>
            <a:endParaRPr lang="en-US" altLang="ko-KR" sz="1400" i="1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3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Customer.py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정보 열람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OPTIONS</a:t>
            </a:r>
          </a:p>
          <a:p>
            <a:pPr lvl="2"/>
            <a:r>
              <a:rPr lang="en-US" altLang="ko-KR" dirty="0" smtClean="0"/>
              <a:t>--add-account: </a:t>
            </a:r>
            <a:r>
              <a:rPr lang="ko-KR" altLang="en-US" dirty="0" smtClean="0"/>
              <a:t>새로운 결제 계좌 정보 추가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args</a:t>
            </a:r>
            <a:r>
              <a:rPr lang="en-US" altLang="ko-KR" dirty="0" smtClean="0"/>
              <a:t>:</a:t>
            </a:r>
          </a:p>
          <a:p>
            <a:pPr lvl="4"/>
            <a:r>
              <a:rPr lang="en-US" altLang="ko-KR" dirty="0" smtClean="0"/>
              <a:t>bid: 1~19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account_num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--add-card: </a:t>
            </a:r>
            <a:r>
              <a:rPr lang="ko-KR" altLang="en-US" dirty="0" smtClean="0"/>
              <a:t>새로운 결제 카드 정보 추가</a:t>
            </a:r>
            <a:endParaRPr lang="en-US" altLang="ko-KR" dirty="0" smtClean="0"/>
          </a:p>
          <a:p>
            <a:pPr lvl="3"/>
            <a:r>
              <a:rPr lang="en-US" altLang="ko-KR" dirty="0" err="1"/>
              <a:t>args</a:t>
            </a:r>
            <a:r>
              <a:rPr lang="en-US" altLang="ko-KR" dirty="0"/>
              <a:t>: 14, 15, </a:t>
            </a:r>
            <a:r>
              <a:rPr lang="ko-KR" altLang="en-US" dirty="0"/>
              <a:t>또는</a:t>
            </a:r>
            <a:r>
              <a:rPr lang="en-US" altLang="ko-KR" dirty="0"/>
              <a:t> 16 </a:t>
            </a:r>
            <a:r>
              <a:rPr lang="ko-KR" altLang="en-US" dirty="0"/>
              <a:t>자릿수의 </a:t>
            </a:r>
            <a:r>
              <a:rPr lang="ko-KR" altLang="en-US" dirty="0" smtClean="0"/>
              <a:t>숫자</a:t>
            </a:r>
            <a:endParaRPr lang="en-US" altLang="ko-KR" dirty="0"/>
          </a:p>
          <a:p>
            <a:pPr lvl="2"/>
            <a:r>
              <a:rPr lang="en-US" altLang="ko-KR" dirty="0" smtClean="0"/>
              <a:t>-r, --remove: </a:t>
            </a:r>
            <a:r>
              <a:rPr lang="ko-KR" altLang="en-US" dirty="0" smtClean="0"/>
              <a:t>기존 결제 정보 중 하나를 삭제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4869160"/>
            <a:ext cx="8629680" cy="1757352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모든 결제 정보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pay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새 카드 추가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customer.py 2 pay --add-card 1234123456785678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새 계좌 변경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2 pay –-add-account 3 123456789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결제 정보 삭제</a:t>
            </a:r>
            <a:endParaRPr lang="en-US" altLang="ko-KR" sz="1400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pay –r 1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00" y="1556792"/>
            <a:ext cx="8629680" cy="36004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customer.py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pay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[OPTIONS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] ARGS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…</a:t>
            </a:r>
            <a:endParaRPr lang="en-US" altLang="ko-KR" sz="1400" b="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8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Customer.py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가게 검색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검색</a:t>
            </a:r>
            <a:endParaRPr lang="en-US" altLang="ko-KR" dirty="0"/>
          </a:p>
          <a:p>
            <a:pPr lvl="1"/>
            <a:r>
              <a:rPr lang="ko-KR" altLang="en-US" dirty="0" smtClean="0"/>
              <a:t>기본적으로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현재 주문 가능한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가게만 나와야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Store </a:t>
            </a:r>
            <a:r>
              <a:rPr lang="ko-KR" altLang="en-US" dirty="0" smtClean="0"/>
              <a:t>의 스케줄 상 현재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시간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운영 중이어야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SID: Store.id</a:t>
            </a:r>
          </a:p>
          <a:p>
            <a:pPr lvl="1"/>
            <a:r>
              <a:rPr lang="en-US" altLang="ko-KR" dirty="0" smtClean="0"/>
              <a:t>OPTIONS</a:t>
            </a:r>
          </a:p>
          <a:p>
            <a:pPr lvl="2"/>
            <a:r>
              <a:rPr lang="en-US" altLang="ko-KR" dirty="0" smtClean="0"/>
              <a:t>-a: </a:t>
            </a:r>
            <a:r>
              <a:rPr lang="ko-KR" altLang="en-US" dirty="0" smtClean="0"/>
              <a:t>주문 가능 여부 상관없이 전부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-l: </a:t>
            </a:r>
            <a:r>
              <a:rPr lang="ko-KR" altLang="en-US" dirty="0" smtClean="0"/>
              <a:t>표시할 데이터 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10)</a:t>
            </a:r>
          </a:p>
          <a:p>
            <a:pPr lvl="2"/>
            <a:r>
              <a:rPr lang="en-US" altLang="ko-KR" dirty="0" smtClean="0"/>
              <a:t>-o: </a:t>
            </a:r>
            <a:r>
              <a:rPr lang="ko-KR" altLang="en-US" dirty="0" smtClean="0"/>
              <a:t>정렬 기준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0, name: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Store.sname</a:t>
            </a:r>
            <a:r>
              <a:rPr lang="ko-KR" altLang="en-US" dirty="0" smtClean="0"/>
              <a:t> 가나다 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1, address: </a:t>
            </a:r>
            <a:r>
              <a:rPr lang="en-US" altLang="ko-KR" dirty="0" err="1" smtClean="0"/>
              <a:t>Store.address</a:t>
            </a:r>
            <a:r>
              <a:rPr lang="ko-KR" altLang="en-US" dirty="0" smtClean="0"/>
              <a:t> 가나다 순</a:t>
            </a:r>
            <a:endParaRPr lang="en-US" altLang="ko-KR" dirty="0"/>
          </a:p>
          <a:p>
            <a:pPr lvl="3"/>
            <a:r>
              <a:rPr lang="en-US" altLang="ko-KR" dirty="0" smtClean="0"/>
              <a:t>2, distance: </a:t>
            </a:r>
            <a:r>
              <a:rPr lang="en-US" altLang="ko-KR" b="1" dirty="0" err="1" smtClean="0"/>
              <a:t>lat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기준 가까운 장소 순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Geopy.distance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같은 패키지 사용 가능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5589240"/>
            <a:ext cx="8629680" cy="1037272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9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메뉴를 검색하고 주문 중 가게로 선택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store 9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의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주변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개의 모든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를 가까운 순으로 표시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customer.py 2 store –a –o 2 –l 12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00" y="1340768"/>
            <a:ext cx="8629680" cy="57606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customer.py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SID</a:t>
            </a:r>
            <a:endParaRPr lang="en-US" altLang="ko-KR" sz="140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</a:t>
            </a:r>
            <a:r>
              <a:rPr lang="en-US" altLang="ko-KR" sz="1400" i="1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store [-a|-o|-l] [OPTIONS]</a:t>
            </a:r>
            <a:endParaRPr lang="en-US" altLang="ko-KR" sz="1400" i="1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endParaRPr lang="en-US" altLang="ko-KR" sz="1400" b="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8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Customer.py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기능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장바구니 열람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제거</a:t>
            </a:r>
            <a:endParaRPr lang="en-US" altLang="ko-KR" sz="1400" dirty="0" smtClean="0"/>
          </a:p>
          <a:p>
            <a:pPr lvl="1"/>
            <a:r>
              <a:rPr lang="en-US" altLang="ko-KR" sz="1400" u="sng" dirty="0" smtClean="0"/>
              <a:t>store </a:t>
            </a:r>
            <a:r>
              <a:rPr lang="ko-KR" altLang="en-US" sz="1400" u="sng" dirty="0" smtClean="0"/>
              <a:t>명령으로 가게를 선택하고 있는 상태여야 함 </a:t>
            </a:r>
            <a:r>
              <a:rPr lang="en-US" altLang="ko-KR" sz="1400" u="sng" dirty="0" smtClean="0"/>
              <a:t>= </a:t>
            </a:r>
            <a:r>
              <a:rPr lang="ko-KR" altLang="en-US" sz="1400" u="sng" dirty="0" smtClean="0"/>
              <a:t>장바구니 생성 상태</a:t>
            </a:r>
            <a:endParaRPr lang="en-US" altLang="ko-KR" sz="1200" dirty="0" smtClean="0"/>
          </a:p>
          <a:p>
            <a:r>
              <a:rPr lang="ko-KR" altLang="en-US" sz="1600" dirty="0" smtClean="0"/>
              <a:t>커맨드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현재 가게의 메뉴 표시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메뉴 이름</a:t>
            </a:r>
            <a:r>
              <a:rPr lang="en-US" altLang="ko-KR" sz="1400" dirty="0" smtClean="0"/>
              <a:t>) - </a:t>
            </a:r>
            <a:r>
              <a:rPr lang="ko-KR" altLang="en-US" sz="1400" dirty="0" smtClean="0"/>
              <a:t>순서는 </a:t>
            </a:r>
            <a:r>
              <a:rPr lang="en-US" altLang="ko-KR" sz="1400" dirty="0" smtClean="0"/>
              <a:t>Menu.id </a:t>
            </a:r>
            <a:r>
              <a:rPr lang="ko-KR" altLang="en-US" sz="1400" dirty="0" smtClean="0"/>
              <a:t>순의 새로운 인덱스임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OPTIONS</a:t>
            </a:r>
          </a:p>
          <a:p>
            <a:pPr lvl="2"/>
            <a:r>
              <a:rPr lang="en-US" altLang="ko-KR" sz="1200" dirty="0" smtClean="0"/>
              <a:t>-c: </a:t>
            </a:r>
            <a:r>
              <a:rPr lang="ko-KR" altLang="en-US" sz="1200" dirty="0" smtClean="0"/>
              <a:t>새로운 메뉴 추가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추가 기준은 </a:t>
            </a:r>
            <a:r>
              <a:rPr lang="en-US" altLang="ko-KR" sz="1200" dirty="0" smtClean="0"/>
              <a:t>order </a:t>
            </a:r>
            <a:r>
              <a:rPr lang="ko-KR" altLang="en-US" sz="1200" dirty="0" smtClean="0"/>
              <a:t>명령어의 검색 결과 인덱스</a:t>
            </a:r>
            <a:endParaRPr lang="en-US" altLang="ko-KR" sz="1200" dirty="0" smtClean="0"/>
          </a:p>
          <a:p>
            <a:pPr lvl="3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메뉴인덱스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순으로 입력</a:t>
            </a:r>
            <a:endParaRPr lang="en-US" altLang="ko-KR" sz="1000" dirty="0" smtClean="0"/>
          </a:p>
          <a:p>
            <a:pPr lvl="3"/>
            <a:r>
              <a:rPr lang="ko-KR" altLang="en-US" sz="1000" dirty="0" smtClean="0"/>
              <a:t>한번에 여러 개 추가 가능함</a:t>
            </a:r>
            <a:endParaRPr lang="en-US" altLang="ko-KR" sz="1000" dirty="0" smtClean="0"/>
          </a:p>
          <a:p>
            <a:pPr lvl="2"/>
            <a:r>
              <a:rPr lang="en-US" altLang="ko-KR" sz="1200" dirty="0" smtClean="0"/>
              <a:t>-l: </a:t>
            </a:r>
            <a:r>
              <a:rPr lang="ko-KR" altLang="en-US" sz="1200" dirty="0" smtClean="0"/>
              <a:t>현재 장바구니 보기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-r: </a:t>
            </a:r>
            <a:r>
              <a:rPr lang="ko-KR" altLang="en-US" sz="1200" dirty="0" smtClean="0"/>
              <a:t>장바구니 제거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-p: </a:t>
            </a:r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lvl="3"/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결제 수단 번호</a:t>
            </a:r>
            <a:endParaRPr lang="en-US" altLang="ko-KR" sz="1000" dirty="0" smtClean="0"/>
          </a:p>
          <a:p>
            <a:pPr lvl="3"/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5085184"/>
            <a:ext cx="8629680" cy="1541328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선택 중인 가게의 모든 메뉴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cart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메뉴를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5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개 장바구니에 넣기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customer.py 2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cart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–c 2 5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메뉴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개와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4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메뉴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개를 장바구니에 넣기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2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cart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–c 2 1 4 2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1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결제 정보로 결제</a:t>
            </a:r>
            <a:endParaRPr lang="en-US" altLang="ko-KR" sz="1400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cart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–p 1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40768"/>
            <a:ext cx="8629680" cy="36004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customer.py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cart [OPTIONS] …ARGS</a:t>
            </a:r>
            <a:endParaRPr lang="en-US" altLang="ko-KR" sz="1400" b="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Customer.py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기능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주문 열람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endParaRPr lang="en-US" altLang="ko-KR" sz="1200" dirty="0" smtClean="0"/>
          </a:p>
          <a:p>
            <a:r>
              <a:rPr lang="ko-KR" altLang="en-US" sz="1600" dirty="0" smtClean="0"/>
              <a:t>커맨드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모든 주문 표시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-w, --waiting: </a:t>
            </a:r>
            <a:r>
              <a:rPr lang="ko-KR" altLang="en-US" sz="1400" dirty="0" smtClean="0"/>
              <a:t>배달 중인 주문만 표시</a:t>
            </a:r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5085184"/>
            <a:ext cx="8629680" cy="1541328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모든 주문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order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Customer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배달 중 주문만 표시</a:t>
            </a:r>
            <a:endParaRPr lang="en-US" altLang="ko-KR" sz="140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customer.py 2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–w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customer.py 2 order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–-waiting</a:t>
            </a: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40768"/>
            <a:ext cx="8629680" cy="36004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customer.py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 [-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w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]</a:t>
            </a:r>
            <a:endParaRPr lang="en-US" altLang="ko-KR" sz="1400" b="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Delivery.py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기능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현재 배달 중인 </a:t>
            </a:r>
            <a:r>
              <a:rPr lang="en-US" altLang="ko-KR" sz="1400" dirty="0" smtClean="0"/>
              <a:t>order </a:t>
            </a:r>
            <a:r>
              <a:rPr lang="ko-KR" altLang="en-US" sz="1400" dirty="0" smtClean="0"/>
              <a:t>표시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endParaRPr lang="en-US" altLang="ko-KR" sz="1200" dirty="0" smtClean="0"/>
          </a:p>
          <a:p>
            <a:r>
              <a:rPr lang="ko-KR" altLang="en-US" sz="1600" dirty="0" smtClean="0"/>
              <a:t>커맨드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배달 중인 </a:t>
            </a:r>
            <a:r>
              <a:rPr lang="en-US" altLang="ko-KR" sz="1400" dirty="0" smtClean="0"/>
              <a:t>order</a:t>
            </a:r>
            <a:r>
              <a:rPr lang="ko-KR" altLang="en-US" sz="1400" dirty="0" smtClean="0"/>
              <a:t> 표시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ORDER_ID: </a:t>
            </a:r>
            <a:r>
              <a:rPr lang="ko-KR" altLang="en-US" sz="1400" dirty="0" smtClean="0"/>
              <a:t>해당 주문을 배달 완료 상태로 변경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-a: </a:t>
            </a:r>
            <a:r>
              <a:rPr lang="ko-KR" altLang="en-US" sz="1400" dirty="0" smtClean="0"/>
              <a:t>모든 </a:t>
            </a:r>
            <a:r>
              <a:rPr lang="en-US" altLang="ko-KR" sz="1400" dirty="0" smtClean="0"/>
              <a:t>order </a:t>
            </a:r>
            <a:r>
              <a:rPr lang="ko-KR" altLang="en-US" sz="1400" dirty="0" smtClean="0"/>
              <a:t>표시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배달 완료 포함</a:t>
            </a:r>
            <a:r>
              <a:rPr lang="en-US" altLang="ko-KR" sz="1400" dirty="0" smtClean="0"/>
              <a:t>)</a:t>
            </a:r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5085184"/>
            <a:ext cx="8629680" cy="1541328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Delivery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현재 배달 중인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delivery.py 2 order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Delivery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현재 배달 중인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51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주문을 배달 완료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delivery.py 2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 51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Delivery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모든 배달 주문 표시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delivery.py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2 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–a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340768"/>
            <a:ext cx="8629680" cy="36004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delivery.py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[ORDER_ID] [-a]</a:t>
            </a:r>
            <a:endParaRPr lang="en-US" altLang="ko-KR" sz="1400" b="0" i="1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배달의 한양</a:t>
            </a:r>
            <a:r>
              <a:rPr lang="en-US" altLang="ko-KR" dirty="0"/>
              <a:t>’ </a:t>
            </a:r>
            <a:r>
              <a:rPr lang="ko-KR" altLang="en-US" dirty="0" err="1"/>
              <a:t>앱</a:t>
            </a:r>
            <a:r>
              <a:rPr lang="ko-KR" altLang="en-US" dirty="0"/>
              <a:t> 개발 시나리오</a:t>
            </a:r>
            <a:endParaRPr lang="en-US" altLang="ko-KR" dirty="0"/>
          </a:p>
          <a:p>
            <a:pPr lvl="1"/>
            <a:r>
              <a:rPr lang="ko-KR" altLang="en-US" dirty="0" err="1"/>
              <a:t>판매자와</a:t>
            </a:r>
            <a:r>
              <a:rPr lang="ko-KR" altLang="en-US" dirty="0"/>
              <a:t> 구매자</a:t>
            </a:r>
            <a:r>
              <a:rPr lang="en-US" altLang="ko-KR" dirty="0"/>
              <a:t>, </a:t>
            </a:r>
            <a:r>
              <a:rPr lang="ko-KR" altLang="en-US" dirty="0" err="1"/>
              <a:t>배달대행자를</a:t>
            </a:r>
            <a:r>
              <a:rPr lang="ko-KR" altLang="en-US" dirty="0"/>
              <a:t> 연결해주는 </a:t>
            </a:r>
            <a:r>
              <a:rPr lang="ko-KR" altLang="en-US" dirty="0" err="1"/>
              <a:t>앱과</a:t>
            </a:r>
            <a:r>
              <a:rPr lang="ko-KR" altLang="en-US" dirty="0"/>
              <a:t> 서비스를 개발하는 시나리오</a:t>
            </a:r>
            <a:endParaRPr lang="en-US" altLang="ko-KR" dirty="0"/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DB</a:t>
            </a:r>
            <a:r>
              <a:rPr lang="ko-KR" altLang="en-US" dirty="0"/>
              <a:t>를 기반으로 제시되는 시나리오를 만족하는 앱 개발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TODO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판매자</a:t>
            </a:r>
            <a:r>
              <a:rPr lang="en-US" altLang="ko-KR" b="1" dirty="0"/>
              <a:t>(Seller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가게</a:t>
            </a:r>
            <a:r>
              <a:rPr lang="en-US" altLang="ko-KR" b="1" dirty="0" smtClean="0"/>
              <a:t>(Store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r>
              <a:rPr lang="ko-KR" altLang="en-US" b="1" dirty="0"/>
              <a:t>구매자</a:t>
            </a:r>
            <a:r>
              <a:rPr lang="en-US" altLang="ko-KR" b="1" dirty="0"/>
              <a:t>(Customer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r>
              <a:rPr lang="ko-KR" altLang="en-US" b="1" dirty="0"/>
              <a:t>배달부</a:t>
            </a:r>
            <a:r>
              <a:rPr lang="en-US" altLang="ko-KR" b="1" dirty="0"/>
              <a:t>(Delivery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err="1" smtClean="0"/>
              <a:t>제출파일</a:t>
            </a:r>
            <a:r>
              <a:rPr lang="en-US" altLang="ko-KR" dirty="0"/>
              <a:t>: </a:t>
            </a:r>
            <a:r>
              <a:rPr lang="ko-KR" altLang="en-US" dirty="0"/>
              <a:t>실행파일</a:t>
            </a:r>
            <a:r>
              <a:rPr lang="en-US" altLang="ko-KR" dirty="0"/>
              <a:t>, </a:t>
            </a:r>
            <a:r>
              <a:rPr lang="ko-KR" altLang="en-US" b="1" dirty="0"/>
              <a:t>프로그램 문서 </a:t>
            </a:r>
            <a:r>
              <a:rPr lang="ko-KR" altLang="en-US" dirty="0" smtClean="0"/>
              <a:t>를 </a:t>
            </a:r>
            <a:r>
              <a:rPr lang="ko-KR" altLang="en-US" dirty="0"/>
              <a:t>하나의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DB_final.zip</a:t>
            </a:r>
            <a:r>
              <a:rPr lang="ko-KR" altLang="en-US" dirty="0">
                <a:solidFill>
                  <a:srgbClr val="FF0000"/>
                </a:solidFill>
              </a:rPr>
              <a:t>파일로 압축</a:t>
            </a:r>
            <a:r>
              <a:rPr lang="ko-KR" altLang="en-US" dirty="0"/>
              <a:t>하여 제출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정근성</a:t>
            </a:r>
            <a:r>
              <a:rPr lang="en-US" altLang="ko-KR" dirty="0"/>
              <a:t>_</a:t>
            </a:r>
            <a:r>
              <a:rPr lang="en-US" altLang="ko-KR" dirty="0" smtClean="0"/>
              <a:t>2018123456_DB_final.zip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추가 제출 </a:t>
            </a:r>
            <a:r>
              <a:rPr lang="ko-KR" altLang="en-US" dirty="0" err="1"/>
              <a:t>패널티</a:t>
            </a:r>
            <a:endParaRPr lang="en-US" altLang="ko-KR" dirty="0"/>
          </a:p>
          <a:p>
            <a:pPr lvl="1"/>
            <a:r>
              <a:rPr lang="ko-KR" altLang="en-US" dirty="0"/>
              <a:t>기본 제출 기간 내</a:t>
            </a:r>
            <a:r>
              <a:rPr lang="en-US" altLang="ko-KR" dirty="0"/>
              <a:t>: 100%</a:t>
            </a:r>
          </a:p>
          <a:p>
            <a:pPr lvl="1"/>
            <a:r>
              <a:rPr lang="ko-KR" altLang="en-US" dirty="0"/>
              <a:t>추가 제출 기한 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en-US" altLang="ko-KR" dirty="0" smtClean="0"/>
              <a:t>%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project</a:t>
            </a:r>
          </a:p>
          <a:p>
            <a:r>
              <a:rPr lang="en-US" altLang="ko-KR" dirty="0" smtClean="0"/>
              <a:t>├── </a:t>
            </a:r>
            <a:r>
              <a:rPr lang="en-US" altLang="ko-KR" dirty="0"/>
              <a:t>helpers</a:t>
            </a:r>
          </a:p>
          <a:p>
            <a:r>
              <a:rPr lang="en-US" altLang="ko-KR" dirty="0"/>
              <a:t>│   ├── connection.py</a:t>
            </a:r>
          </a:p>
          <a:p>
            <a:r>
              <a:rPr lang="en-US" altLang="ko-KR" dirty="0"/>
              <a:t>│   └── models.py</a:t>
            </a:r>
          </a:p>
          <a:p>
            <a:r>
              <a:rPr lang="en-US" altLang="ko-KR" dirty="0"/>
              <a:t>├── customer.py</a:t>
            </a:r>
          </a:p>
          <a:p>
            <a:r>
              <a:rPr lang="en-US" altLang="ko-KR" dirty="0" smtClean="0"/>
              <a:t>├── </a:t>
            </a:r>
            <a:r>
              <a:rPr lang="en-US" altLang="ko-KR" dirty="0"/>
              <a:t>delivery.py</a:t>
            </a:r>
          </a:p>
          <a:p>
            <a:r>
              <a:rPr lang="en-US" altLang="ko-KR" dirty="0" smtClean="0"/>
              <a:t>├── </a:t>
            </a:r>
            <a:r>
              <a:rPr lang="en-US" altLang="ko-KR" dirty="0"/>
              <a:t>seller.py</a:t>
            </a:r>
          </a:p>
          <a:p>
            <a:r>
              <a:rPr lang="en-US" altLang="ko-KR" dirty="0"/>
              <a:t>└── store.py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데이터베이스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기초 데이터 이외에 시나리오에 필요한 새로운 데이터베이스를 만들고 자신의 프로그램에 적용한다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테이블의</a:t>
            </a:r>
            <a:r>
              <a:rPr lang="en-US" altLang="ko-KR" dirty="0"/>
              <a:t> </a:t>
            </a:r>
            <a:r>
              <a:rPr lang="ko-KR" altLang="en-US" dirty="0" smtClean="0"/>
              <a:t>스키마는 </a:t>
            </a:r>
            <a:r>
              <a:rPr lang="ko-KR" altLang="en-US" dirty="0" err="1" smtClean="0"/>
              <a:t>확장만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스키마는 유지되어야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Order </a:t>
            </a:r>
            <a:r>
              <a:rPr lang="ko-KR" altLang="en-US" dirty="0" smtClean="0"/>
              <a:t>테이블은 반드시 디자인 되어야한다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CLI </a:t>
            </a:r>
            <a:r>
              <a:rPr lang="ko-KR" altLang="en-US" dirty="0" err="1"/>
              <a:t>명령줄은</a:t>
            </a:r>
            <a:r>
              <a:rPr lang="ko-KR" altLang="en-US" dirty="0"/>
              <a:t> 잘못된 명령을 </a:t>
            </a:r>
            <a:r>
              <a:rPr lang="ko-KR" altLang="en-US" dirty="0" err="1"/>
              <a:t>입력받았을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 err="1"/>
              <a:t>명령줄</a:t>
            </a:r>
            <a:r>
              <a:rPr lang="ko-KR" altLang="en-US" dirty="0"/>
              <a:t> 사용법을 출력하여야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어떤 에러가 </a:t>
            </a:r>
            <a:r>
              <a:rPr lang="ko-KR" altLang="en-US" dirty="0" err="1"/>
              <a:t>발생했는지까지</a:t>
            </a:r>
            <a:r>
              <a:rPr lang="ko-KR" altLang="en-US" dirty="0"/>
              <a:t> 표시하는 건 필수가 </a:t>
            </a:r>
            <a:r>
              <a:rPr lang="ko-KR" altLang="en-US" dirty="0" smtClean="0"/>
              <a:t>아님</a:t>
            </a:r>
            <a:endParaRPr lang="en-US" altLang="ko-KR" dirty="0"/>
          </a:p>
          <a:p>
            <a:pPr lvl="1"/>
            <a:r>
              <a:rPr lang="ko-KR" altLang="en-US" dirty="0"/>
              <a:t>에러가 발생했을 때</a:t>
            </a:r>
            <a:r>
              <a:rPr lang="en-US" altLang="ko-KR" dirty="0"/>
              <a:t>, DB</a:t>
            </a:r>
            <a:r>
              <a:rPr lang="ko-KR" altLang="en-US" dirty="0"/>
              <a:t>에 변경사항이 </a:t>
            </a:r>
            <a:r>
              <a:rPr lang="ko-KR" altLang="en-US" dirty="0" err="1"/>
              <a:t>없어야한다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문제 발생 시</a:t>
            </a:r>
            <a:r>
              <a:rPr lang="en-US" altLang="ko-KR" dirty="0"/>
              <a:t>, DB</a:t>
            </a:r>
            <a:r>
              <a:rPr lang="ko-KR" altLang="en-US" dirty="0"/>
              <a:t>는 </a:t>
            </a:r>
            <a:r>
              <a:rPr lang="en-US" altLang="ko-KR" dirty="0"/>
              <a:t>rollback </a:t>
            </a:r>
            <a:r>
              <a:rPr lang="ko-KR" altLang="en-US" dirty="0"/>
              <a:t>되어야한다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프로그램은 종료되어야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기본적으로 데이터모델링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처리를 돕는 외부 라이브러리는 사용 금지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sqlalchemy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padnas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사용된 라이브러리는 별도로 명시되어야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pip freeze &gt; requirements.txt</a:t>
            </a:r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lock</a:t>
            </a:r>
          </a:p>
          <a:p>
            <a:pPr lvl="1"/>
            <a:r>
              <a:rPr lang="ko-KR" altLang="en-US" dirty="0" smtClean="0"/>
              <a:t>기타 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개괄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명의 </a:t>
            </a:r>
            <a:r>
              <a:rPr lang="en-US" altLang="ko-KR" dirty="0"/>
              <a:t>Seller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Store</a:t>
            </a:r>
            <a:r>
              <a:rPr lang="ko-KR" altLang="en-US" dirty="0"/>
              <a:t>을 가지고 있으며 각 </a:t>
            </a:r>
            <a:r>
              <a:rPr lang="en-US" altLang="ko-KR" dirty="0"/>
              <a:t>Store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Menu</a:t>
            </a:r>
            <a:r>
              <a:rPr lang="ko-KR" altLang="en-US" dirty="0"/>
              <a:t>를 판매한다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Customer</a:t>
            </a:r>
            <a:r>
              <a:rPr lang="ko-KR" altLang="en-US" dirty="0"/>
              <a:t>는 </a:t>
            </a:r>
            <a:r>
              <a:rPr lang="en-US" altLang="ko-KR" dirty="0"/>
              <a:t>Store</a:t>
            </a:r>
            <a:r>
              <a:rPr lang="ko-KR" altLang="en-US" dirty="0"/>
              <a:t>를 검색하고 그 </a:t>
            </a:r>
            <a:r>
              <a:rPr lang="en-US" altLang="ko-KR" dirty="0"/>
              <a:t>Store</a:t>
            </a:r>
            <a:r>
              <a:rPr lang="ko-KR" altLang="en-US" dirty="0"/>
              <a:t>에서 판매하는 여러 개의 </a:t>
            </a:r>
            <a:r>
              <a:rPr lang="en-US" altLang="ko-KR" dirty="0"/>
              <a:t>Menu</a:t>
            </a:r>
            <a:r>
              <a:rPr lang="ko-KR" altLang="en-US" dirty="0"/>
              <a:t>를 골라 구매하는 것으로 </a:t>
            </a:r>
            <a:r>
              <a:rPr lang="en-US" altLang="ko-KR" dirty="0"/>
              <a:t>Order</a:t>
            </a:r>
            <a:r>
              <a:rPr lang="ko-KR" altLang="en-US" dirty="0"/>
              <a:t>를 생성할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Order</a:t>
            </a:r>
            <a:r>
              <a:rPr lang="ko-KR" altLang="en-US" dirty="0"/>
              <a:t>가 생성되면 </a:t>
            </a:r>
            <a:r>
              <a:rPr lang="en-US" altLang="ko-KR" dirty="0"/>
              <a:t>Seller</a:t>
            </a:r>
            <a:r>
              <a:rPr lang="ko-KR" altLang="en-US" dirty="0"/>
              <a:t>는 </a:t>
            </a:r>
            <a:r>
              <a:rPr lang="en-US" altLang="ko-KR" dirty="0"/>
              <a:t>Order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확인하고 메뉴를 발송한다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가 배달부에게 배송이 할당된다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Customer</a:t>
            </a:r>
            <a:r>
              <a:rPr lang="ko-KR" altLang="en-US" dirty="0"/>
              <a:t>는 배달된 물건을 받고</a:t>
            </a:r>
            <a:r>
              <a:rPr lang="en-US" altLang="ko-KR" dirty="0"/>
              <a:t>(</a:t>
            </a:r>
            <a:r>
              <a:rPr lang="ko-KR" altLang="en-US" dirty="0"/>
              <a:t>가정하고</a:t>
            </a:r>
            <a:r>
              <a:rPr lang="en-US" altLang="ko-KR" dirty="0"/>
              <a:t>) </a:t>
            </a:r>
            <a:r>
              <a:rPr lang="ko-KR" altLang="en-US" dirty="0"/>
              <a:t>물건을 확인</a:t>
            </a:r>
            <a:r>
              <a:rPr lang="en-US" altLang="ko-KR" dirty="0"/>
              <a:t>Confirm</a:t>
            </a:r>
            <a:r>
              <a:rPr lang="ko-KR" altLang="en-US" dirty="0"/>
              <a:t>하는 것으로 </a:t>
            </a:r>
            <a:r>
              <a:rPr lang="en-US" altLang="ko-KR" dirty="0"/>
              <a:t>Order</a:t>
            </a:r>
            <a:r>
              <a:rPr lang="ko-KR" altLang="en-US" dirty="0"/>
              <a:t>는 종결된다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가 주문을 실행하면 </a:t>
            </a:r>
            <a:r>
              <a:rPr lang="en-US" altLang="ko-KR" dirty="0" smtClean="0"/>
              <a:t>record </a:t>
            </a:r>
            <a:r>
              <a:rPr lang="ko-KR" altLang="en-US" dirty="0" smtClean="0"/>
              <a:t>가 생성됨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주문한 </a:t>
            </a:r>
            <a:r>
              <a:rPr lang="en-US" altLang="ko-KR" dirty="0" smtClean="0"/>
              <a:t>customer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err="1" smtClean="0"/>
              <a:t>주문받은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store</a:t>
            </a:r>
          </a:p>
          <a:p>
            <a:pPr lvl="1"/>
            <a:r>
              <a:rPr lang="ko-KR" altLang="en-US" dirty="0" smtClean="0"/>
              <a:t>주문한 </a:t>
            </a:r>
            <a:r>
              <a:rPr lang="en-US" altLang="ko-KR" dirty="0" smtClean="0"/>
              <a:t>menu</a:t>
            </a:r>
          </a:p>
          <a:p>
            <a:pPr lvl="2"/>
            <a:r>
              <a:rPr lang="en-US" altLang="ko-KR" dirty="0" smtClean="0"/>
              <a:t>menu </a:t>
            </a:r>
            <a:r>
              <a:rPr lang="ko-KR" altLang="en-US" dirty="0" smtClean="0"/>
              <a:t>명과 수량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주문한 시각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배달완료한</a:t>
            </a:r>
            <a:r>
              <a:rPr lang="ko-KR" altLang="en-US" dirty="0" smtClean="0"/>
              <a:t> 시각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정보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Seller.py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Seller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패스워드를 제외한 값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Seller </a:t>
            </a:r>
            <a:r>
              <a:rPr lang="ko-KR" altLang="en-US" dirty="0" smtClean="0"/>
              <a:t>정보 변경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ID: Seller.id</a:t>
            </a:r>
          </a:p>
          <a:p>
            <a:pPr lvl="1"/>
            <a:r>
              <a:rPr lang="en-US" altLang="ko-KR" dirty="0" smtClean="0"/>
              <a:t>Property: Seller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제외한 </a:t>
            </a:r>
            <a:r>
              <a:rPr lang="en-US" altLang="ko-KR" dirty="0" smtClean="0"/>
              <a:t>column (</a:t>
            </a:r>
            <a:r>
              <a:rPr lang="ko-KR" altLang="en-US" dirty="0" smtClean="0"/>
              <a:t>한 번에 하나만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VALUE: </a:t>
            </a:r>
            <a:r>
              <a:rPr lang="ko-KR" altLang="en-US" dirty="0" smtClean="0"/>
              <a:t>바꿀 값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4941168"/>
            <a:ext cx="8629680" cy="168534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Seller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를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seller.py 2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Seller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전화번호를 변경할 때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seller.py 2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phone 01023456789</a:t>
            </a:r>
            <a:endParaRPr lang="en-US" altLang="ko-KR" sz="1400" spc="-50" dirty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20" y="1556792"/>
            <a:ext cx="8629680" cy="647756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seller.py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seller.py </a:t>
            </a:r>
            <a:r>
              <a:rPr lang="en-US" altLang="ko-KR" sz="140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[property] [VALUE]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5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Store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Store </a:t>
            </a:r>
            <a:r>
              <a:rPr lang="ko-KR" altLang="en-US" dirty="0" smtClean="0"/>
              <a:t>가 가진 메뉴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추가하기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ID: Store.id</a:t>
            </a:r>
          </a:p>
          <a:p>
            <a:pPr lvl="1"/>
            <a:r>
              <a:rPr lang="en-US" altLang="ko-KR" dirty="0" smtClean="0"/>
              <a:t>NAME: </a:t>
            </a:r>
            <a:r>
              <a:rPr lang="ko-KR" altLang="en-US" dirty="0" smtClean="0"/>
              <a:t>새 메뉴의 이름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4941168"/>
            <a:ext cx="8629680" cy="168534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를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모든 메뉴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menu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에 새 메뉴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‘pasta’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추가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menu ‘pasta’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00" y="1556792"/>
            <a:ext cx="8629680" cy="72008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</a:t>
            </a:r>
            <a:r>
              <a:rPr lang="en-US" altLang="ko-KR" sz="1400" b="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ython store.py </a:t>
            </a:r>
            <a:r>
              <a:rPr lang="en-US" altLang="ko-KR" sz="1400" b="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</a:t>
            </a:r>
            <a:r>
              <a:rPr lang="en-US" altLang="ko-KR" sz="140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menu [NAME]</a:t>
            </a: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8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Store.py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내역 보기</a:t>
            </a:r>
            <a:endParaRPr lang="en-US" altLang="ko-KR" dirty="0" smtClean="0"/>
          </a:p>
          <a:p>
            <a:r>
              <a:rPr lang="ko-KR" altLang="en-US" dirty="0" smtClean="0"/>
              <a:t>커맨드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FILTER: </a:t>
            </a:r>
            <a:r>
              <a:rPr lang="ko-KR" altLang="en-US" dirty="0" smtClean="0"/>
              <a:t>검색할 주문 상태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대소문자 구분 없음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0, PENDING</a:t>
            </a:r>
            <a:endParaRPr lang="en-US" altLang="ko-KR" dirty="0"/>
          </a:p>
          <a:p>
            <a:pPr lvl="2"/>
            <a:r>
              <a:rPr lang="en-US" altLang="ko-KR" dirty="0" smtClean="0"/>
              <a:t>1, DELIVERING</a:t>
            </a:r>
          </a:p>
          <a:p>
            <a:pPr lvl="2"/>
            <a:r>
              <a:rPr lang="en-US" altLang="ko-KR" dirty="0" smtClean="0"/>
              <a:t>2, DELIVERED</a:t>
            </a:r>
          </a:p>
          <a:p>
            <a:pPr lvl="1"/>
            <a:r>
              <a:rPr lang="en-US" altLang="ko-KR" dirty="0" smtClean="0"/>
              <a:t>ORDER_ID: </a:t>
            </a:r>
            <a:r>
              <a:rPr lang="ko-KR" altLang="en-US" dirty="0" smtClean="0"/>
              <a:t>해당 값을 가진 주문을 배달 중으로 변경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lat</a:t>
            </a:r>
            <a:r>
              <a:rPr lang="en-US" altLang="ko-KR" b="1" dirty="0"/>
              <a:t>, </a:t>
            </a:r>
            <a:r>
              <a:rPr lang="en-US" altLang="ko-KR" b="1" dirty="0" err="1"/>
              <a:t>lng</a:t>
            </a:r>
            <a:r>
              <a:rPr lang="en-US" altLang="ko-KR" b="1" dirty="0"/>
              <a:t> </a:t>
            </a:r>
            <a:r>
              <a:rPr lang="ko-KR" altLang="en-US" b="1" dirty="0"/>
              <a:t>기준 가까운 장소 순 </a:t>
            </a:r>
            <a:r>
              <a:rPr lang="en-US" altLang="ko-KR" b="1" dirty="0"/>
              <a:t>(</a:t>
            </a:r>
            <a:r>
              <a:rPr lang="en-US" altLang="ko-KR" b="1" dirty="0" err="1"/>
              <a:t>Geopy.distance</a:t>
            </a:r>
            <a:r>
              <a:rPr lang="en-US" altLang="ko-KR" b="1" dirty="0"/>
              <a:t> </a:t>
            </a:r>
            <a:r>
              <a:rPr lang="ko-KR" altLang="en-US" b="1" dirty="0"/>
              <a:t>같은 패키지 사용 가능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의 배달부 검색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stock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이하인 배달부를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선택되면 해당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는 배달 중으로 변경됨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600" y="5373216"/>
            <a:ext cx="8629680" cy="132530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모든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Order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 order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의 배달 중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(DELIVERING)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Order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만 표시</a:t>
            </a:r>
            <a:endParaRPr lang="en-US" altLang="ko-KR" sz="1400" spc="-50" dirty="0" smtClean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order 1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 order delivering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# ID 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가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인 </a:t>
            </a:r>
            <a:r>
              <a:rPr lang="en-US" altLang="ko-KR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Store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에서 </a:t>
            </a:r>
            <a:r>
              <a:rPr lang="en-US" altLang="ko-KR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28</a:t>
            </a:r>
            <a:r>
              <a:rPr lang="ko-KR" altLang="en-US" sz="1400" spc="-50" dirty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ko-KR" altLang="en-US" sz="1400" spc="-50" dirty="0" smtClean="0">
                <a:solidFill>
                  <a:schemeClr val="bg1"/>
                </a:solidFill>
                <a:ea typeface="Noto Sans CJK KR Medium" panose="020B0600000000000000" pitchFamily="34" charset="-127"/>
                <a:cs typeface="Courier New" panose="02070309020205020404" pitchFamily="49" charset="0"/>
              </a:rPr>
              <a:t>번 주문을 배달 중 상태로 변경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2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 288</a:t>
            </a:r>
            <a:endParaRPr lang="en-US" altLang="ko-KR" sz="1400" spc="-50" dirty="0">
              <a:solidFill>
                <a:schemeClr val="bg1"/>
              </a:solidFill>
              <a:ea typeface="Noto Sans CJK KR Medium" panose="020B0600000000000000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00" y="1556792"/>
            <a:ext cx="8629680" cy="72008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</a:t>
            </a:r>
            <a:r>
              <a:rPr lang="en-US" altLang="ko-KR" sz="1400" i="1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order [FILTER]</a:t>
            </a:r>
          </a:p>
          <a:p>
            <a:pPr>
              <a:lnSpc>
                <a:spcPct val="120000"/>
              </a:lnSpc>
            </a:pP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python store.py </a:t>
            </a:r>
            <a:r>
              <a:rPr lang="en-US" altLang="ko-KR" sz="1400" i="1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ID</a:t>
            </a:r>
            <a:r>
              <a:rPr lang="en-US" altLang="ko-KR" sz="1400" spc="-50" dirty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 </a:t>
            </a:r>
            <a:r>
              <a:rPr lang="en-US" altLang="ko-KR" sz="1400" spc="-50" dirty="0" smtClean="0">
                <a:solidFill>
                  <a:schemeClr val="bg1"/>
                </a:solidFill>
                <a:latin typeface="Courier New" panose="02070309020205020404" pitchFamily="49" charset="0"/>
                <a:ea typeface="Noto Sans CJK KR Medium" panose="020B0600000000000000" pitchFamily="34" charset="-127"/>
                <a:cs typeface="Courier New" panose="02070309020205020404" pitchFamily="49" charset="0"/>
              </a:rPr>
              <a:t>order ORDER_ID</a:t>
            </a:r>
            <a:endParaRPr lang="en-US" altLang="ko-KR" sz="1400" b="0" spc="-50" dirty="0" smtClean="0">
              <a:solidFill>
                <a:schemeClr val="bg1"/>
              </a:solidFill>
              <a:latin typeface="Courier New" panose="02070309020205020404" pitchFamily="49" charset="0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45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z1GqXpZ3dhvD9ZAdRb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5JxUNVREiIHdGlka9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Hz3BCO3qHr4ffXIv8mx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MghHQeOJqKTo9tja6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YroCE0lkNhq9gll7cb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vlzy2PbrNzF89iPjeA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X0cXPYA2IzYt6O3Cb9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173vOYB4kxyJByPRlt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bOJuaYCedWTcZ5UkaC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qUmcuMkNpNbNsWeLkND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BPpzKW1jA4jjKTmhFc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5X4YL7CYrgKomOUzPLb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Ipw9GyPOOb96jxNV1nM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u8bkp27raFvr702Bgst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aDAOuKaUEIWBUoXl9NG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RqNTq6jDqQmYyKAxnh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uw5DDVjF5U6F1IoGQJO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KypoBzfi5MtOnUIfMa0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fix1cRxxqFHYLwefkKp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ccltYAXDk7bOi7Rzmo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7o9b1xQgyx7V6kGISW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e6oKn01gYo5WkNzpM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kUqtsExK0inaVJmZDSq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Hn1wTEwPYzsxBdXV86T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WHfJo4naZh19eQ5SRIu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Wyl7QDgGb18Qrkg9gr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vsY6Pgfa3jzxKHoheJT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0opLBHs2KtQM2S8JO0r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gTzzLYdIUg4wrAH4FxH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YFv8uVTR51b7vb2WtP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vry2JkTiYgacBTfQIN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ufsbTDBeawx7g94Arby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VXiz8GD6ewbI1b5QQHi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SLCMihmoRTluD9xiEY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5kKbghCtqcrkvTjuUA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Vx8SuAlRFHgakceovn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wzRAXwcotIsCaMBjLGh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b9bG46odfFXa1y1TDOF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IH2rMbB9ksZ2oHphr5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ZL3iS2sVugEqtEDkdC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aZajtmmAhX3W22GJTJ6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KgWCOKMDnraOMSYoG6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uqBWBjTZsYFdq2xJxP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vSdUQUlpLait9Mw1R9s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cSadP8jWNK42FQGlgo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b9yrWQXywIYTZyn2K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mJgg1HFF2ziwG4loYus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ugNYDPo3cNhnMPbFPf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sRjHmr37taMe0t33Qh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fihvdiEckMU5Fk6k72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0AacMb1zH36dz2b88p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S9l9XJIemdOr5gV36R0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2y7wiWUtJLEO7rP3Psj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hLuLg42xTQbF7M1qrMk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Ng9ue31yZRSbhl2wGPr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Pr6cskdsPa0qKqT74wg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rk21p1w0rmdXeCLQZv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VvGoU6vrhc0DHab1C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3oOTUYsFvWiEowl06q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1XAVBEXTOntn6shA0bw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3k3LFGCq2lpJ1rdYiku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gi43q5eY1tkTfSQZgg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YmqQn2ScuOZuvMsADcl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fHxX6skdwjdHiVEc23m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koK5npD42xKz6IipVqS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hOuwVq9hrBSBm9d04V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Jy6SsYCaiD1wnr40nN6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IOVUC7VTflE7VBQtcV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8Hvm9cVlWGRqARMHZwwa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fI1hpesovvBO1jzKqcA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x3P8tFpAzq4gE7Uv7u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Z3LoqM5YVK3LuueA5YJ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nW2VCvGtsi8ixZ3J2Sj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0v9DGV1wxg0XGOmv9Ah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CcWfwlVQMinGVxLZOL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AifnxJIkcnfSWHroGA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zZSOJaLwZl1LUlWhXo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4CUpNdcRlRxhIx5zSeP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jGEPinmLl3nz1inzOyX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e72lu7JczqJoGb9USo9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nlkDToAy6aXhsxMWTf2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PDCbpTGyDZ1hKG1QdkC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UULobgScPr63YnwAMQkO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uZ8XYvNg1ocDfArMfFc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5DusicnprgVR9qOYoK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oP4fDtC5po6rv3ku3v4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jJimqHOvMpsHOpcEIK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PqDnuukee02CrKwl7c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e3s339tssz8uuX3bp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13mv4RRmSEJvujEYVdu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p4mFFjAyWrYvoA1Ypsn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TWfdG8ga5CLBDh9ocyLk"/>
</p:tagLst>
</file>

<file path=ppt/theme/theme1.xml><?xml version="1.0" encoding="utf-8"?>
<a:theme xmlns:a="http://schemas.openxmlformats.org/drawingml/2006/main" name="발표템플릿01_v.2.1.1">
  <a:themeElements>
    <a:clrScheme name="lollapalooza">
      <a:dk1>
        <a:sysClr val="windowText" lastClr="000000"/>
      </a:dk1>
      <a:lt1>
        <a:sysClr val="window" lastClr="FFFFFF"/>
      </a:lt1>
      <a:dk2>
        <a:srgbClr val="002635"/>
      </a:dk2>
      <a:lt2>
        <a:srgbClr val="EFE7BE"/>
      </a:lt2>
      <a:accent1>
        <a:srgbClr val="AB1A25"/>
      </a:accent1>
      <a:accent2>
        <a:srgbClr val="013440"/>
      </a:accent2>
      <a:accent3>
        <a:srgbClr val="D9792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0" indent="0">
          <a:lnSpc>
            <a:spcPct val="175000"/>
          </a:lnSpc>
          <a:buFont typeface="+mj-lt"/>
          <a:buNone/>
          <a:defRPr sz="1400" b="0" spc="-50" dirty="0" err="1" smtClean="0">
            <a:solidFill>
              <a:schemeClr val="tx1">
                <a:lumMod val="75000"/>
                <a:lumOff val="25000"/>
              </a:schemeClr>
            </a:solidFill>
            <a:latin typeface="Noto Sans CJK KR Medium" panose="020B0600000000000000" pitchFamily="34" charset="-127"/>
            <a:ea typeface="Noto Sans CJK KR Medium" panose="020B0600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17632</TotalTime>
  <Words>1456</Words>
  <Application>Microsoft Office PowerPoint</Application>
  <PresentationFormat>화면 슬라이드 쇼(4:3)</PresentationFormat>
  <Paragraphs>260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KoPub돋움체 Bold</vt:lpstr>
      <vt:lpstr>KoPub돋움체 Light</vt:lpstr>
      <vt:lpstr>Noto Sans CJK KR Medium</vt:lpstr>
      <vt:lpstr>Noto Sans CJK KR Regular</vt:lpstr>
      <vt:lpstr>굴림</vt:lpstr>
      <vt:lpstr>맑은 고딕</vt:lpstr>
      <vt:lpstr>배달의민족 한나는 열한살</vt:lpstr>
      <vt:lpstr>함초롬돋움</vt:lpstr>
      <vt:lpstr>Arial</vt:lpstr>
      <vt:lpstr>Courier New</vt:lpstr>
      <vt:lpstr>Wingdings</vt:lpstr>
      <vt:lpstr>발표템플릿01_v.2.1.1</vt:lpstr>
      <vt:lpstr>DATABASE SYSTEMS Application Development</vt:lpstr>
      <vt:lpstr>과제 개요</vt:lpstr>
      <vt:lpstr>템플릿 구조</vt:lpstr>
      <vt:lpstr>기술적 요구사항</vt:lpstr>
      <vt:lpstr>시나리오 개괄</vt:lpstr>
      <vt:lpstr>Order 테이블</vt:lpstr>
      <vt:lpstr>Seller.py</vt:lpstr>
      <vt:lpstr>Store.py</vt:lpstr>
      <vt:lpstr>Store.py (계속)</vt:lpstr>
      <vt:lpstr>Customer.py</vt:lpstr>
      <vt:lpstr>Customer.py (계속)</vt:lpstr>
      <vt:lpstr>Customer.py (계속)</vt:lpstr>
      <vt:lpstr>Customer.py (계속)</vt:lpstr>
      <vt:lpstr>Customer.py (계속)</vt:lpstr>
      <vt:lpstr>Delivery.py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TTS를 이용한 사용자 맞춤형 모바일 RSS 리더</dc:title>
  <dc:creator>GS_Jung</dc:creator>
  <cp:lastModifiedBy>Geunseong JUNG</cp:lastModifiedBy>
  <cp:revision>1354</cp:revision>
  <cp:lastPrinted>2012-11-22T02:24:48Z</cp:lastPrinted>
  <dcterms:created xsi:type="dcterms:W3CDTF">2012-11-05T01:27:21Z</dcterms:created>
  <dcterms:modified xsi:type="dcterms:W3CDTF">2020-11-26T11:01:18Z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1wDSkZDny7O3Y_PWxBFyLa72c19N3YPojkwpc3mpkQkQ</vt:lpwstr>
  </property>
  <property fmtid="{D5CDD505-2E9C-101B-9397-08002B2CF9AE}" pid="4" name="Google.Documents.RevisionId">
    <vt:lpwstr>16376685098058957232</vt:lpwstr>
  </property>
  <property fmtid="{D5CDD505-2E9C-101B-9397-08002B2CF9AE}" pid="5" name="Google.Documents.PreviousRevisionId">
    <vt:lpwstr>13802945986801556224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