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DCB2C-2EB5-4045-9D93-EF71B33EF13E}" type="datetimeFigureOut">
              <a:t>2021/7/31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E33C-9FA7-654A-AFF4-B61C4A22E5A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27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22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94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8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95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64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0B9BC-CDA8-C24E-BC1B-D2B74D4C0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099EDF-85C4-264C-828D-62C9E4BD2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9F2F88-3F38-174D-819B-33510F3B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E2D89C-DDA3-7040-98BE-FABEC5A0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0999C-2974-9E4D-B0A1-0BA6FE08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D1986-EB2C-1B4E-99EE-C88702B1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717D20-EE6D-5347-BC72-9F6895613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5AAF8-4394-E343-97A3-72C0A3EB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5D2BA-A0BF-3C4A-B0D5-B8BF6FF3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51BE3-4E49-B140-B34E-47EC5DA6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86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C99960-2C33-7949-A32F-C851D478D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A9A5AF-4BA3-9E41-96E0-447D3C9DB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5CDA3-CCEE-6A4F-8143-9A85F8DB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0EB3B8-08F7-664E-97DD-B8D6588C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F6E10-F270-CD42-B8BC-1365091D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1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C8D74-49EF-E44C-B355-0AFC8210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876E0-15CA-AB4F-8662-3A744B3F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83640D-DD2B-E243-9BF2-53127A9D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E6058-A35D-AD41-A147-F35CC691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FC579-EBF1-2244-BCF7-26AE65EF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8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2781E-0F6D-2149-A7EE-442CCEAB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08D475-81A0-904C-8652-3F4358EBF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18461-8A41-F14A-B5E0-4E77B6FC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317C8-8352-B84F-AEAB-216E695C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CBD4D-E6E4-8749-B92E-C5EDBC8F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3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350E9-1138-5743-8545-A9ABD59C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9AB7A-315B-C646-8D90-124806B8F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5AE529-55A9-5A48-8868-ED3795BA8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7B0894-D499-9145-B1F8-F2D6770F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4E88C8-1159-7340-8E06-C585DD63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C681D4-4C2C-C746-B988-944414A9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58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88DD9-2C3B-B648-B77F-7D1283F6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604ED0-4840-9A4A-80B2-FA74EC8B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9DE5F4-1DB1-6846-B34A-220428B68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FB9770-62CA-EB4E-B73B-248C7474E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4BDD3E-B984-2640-ABFD-62DB5C918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5DE468-C845-AD43-9109-49E87C45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B593BF-F34F-4045-A56C-CFB5E90F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5D4C8F-5E0C-0540-8EE7-60F3F39B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4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BAF80-E0EA-FD43-817D-48CC4DE2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3A1E71-4684-024E-8018-1F782C3D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036834-06C6-CF4D-949C-6C82DE2F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C81D02-9A4E-DD4F-A085-0D35BB4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49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1E50C8-9E85-AB40-8B07-C33668B2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F86FE2-1F94-054A-9A03-551E32EF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572656-467A-844C-A282-A21CB36D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14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0FFF9-374B-A949-B341-87BAC07D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7A4EA8-6B4F-0F48-ABEA-0D2E2CE4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728C8F-9F5E-C342-87A7-548F0B75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37FEBF-6811-754A-82CA-E718C69D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F74BC0-6193-C04E-B80F-C8EFBDBE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DD7052-5996-2244-A83A-A3EDE11A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2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378CC1-FFAB-5A4D-B0AE-64B65AF7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BB072F-C0A1-EF41-B373-4C3048431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5D43DB-916C-124F-B233-EFFB33BFC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AAE0F-404E-DB4D-9751-F73F0BF3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1C22FE-0C26-674D-AD13-75E9A2B9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6A349C-7146-F74F-B799-059C62D6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1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627D3E-2F3B-7D4D-B142-0DAC1FE5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D9B8C-8894-394D-96F3-AF7217447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D6D960-64FB-7246-A2DD-73BC74018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37CFA-5F38-574A-9A00-43E2402C7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2F64AA-06BB-B547-8191-8BE41BCB2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9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20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40.emf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10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図 111">
            <a:extLst>
              <a:ext uri="{FF2B5EF4-FFF2-40B4-BE49-F238E27FC236}">
                <a16:creationId xmlns:a16="http://schemas.microsoft.com/office/drawing/2014/main" id="{6125DFB0-73FA-3E48-83A2-82D45204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603" y="4850279"/>
            <a:ext cx="1346200" cy="3302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944FD9C-D97A-7E4B-8DEB-EE80DD7C493E}"/>
              </a:ext>
            </a:extLst>
          </p:cNvPr>
          <p:cNvCxnSpPr>
            <a:cxnSpLocks/>
          </p:cNvCxnSpPr>
          <p:nvPr/>
        </p:nvCxnSpPr>
        <p:spPr>
          <a:xfrm>
            <a:off x="1989438" y="3428999"/>
            <a:ext cx="78982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7069EFF-CBA8-0744-8F76-2DF7CFE67D36}"/>
              </a:ext>
            </a:extLst>
          </p:cNvPr>
          <p:cNvCxnSpPr>
            <a:cxnSpLocks/>
          </p:cNvCxnSpPr>
          <p:nvPr/>
        </p:nvCxnSpPr>
        <p:spPr>
          <a:xfrm flipV="1">
            <a:off x="1989438" y="1495168"/>
            <a:ext cx="0" cy="3632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9BBB7E-EF09-B94E-BD00-6910A303639B}"/>
              </a:ext>
            </a:extLst>
          </p:cNvPr>
          <p:cNvCxnSpPr>
            <a:cxnSpLocks/>
          </p:cNvCxnSpPr>
          <p:nvPr/>
        </p:nvCxnSpPr>
        <p:spPr>
          <a:xfrm flipV="1">
            <a:off x="1371603" y="2719021"/>
            <a:ext cx="1295645" cy="1357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E2AD4D9-6151-9B4F-9008-4A6D509587BE}"/>
              </a:ext>
            </a:extLst>
          </p:cNvPr>
          <p:cNvGrpSpPr/>
          <p:nvPr/>
        </p:nvGrpSpPr>
        <p:grpSpPr>
          <a:xfrm>
            <a:off x="-766119" y="673442"/>
            <a:ext cx="5511115" cy="5511115"/>
            <a:chOff x="-766119" y="673442"/>
            <a:chExt cx="5511115" cy="5511115"/>
          </a:xfrm>
        </p:grpSpPr>
        <p:sp>
          <p:nvSpPr>
            <p:cNvPr id="4" name="円弧 3">
              <a:extLst>
                <a:ext uri="{FF2B5EF4-FFF2-40B4-BE49-F238E27FC236}">
                  <a16:creationId xmlns:a16="http://schemas.microsoft.com/office/drawing/2014/main" id="{8AD1F94C-7DF7-2840-97B4-AD69A280255B}"/>
                </a:ext>
              </a:extLst>
            </p:cNvPr>
            <p:cNvSpPr/>
            <p:nvPr/>
          </p:nvSpPr>
          <p:spPr>
            <a:xfrm>
              <a:off x="-766119" y="673442"/>
              <a:ext cx="5511115" cy="5511115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A15385D0-F042-7D46-AEE5-CEF05A438FD3}"/>
                </a:ext>
              </a:extLst>
            </p:cNvPr>
            <p:cNvSpPr/>
            <p:nvPr/>
          </p:nvSpPr>
          <p:spPr>
            <a:xfrm>
              <a:off x="-224962" y="2635337"/>
              <a:ext cx="4969958" cy="1587321"/>
            </a:xfrm>
            <a:prstGeom prst="arc">
              <a:avLst>
                <a:gd name="adj1" fmla="val 20544851"/>
                <a:gd name="adj2" fmla="val 352446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DF6F395-D24D-DD4A-AB03-EC4122DB846D}"/>
              </a:ext>
            </a:extLst>
          </p:cNvPr>
          <p:cNvGrpSpPr/>
          <p:nvPr/>
        </p:nvGrpSpPr>
        <p:grpSpPr>
          <a:xfrm rot="10800000">
            <a:off x="8217244" y="1020218"/>
            <a:ext cx="4817556" cy="4817556"/>
            <a:chOff x="-766119" y="673442"/>
            <a:chExt cx="5511115" cy="5511115"/>
          </a:xfrm>
        </p:grpSpPr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056D2137-FD32-FD49-B435-87C4F75FB84A}"/>
                </a:ext>
              </a:extLst>
            </p:cNvPr>
            <p:cNvSpPr/>
            <p:nvPr/>
          </p:nvSpPr>
          <p:spPr>
            <a:xfrm>
              <a:off x="-766119" y="673442"/>
              <a:ext cx="5511115" cy="5511115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弧 22">
              <a:extLst>
                <a:ext uri="{FF2B5EF4-FFF2-40B4-BE49-F238E27FC236}">
                  <a16:creationId xmlns:a16="http://schemas.microsoft.com/office/drawing/2014/main" id="{02CB4AB3-099B-BE4D-9279-AD217D08E686}"/>
                </a:ext>
              </a:extLst>
            </p:cNvPr>
            <p:cNvSpPr/>
            <p:nvPr/>
          </p:nvSpPr>
          <p:spPr>
            <a:xfrm>
              <a:off x="-224962" y="2635337"/>
              <a:ext cx="4969958" cy="1587321"/>
            </a:xfrm>
            <a:prstGeom prst="arc">
              <a:avLst>
                <a:gd name="adj1" fmla="val 20544851"/>
                <a:gd name="adj2" fmla="val 352446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44BA2ED-512C-4D47-9634-46B64F5C6AA3}"/>
              </a:ext>
            </a:extLst>
          </p:cNvPr>
          <p:cNvCxnSpPr>
            <a:cxnSpLocks/>
          </p:cNvCxnSpPr>
          <p:nvPr/>
        </p:nvCxnSpPr>
        <p:spPr>
          <a:xfrm flipH="1" flipV="1">
            <a:off x="4203211" y="2164782"/>
            <a:ext cx="541785" cy="1264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723959-CAEC-7E45-862E-838664CD7CBF}"/>
              </a:ext>
            </a:extLst>
          </p:cNvPr>
          <p:cNvCxnSpPr>
            <a:cxnSpLocks/>
          </p:cNvCxnSpPr>
          <p:nvPr/>
        </p:nvCxnSpPr>
        <p:spPr>
          <a:xfrm flipV="1">
            <a:off x="4203212" y="2125362"/>
            <a:ext cx="825988" cy="39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733F9AD-7C78-C746-96B1-A57EBCE7B249}"/>
              </a:ext>
            </a:extLst>
          </p:cNvPr>
          <p:cNvCxnSpPr>
            <a:cxnSpLocks/>
          </p:cNvCxnSpPr>
          <p:nvPr/>
        </p:nvCxnSpPr>
        <p:spPr>
          <a:xfrm flipV="1">
            <a:off x="4203212" y="1933922"/>
            <a:ext cx="4644226" cy="2308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5DA95E7-53A4-4748-9756-40E42DF49ABA}"/>
              </a:ext>
            </a:extLst>
          </p:cNvPr>
          <p:cNvCxnSpPr>
            <a:cxnSpLocks/>
          </p:cNvCxnSpPr>
          <p:nvPr/>
        </p:nvCxnSpPr>
        <p:spPr>
          <a:xfrm>
            <a:off x="8847438" y="1933921"/>
            <a:ext cx="654908" cy="230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F12811E-532F-D048-A76C-3D7341F03D87}"/>
              </a:ext>
            </a:extLst>
          </p:cNvPr>
          <p:cNvCxnSpPr>
            <a:cxnSpLocks/>
          </p:cNvCxnSpPr>
          <p:nvPr/>
        </p:nvCxnSpPr>
        <p:spPr>
          <a:xfrm flipV="1">
            <a:off x="8217244" y="1929504"/>
            <a:ext cx="630193" cy="1499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1C2DFDF-B306-E14F-B217-4D2038FE21EA}"/>
              </a:ext>
            </a:extLst>
          </p:cNvPr>
          <p:cNvCxnSpPr>
            <a:cxnSpLocks/>
          </p:cNvCxnSpPr>
          <p:nvPr/>
        </p:nvCxnSpPr>
        <p:spPr>
          <a:xfrm flipH="1" flipV="1">
            <a:off x="8118389" y="1964724"/>
            <a:ext cx="98854" cy="1464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D60CB8E-D3EB-BE4B-80F7-588CC267B345}"/>
              </a:ext>
            </a:extLst>
          </p:cNvPr>
          <p:cNvCxnSpPr>
            <a:cxnSpLocks/>
          </p:cNvCxnSpPr>
          <p:nvPr/>
        </p:nvCxnSpPr>
        <p:spPr>
          <a:xfrm>
            <a:off x="1260389" y="3428995"/>
            <a:ext cx="22489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図 50">
            <a:extLst>
              <a:ext uri="{FF2B5EF4-FFF2-40B4-BE49-F238E27FC236}">
                <a16:creationId xmlns:a16="http://schemas.microsoft.com/office/drawing/2014/main" id="{F0D06696-8515-674C-A1D9-54965BFC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811" y="2465894"/>
            <a:ext cx="165100" cy="139700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44D6AA6B-091F-6C49-943A-28DBDFA41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238" y="1201123"/>
            <a:ext cx="152400" cy="20320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F1DE8133-4596-4548-9CC1-60D4147BF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947" y="3093636"/>
            <a:ext cx="139700" cy="139700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B0798D66-F18C-724E-9B18-E938B2593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661" y="5803564"/>
            <a:ext cx="673100" cy="215900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F5D203FC-A68D-574C-8575-2A42FC5EC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7437" y="5879764"/>
            <a:ext cx="165100" cy="139700"/>
          </a:xfrm>
          <a:prstGeom prst="rect">
            <a:avLst/>
          </a:prstGeom>
        </p:spPr>
      </p:pic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BA9DF47-C573-5B4B-AF91-911AB5F13C90}"/>
              </a:ext>
            </a:extLst>
          </p:cNvPr>
          <p:cNvCxnSpPr>
            <a:cxnSpLocks/>
          </p:cNvCxnSpPr>
          <p:nvPr/>
        </p:nvCxnSpPr>
        <p:spPr>
          <a:xfrm flipV="1">
            <a:off x="4138411" y="1414821"/>
            <a:ext cx="3942376" cy="2053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BA41DE-3676-7C41-8AF6-A13FCFD708A0}"/>
              </a:ext>
            </a:extLst>
          </p:cNvPr>
          <p:cNvCxnSpPr>
            <a:cxnSpLocks/>
          </p:cNvCxnSpPr>
          <p:nvPr/>
        </p:nvCxnSpPr>
        <p:spPr>
          <a:xfrm flipV="1">
            <a:off x="4114800" y="902564"/>
            <a:ext cx="4658497" cy="2153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362CB02-0A03-5E48-B5B2-9E7B0199E0C0}"/>
              </a:ext>
            </a:extLst>
          </p:cNvPr>
          <p:cNvCxnSpPr>
            <a:cxnSpLocks/>
          </p:cNvCxnSpPr>
          <p:nvPr/>
        </p:nvCxnSpPr>
        <p:spPr>
          <a:xfrm>
            <a:off x="4110526" y="1079617"/>
            <a:ext cx="75095" cy="10896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344CA09-0C0D-A24B-9615-47F6990A7911}"/>
              </a:ext>
            </a:extLst>
          </p:cNvPr>
          <p:cNvCxnSpPr>
            <a:cxnSpLocks/>
          </p:cNvCxnSpPr>
          <p:nvPr/>
        </p:nvCxnSpPr>
        <p:spPr>
          <a:xfrm>
            <a:off x="8772342" y="847514"/>
            <a:ext cx="75095" cy="10896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4C47523-C7C5-C441-9252-3ED3C8896D31}"/>
              </a:ext>
            </a:extLst>
          </p:cNvPr>
          <p:cNvCxnSpPr>
            <a:cxnSpLocks/>
          </p:cNvCxnSpPr>
          <p:nvPr/>
        </p:nvCxnSpPr>
        <p:spPr>
          <a:xfrm>
            <a:off x="8080788" y="1386865"/>
            <a:ext cx="40688" cy="5904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BC60112-0E6D-A543-A834-DF0B095B76F4}"/>
              </a:ext>
            </a:extLst>
          </p:cNvPr>
          <p:cNvCxnSpPr>
            <a:cxnSpLocks/>
          </p:cNvCxnSpPr>
          <p:nvPr/>
        </p:nvCxnSpPr>
        <p:spPr>
          <a:xfrm flipV="1">
            <a:off x="4744996" y="3967983"/>
            <a:ext cx="3472247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2116FEB-7626-EE45-811D-6571B520547F}"/>
              </a:ext>
            </a:extLst>
          </p:cNvPr>
          <p:cNvCxnSpPr>
            <a:cxnSpLocks/>
          </p:cNvCxnSpPr>
          <p:nvPr/>
        </p:nvCxnSpPr>
        <p:spPr>
          <a:xfrm>
            <a:off x="8217243" y="3384202"/>
            <a:ext cx="0" cy="5837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1E2949D-5EBD-1E42-9B18-33D31D483695}"/>
              </a:ext>
            </a:extLst>
          </p:cNvPr>
          <p:cNvCxnSpPr>
            <a:cxnSpLocks/>
          </p:cNvCxnSpPr>
          <p:nvPr/>
        </p:nvCxnSpPr>
        <p:spPr>
          <a:xfrm>
            <a:off x="4744996" y="3428995"/>
            <a:ext cx="0" cy="5389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図 91">
            <a:extLst>
              <a:ext uri="{FF2B5EF4-FFF2-40B4-BE49-F238E27FC236}">
                <a16:creationId xmlns:a16="http://schemas.microsoft.com/office/drawing/2014/main" id="{5A32A3CE-92BE-4347-BADA-1453CCF2A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5137" y="1212426"/>
            <a:ext cx="304800" cy="203200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B613AC68-BBB5-CE46-A689-1B26523AE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2669" y="4061185"/>
            <a:ext cx="596900" cy="330200"/>
          </a:xfrm>
          <a:prstGeom prst="rect">
            <a:avLst/>
          </a:prstGeom>
        </p:spPr>
      </p:pic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13A76A1B-CC3B-9545-B173-32B6D7164E12}"/>
              </a:ext>
            </a:extLst>
          </p:cNvPr>
          <p:cNvCxnSpPr>
            <a:cxnSpLocks/>
          </p:cNvCxnSpPr>
          <p:nvPr/>
        </p:nvCxnSpPr>
        <p:spPr>
          <a:xfrm flipH="1" flipV="1">
            <a:off x="8212967" y="1504665"/>
            <a:ext cx="612160" cy="41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図 109">
            <a:extLst>
              <a:ext uri="{FF2B5EF4-FFF2-40B4-BE49-F238E27FC236}">
                <a16:creationId xmlns:a16="http://schemas.microsoft.com/office/drawing/2014/main" id="{7F8E111F-47A7-7C45-9B92-F8CAB517E2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925" y="4989979"/>
            <a:ext cx="304800" cy="190500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5CE63EC4-B5F9-4C49-B5B4-AA34F3D540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1132" y="1220964"/>
            <a:ext cx="558800" cy="190500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C5321E83-A5D6-3A44-AE23-2CA430920E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20953" y="1608980"/>
            <a:ext cx="1333500" cy="368300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369EA909-D66C-8941-A29A-998C35A7EE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38823" y="1817024"/>
            <a:ext cx="304800" cy="228600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5AD2559C-436E-7545-886D-37F5E5CAAF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83950" y="2623771"/>
            <a:ext cx="444500" cy="190500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53539CB6-73BA-234D-B821-689A9FA150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04348" y="694506"/>
            <a:ext cx="279400" cy="203200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0DDD59D6-FCDA-2C48-B1BB-F6A3C900581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28523" y="2523603"/>
            <a:ext cx="558800" cy="254000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861BCCFB-6BF1-974D-8AC0-7FEF0A8EF2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20438" y="2535744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B9DB315-D2A8-DF45-AB4B-F8985C09A749}"/>
              </a:ext>
            </a:extLst>
          </p:cNvPr>
          <p:cNvGrpSpPr/>
          <p:nvPr/>
        </p:nvGrpSpPr>
        <p:grpSpPr>
          <a:xfrm flipH="1" flipV="1">
            <a:off x="8212967" y="1020217"/>
            <a:ext cx="4817558" cy="4817558"/>
            <a:chOff x="-766119" y="673442"/>
            <a:chExt cx="5511115" cy="5511115"/>
          </a:xfrm>
        </p:grpSpPr>
        <p:sp>
          <p:nvSpPr>
            <p:cNvPr id="56" name="円弧 55">
              <a:extLst>
                <a:ext uri="{FF2B5EF4-FFF2-40B4-BE49-F238E27FC236}">
                  <a16:creationId xmlns:a16="http://schemas.microsoft.com/office/drawing/2014/main" id="{2B281B55-C016-1047-9333-EA2A2A2F2332}"/>
                </a:ext>
              </a:extLst>
            </p:cNvPr>
            <p:cNvSpPr/>
            <p:nvPr/>
          </p:nvSpPr>
          <p:spPr>
            <a:xfrm>
              <a:off x="-766119" y="673442"/>
              <a:ext cx="5511115" cy="5511115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8632398C-5528-FD4D-8265-1CC850DA6613}"/>
                </a:ext>
              </a:extLst>
            </p:cNvPr>
            <p:cNvSpPr/>
            <p:nvPr/>
          </p:nvSpPr>
          <p:spPr>
            <a:xfrm>
              <a:off x="-766119" y="2462502"/>
              <a:ext cx="5511115" cy="1760157"/>
            </a:xfrm>
            <a:prstGeom prst="arc">
              <a:avLst>
                <a:gd name="adj1" fmla="val 20958548"/>
                <a:gd name="adj2" fmla="val 20264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2" name="図 111">
            <a:extLst>
              <a:ext uri="{FF2B5EF4-FFF2-40B4-BE49-F238E27FC236}">
                <a16:creationId xmlns:a16="http://schemas.microsoft.com/office/drawing/2014/main" id="{6125DFB0-73FA-3E48-83A2-82D45204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603" y="4850279"/>
            <a:ext cx="1346200" cy="3302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944FD9C-D97A-7E4B-8DEB-EE80DD7C493E}"/>
              </a:ext>
            </a:extLst>
          </p:cNvPr>
          <p:cNvCxnSpPr>
            <a:cxnSpLocks/>
          </p:cNvCxnSpPr>
          <p:nvPr/>
        </p:nvCxnSpPr>
        <p:spPr>
          <a:xfrm>
            <a:off x="1989438" y="3428999"/>
            <a:ext cx="78982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7069EFF-CBA8-0744-8F76-2DF7CFE67D36}"/>
              </a:ext>
            </a:extLst>
          </p:cNvPr>
          <p:cNvCxnSpPr>
            <a:cxnSpLocks/>
          </p:cNvCxnSpPr>
          <p:nvPr/>
        </p:nvCxnSpPr>
        <p:spPr>
          <a:xfrm flipV="1">
            <a:off x="1989438" y="1495168"/>
            <a:ext cx="0" cy="3632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9BBB7E-EF09-B94E-BD00-6910A303639B}"/>
              </a:ext>
            </a:extLst>
          </p:cNvPr>
          <p:cNvCxnSpPr>
            <a:cxnSpLocks/>
          </p:cNvCxnSpPr>
          <p:nvPr/>
        </p:nvCxnSpPr>
        <p:spPr>
          <a:xfrm flipV="1">
            <a:off x="1371603" y="2719021"/>
            <a:ext cx="1295645" cy="1357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21C1340-9AF2-2A44-9974-9CED26052721}"/>
              </a:ext>
            </a:extLst>
          </p:cNvPr>
          <p:cNvGrpSpPr/>
          <p:nvPr/>
        </p:nvGrpSpPr>
        <p:grpSpPr>
          <a:xfrm>
            <a:off x="-766119" y="673442"/>
            <a:ext cx="5511115" cy="5511115"/>
            <a:chOff x="-766119" y="673442"/>
            <a:chExt cx="5511115" cy="5511115"/>
          </a:xfrm>
        </p:grpSpPr>
        <p:sp>
          <p:nvSpPr>
            <p:cNvPr id="4" name="円弧 3">
              <a:extLst>
                <a:ext uri="{FF2B5EF4-FFF2-40B4-BE49-F238E27FC236}">
                  <a16:creationId xmlns:a16="http://schemas.microsoft.com/office/drawing/2014/main" id="{8AD1F94C-7DF7-2840-97B4-AD69A280255B}"/>
                </a:ext>
              </a:extLst>
            </p:cNvPr>
            <p:cNvSpPr/>
            <p:nvPr/>
          </p:nvSpPr>
          <p:spPr>
            <a:xfrm>
              <a:off x="-766119" y="673442"/>
              <a:ext cx="5511115" cy="5511115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A15385D0-F042-7D46-AEE5-CEF05A438FD3}"/>
                </a:ext>
              </a:extLst>
            </p:cNvPr>
            <p:cNvSpPr/>
            <p:nvPr/>
          </p:nvSpPr>
          <p:spPr>
            <a:xfrm>
              <a:off x="-766119" y="2462502"/>
              <a:ext cx="5511115" cy="1760157"/>
            </a:xfrm>
            <a:prstGeom prst="arc">
              <a:avLst>
                <a:gd name="adj1" fmla="val 20958548"/>
                <a:gd name="adj2" fmla="val 20264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44BA2ED-512C-4D47-9634-46B64F5C6AA3}"/>
              </a:ext>
            </a:extLst>
          </p:cNvPr>
          <p:cNvCxnSpPr>
            <a:cxnSpLocks/>
          </p:cNvCxnSpPr>
          <p:nvPr/>
        </p:nvCxnSpPr>
        <p:spPr>
          <a:xfrm flipH="1" flipV="1">
            <a:off x="4203211" y="2164782"/>
            <a:ext cx="541785" cy="1264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723959-CAEC-7E45-862E-838664CD7CBF}"/>
              </a:ext>
            </a:extLst>
          </p:cNvPr>
          <p:cNvCxnSpPr>
            <a:cxnSpLocks/>
          </p:cNvCxnSpPr>
          <p:nvPr/>
        </p:nvCxnSpPr>
        <p:spPr>
          <a:xfrm flipV="1">
            <a:off x="4203212" y="2125362"/>
            <a:ext cx="825988" cy="39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733F9AD-7C78-C746-96B1-A57EBCE7B249}"/>
              </a:ext>
            </a:extLst>
          </p:cNvPr>
          <p:cNvCxnSpPr>
            <a:cxnSpLocks/>
          </p:cNvCxnSpPr>
          <p:nvPr/>
        </p:nvCxnSpPr>
        <p:spPr>
          <a:xfrm flipV="1">
            <a:off x="4203212" y="1933922"/>
            <a:ext cx="4644226" cy="2308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5DA95E7-53A4-4748-9756-40E42DF49ABA}"/>
              </a:ext>
            </a:extLst>
          </p:cNvPr>
          <p:cNvCxnSpPr>
            <a:cxnSpLocks/>
          </p:cNvCxnSpPr>
          <p:nvPr/>
        </p:nvCxnSpPr>
        <p:spPr>
          <a:xfrm>
            <a:off x="8847438" y="1933921"/>
            <a:ext cx="654908" cy="230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F12811E-532F-D048-A76C-3D7341F03D87}"/>
              </a:ext>
            </a:extLst>
          </p:cNvPr>
          <p:cNvCxnSpPr>
            <a:cxnSpLocks/>
          </p:cNvCxnSpPr>
          <p:nvPr/>
        </p:nvCxnSpPr>
        <p:spPr>
          <a:xfrm flipV="1">
            <a:off x="8217244" y="1929504"/>
            <a:ext cx="630193" cy="1499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1C2DFDF-B306-E14F-B217-4D2038FE21EA}"/>
              </a:ext>
            </a:extLst>
          </p:cNvPr>
          <p:cNvCxnSpPr>
            <a:cxnSpLocks/>
          </p:cNvCxnSpPr>
          <p:nvPr/>
        </p:nvCxnSpPr>
        <p:spPr>
          <a:xfrm flipH="1" flipV="1">
            <a:off x="8118389" y="1964724"/>
            <a:ext cx="98854" cy="1464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D60CB8E-D3EB-BE4B-80F7-588CC267B345}"/>
              </a:ext>
            </a:extLst>
          </p:cNvPr>
          <p:cNvCxnSpPr>
            <a:cxnSpLocks/>
          </p:cNvCxnSpPr>
          <p:nvPr/>
        </p:nvCxnSpPr>
        <p:spPr>
          <a:xfrm>
            <a:off x="1260389" y="3428995"/>
            <a:ext cx="22489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図 50">
            <a:extLst>
              <a:ext uri="{FF2B5EF4-FFF2-40B4-BE49-F238E27FC236}">
                <a16:creationId xmlns:a16="http://schemas.microsoft.com/office/drawing/2014/main" id="{F0D06696-8515-674C-A1D9-54965BFC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811" y="2465894"/>
            <a:ext cx="165100" cy="139700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44D6AA6B-091F-6C49-943A-28DBDFA41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238" y="1201123"/>
            <a:ext cx="152400" cy="20320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F1DE8133-4596-4548-9CC1-60D4147BF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947" y="3093636"/>
            <a:ext cx="139700" cy="139700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B0798D66-F18C-724E-9B18-E938B2593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661" y="5803564"/>
            <a:ext cx="673100" cy="215900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F5D203FC-A68D-574C-8575-2A42FC5EC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7437" y="5879764"/>
            <a:ext cx="165100" cy="139700"/>
          </a:xfrm>
          <a:prstGeom prst="rect">
            <a:avLst/>
          </a:prstGeom>
        </p:spPr>
      </p:pic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BA9DF47-C573-5B4B-AF91-911AB5F13C90}"/>
              </a:ext>
            </a:extLst>
          </p:cNvPr>
          <p:cNvCxnSpPr>
            <a:cxnSpLocks/>
          </p:cNvCxnSpPr>
          <p:nvPr/>
        </p:nvCxnSpPr>
        <p:spPr>
          <a:xfrm flipV="1">
            <a:off x="4138411" y="1414821"/>
            <a:ext cx="3942376" cy="2053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BA41DE-3676-7C41-8AF6-A13FCFD708A0}"/>
              </a:ext>
            </a:extLst>
          </p:cNvPr>
          <p:cNvCxnSpPr>
            <a:cxnSpLocks/>
          </p:cNvCxnSpPr>
          <p:nvPr/>
        </p:nvCxnSpPr>
        <p:spPr>
          <a:xfrm flipV="1">
            <a:off x="4114800" y="902564"/>
            <a:ext cx="4658497" cy="2153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362CB02-0A03-5E48-B5B2-9E7B0199E0C0}"/>
              </a:ext>
            </a:extLst>
          </p:cNvPr>
          <p:cNvCxnSpPr>
            <a:cxnSpLocks/>
          </p:cNvCxnSpPr>
          <p:nvPr/>
        </p:nvCxnSpPr>
        <p:spPr>
          <a:xfrm>
            <a:off x="4110526" y="1079617"/>
            <a:ext cx="75095" cy="10896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344CA09-0C0D-A24B-9615-47F6990A7911}"/>
              </a:ext>
            </a:extLst>
          </p:cNvPr>
          <p:cNvCxnSpPr>
            <a:cxnSpLocks/>
          </p:cNvCxnSpPr>
          <p:nvPr/>
        </p:nvCxnSpPr>
        <p:spPr>
          <a:xfrm>
            <a:off x="8772342" y="847514"/>
            <a:ext cx="75095" cy="10896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4C47523-C7C5-C441-9252-3ED3C8896D31}"/>
              </a:ext>
            </a:extLst>
          </p:cNvPr>
          <p:cNvCxnSpPr>
            <a:cxnSpLocks/>
          </p:cNvCxnSpPr>
          <p:nvPr/>
        </p:nvCxnSpPr>
        <p:spPr>
          <a:xfrm>
            <a:off x="8080788" y="1386865"/>
            <a:ext cx="40688" cy="5904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BC60112-0E6D-A543-A834-DF0B095B76F4}"/>
              </a:ext>
            </a:extLst>
          </p:cNvPr>
          <p:cNvCxnSpPr>
            <a:cxnSpLocks/>
          </p:cNvCxnSpPr>
          <p:nvPr/>
        </p:nvCxnSpPr>
        <p:spPr>
          <a:xfrm flipV="1">
            <a:off x="4744996" y="3967983"/>
            <a:ext cx="3472247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2116FEB-7626-EE45-811D-6571B520547F}"/>
              </a:ext>
            </a:extLst>
          </p:cNvPr>
          <p:cNvCxnSpPr>
            <a:cxnSpLocks/>
          </p:cNvCxnSpPr>
          <p:nvPr/>
        </p:nvCxnSpPr>
        <p:spPr>
          <a:xfrm>
            <a:off x="8217243" y="3384202"/>
            <a:ext cx="0" cy="5837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1E2949D-5EBD-1E42-9B18-33D31D483695}"/>
              </a:ext>
            </a:extLst>
          </p:cNvPr>
          <p:cNvCxnSpPr>
            <a:cxnSpLocks/>
          </p:cNvCxnSpPr>
          <p:nvPr/>
        </p:nvCxnSpPr>
        <p:spPr>
          <a:xfrm>
            <a:off x="4744996" y="3428995"/>
            <a:ext cx="0" cy="5389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図 91">
            <a:extLst>
              <a:ext uri="{FF2B5EF4-FFF2-40B4-BE49-F238E27FC236}">
                <a16:creationId xmlns:a16="http://schemas.microsoft.com/office/drawing/2014/main" id="{5A32A3CE-92BE-4347-BADA-1453CCF2A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5137" y="1212426"/>
            <a:ext cx="304800" cy="203200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B613AC68-BBB5-CE46-A689-1B26523AE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2669" y="4061185"/>
            <a:ext cx="596900" cy="330200"/>
          </a:xfrm>
          <a:prstGeom prst="rect">
            <a:avLst/>
          </a:prstGeom>
        </p:spPr>
      </p:pic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13A76A1B-CC3B-9545-B173-32B6D7164E12}"/>
              </a:ext>
            </a:extLst>
          </p:cNvPr>
          <p:cNvCxnSpPr>
            <a:cxnSpLocks/>
          </p:cNvCxnSpPr>
          <p:nvPr/>
        </p:nvCxnSpPr>
        <p:spPr>
          <a:xfrm flipH="1" flipV="1">
            <a:off x="8212967" y="1504665"/>
            <a:ext cx="612160" cy="41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図 109">
            <a:extLst>
              <a:ext uri="{FF2B5EF4-FFF2-40B4-BE49-F238E27FC236}">
                <a16:creationId xmlns:a16="http://schemas.microsoft.com/office/drawing/2014/main" id="{7F8E111F-47A7-7C45-9B92-F8CAB517E2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925" y="4989979"/>
            <a:ext cx="304800" cy="1905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3DECD5B-416F-8B42-BB81-5CF6CBC8ED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2045" y="2543540"/>
            <a:ext cx="673100" cy="2667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EA2B7F4-5B63-4A4A-9A36-EFB1FD9ABB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0732" y="2585671"/>
            <a:ext cx="381000" cy="2667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35BC07-C800-E442-BB25-BBB48B4EF3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04080" y="1744551"/>
            <a:ext cx="393700" cy="304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16B811-C7BA-8142-9CEB-524883B9E3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32053" y="1633327"/>
            <a:ext cx="1511300" cy="368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B6CA855-1D72-6548-830F-94E734A000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1132" y="1145891"/>
            <a:ext cx="609600" cy="2667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A6A00F9-0274-1A40-9F63-BBE15BD6BD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74266" y="2563510"/>
            <a:ext cx="508000" cy="2667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1B2CFC1-C349-934B-B5A6-2B1D751295F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10698" y="694506"/>
            <a:ext cx="2667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5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944FD9C-D97A-7E4B-8DEB-EE80DD7C493E}"/>
              </a:ext>
            </a:extLst>
          </p:cNvPr>
          <p:cNvCxnSpPr>
            <a:cxnSpLocks/>
          </p:cNvCxnSpPr>
          <p:nvPr/>
        </p:nvCxnSpPr>
        <p:spPr>
          <a:xfrm>
            <a:off x="2152787" y="3181864"/>
            <a:ext cx="7253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弧 21">
            <a:extLst>
              <a:ext uri="{FF2B5EF4-FFF2-40B4-BE49-F238E27FC236}">
                <a16:creationId xmlns:a16="http://schemas.microsoft.com/office/drawing/2014/main" id="{056D2137-FD32-FD49-B435-87C4F75FB84A}"/>
              </a:ext>
            </a:extLst>
          </p:cNvPr>
          <p:cNvSpPr/>
          <p:nvPr/>
        </p:nvSpPr>
        <p:spPr>
          <a:xfrm rot="10800000">
            <a:off x="3301966" y="773083"/>
            <a:ext cx="4817556" cy="4817556"/>
          </a:xfrm>
          <a:prstGeom prst="arc">
            <a:avLst>
              <a:gd name="adj1" fmla="val 18712129"/>
              <a:gd name="adj2" fmla="val 35326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DBB7069-2A3F-0A4B-8B70-FB84409DEA19}"/>
              </a:ext>
            </a:extLst>
          </p:cNvPr>
          <p:cNvCxnSpPr>
            <a:cxnSpLocks/>
          </p:cNvCxnSpPr>
          <p:nvPr/>
        </p:nvCxnSpPr>
        <p:spPr>
          <a:xfrm>
            <a:off x="2729678" y="1359243"/>
            <a:ext cx="1110288" cy="328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F3C7781-003E-524C-B636-199FB688AEE9}"/>
              </a:ext>
            </a:extLst>
          </p:cNvPr>
          <p:cNvCxnSpPr>
            <a:cxnSpLocks/>
          </p:cNvCxnSpPr>
          <p:nvPr/>
        </p:nvCxnSpPr>
        <p:spPr>
          <a:xfrm>
            <a:off x="2881835" y="889687"/>
            <a:ext cx="2828909" cy="22921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C987163-8267-C349-9186-EAF5CABCF962}"/>
              </a:ext>
            </a:extLst>
          </p:cNvPr>
          <p:cNvCxnSpPr>
            <a:cxnSpLocks/>
          </p:cNvCxnSpPr>
          <p:nvPr/>
        </p:nvCxnSpPr>
        <p:spPr>
          <a:xfrm>
            <a:off x="2729678" y="1359243"/>
            <a:ext cx="6164061" cy="182261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7E042D1E-EE3F-7F46-AE81-F497A869A3FA}"/>
              </a:ext>
            </a:extLst>
          </p:cNvPr>
          <p:cNvCxnSpPr>
            <a:cxnSpLocks/>
          </p:cNvCxnSpPr>
          <p:nvPr/>
        </p:nvCxnSpPr>
        <p:spPr>
          <a:xfrm>
            <a:off x="3858019" y="1687541"/>
            <a:ext cx="1031789" cy="518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589EAFD-3A3C-6949-8E8F-AFAC2E6CCC2B}"/>
              </a:ext>
            </a:extLst>
          </p:cNvPr>
          <p:cNvCxnSpPr>
            <a:cxnSpLocks/>
          </p:cNvCxnSpPr>
          <p:nvPr/>
        </p:nvCxnSpPr>
        <p:spPr>
          <a:xfrm>
            <a:off x="3839966" y="1687538"/>
            <a:ext cx="3005059" cy="14832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弧 68">
            <a:extLst>
              <a:ext uri="{FF2B5EF4-FFF2-40B4-BE49-F238E27FC236}">
                <a16:creationId xmlns:a16="http://schemas.microsoft.com/office/drawing/2014/main" id="{2047F060-301A-9F45-9A2F-8F7D7143A3D8}"/>
              </a:ext>
            </a:extLst>
          </p:cNvPr>
          <p:cNvSpPr/>
          <p:nvPr/>
        </p:nvSpPr>
        <p:spPr>
          <a:xfrm rot="10800000">
            <a:off x="3205714" y="1035232"/>
            <a:ext cx="1304610" cy="1304610"/>
          </a:xfrm>
          <a:prstGeom prst="arc">
            <a:avLst>
              <a:gd name="adj1" fmla="val 940212"/>
              <a:gd name="adj2" fmla="val 23769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弧 72">
            <a:extLst>
              <a:ext uri="{FF2B5EF4-FFF2-40B4-BE49-F238E27FC236}">
                <a16:creationId xmlns:a16="http://schemas.microsoft.com/office/drawing/2014/main" id="{8D561C67-8803-9B4B-82C5-0A0E932CCEE8}"/>
              </a:ext>
            </a:extLst>
          </p:cNvPr>
          <p:cNvSpPr/>
          <p:nvPr/>
        </p:nvSpPr>
        <p:spPr>
          <a:xfrm rot="10800000">
            <a:off x="3211411" y="1035230"/>
            <a:ext cx="1304610" cy="1304610"/>
          </a:xfrm>
          <a:prstGeom prst="arc">
            <a:avLst>
              <a:gd name="adj1" fmla="val 12401636"/>
              <a:gd name="adj2" fmla="val 130655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>
            <a:extLst>
              <a:ext uri="{FF2B5EF4-FFF2-40B4-BE49-F238E27FC236}">
                <a16:creationId xmlns:a16="http://schemas.microsoft.com/office/drawing/2014/main" id="{DE6CA4A9-E94D-8B40-83EB-39752DF67CDF}"/>
              </a:ext>
            </a:extLst>
          </p:cNvPr>
          <p:cNvSpPr/>
          <p:nvPr/>
        </p:nvSpPr>
        <p:spPr>
          <a:xfrm rot="10800000">
            <a:off x="5058439" y="2535082"/>
            <a:ext cx="1304610" cy="1304610"/>
          </a:xfrm>
          <a:prstGeom prst="arc">
            <a:avLst>
              <a:gd name="adj1" fmla="val 88581"/>
              <a:gd name="adj2" fmla="val 23769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弧 74">
            <a:extLst>
              <a:ext uri="{FF2B5EF4-FFF2-40B4-BE49-F238E27FC236}">
                <a16:creationId xmlns:a16="http://schemas.microsoft.com/office/drawing/2014/main" id="{D31BF6A3-F17E-744C-B25B-AC72E85A8F1D}"/>
              </a:ext>
            </a:extLst>
          </p:cNvPr>
          <p:cNvSpPr/>
          <p:nvPr/>
        </p:nvSpPr>
        <p:spPr>
          <a:xfrm rot="10800000">
            <a:off x="8241434" y="2530417"/>
            <a:ext cx="1304610" cy="1304610"/>
          </a:xfrm>
          <a:prstGeom prst="arc">
            <a:avLst>
              <a:gd name="adj1" fmla="val 88581"/>
              <a:gd name="adj2" fmla="val 10305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弧 75">
            <a:extLst>
              <a:ext uri="{FF2B5EF4-FFF2-40B4-BE49-F238E27FC236}">
                <a16:creationId xmlns:a16="http://schemas.microsoft.com/office/drawing/2014/main" id="{C57BB591-57A0-6F4D-ABC0-C871302C3E13}"/>
              </a:ext>
            </a:extLst>
          </p:cNvPr>
          <p:cNvSpPr/>
          <p:nvPr/>
        </p:nvSpPr>
        <p:spPr>
          <a:xfrm rot="10800000">
            <a:off x="6192720" y="2530417"/>
            <a:ext cx="1304610" cy="1304610"/>
          </a:xfrm>
          <a:prstGeom prst="arc">
            <a:avLst>
              <a:gd name="adj1" fmla="val 88581"/>
              <a:gd name="adj2" fmla="val 161789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788B671-A12C-024B-BF77-AF8D76813B2B}"/>
              </a:ext>
            </a:extLst>
          </p:cNvPr>
          <p:cNvCxnSpPr>
            <a:cxnSpLocks/>
          </p:cNvCxnSpPr>
          <p:nvPr/>
        </p:nvCxnSpPr>
        <p:spPr>
          <a:xfrm>
            <a:off x="6845025" y="3181861"/>
            <a:ext cx="0" cy="747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9DDC40D8-B4C7-B44D-982D-0BA98CC5A90E}"/>
              </a:ext>
            </a:extLst>
          </p:cNvPr>
          <p:cNvCxnSpPr>
            <a:cxnSpLocks/>
          </p:cNvCxnSpPr>
          <p:nvPr/>
        </p:nvCxnSpPr>
        <p:spPr>
          <a:xfrm>
            <a:off x="3298260" y="3176736"/>
            <a:ext cx="0" cy="15435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454E357-39BB-7348-AE0F-0AF6E3012481}"/>
              </a:ext>
            </a:extLst>
          </p:cNvPr>
          <p:cNvCxnSpPr>
            <a:cxnSpLocks/>
          </p:cNvCxnSpPr>
          <p:nvPr/>
        </p:nvCxnSpPr>
        <p:spPr>
          <a:xfrm>
            <a:off x="5710743" y="3181861"/>
            <a:ext cx="0" cy="272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A62A934-332A-C846-84D4-D1C8D3F849EC}"/>
              </a:ext>
            </a:extLst>
          </p:cNvPr>
          <p:cNvCxnSpPr>
            <a:cxnSpLocks/>
          </p:cNvCxnSpPr>
          <p:nvPr/>
        </p:nvCxnSpPr>
        <p:spPr>
          <a:xfrm>
            <a:off x="8893739" y="3181861"/>
            <a:ext cx="0" cy="13530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66B95A6-4C7B-FE43-B253-91F1BDE6E0DD}"/>
              </a:ext>
            </a:extLst>
          </p:cNvPr>
          <p:cNvCxnSpPr>
            <a:cxnSpLocks/>
          </p:cNvCxnSpPr>
          <p:nvPr/>
        </p:nvCxnSpPr>
        <p:spPr>
          <a:xfrm flipV="1">
            <a:off x="3839966" y="1688680"/>
            <a:ext cx="0" cy="14821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図 88">
            <a:extLst>
              <a:ext uri="{FF2B5EF4-FFF2-40B4-BE49-F238E27FC236}">
                <a16:creationId xmlns:a16="http://schemas.microsoft.com/office/drawing/2014/main" id="{11A5F074-FF74-9A47-A690-F4F16B1B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60" y="2872179"/>
            <a:ext cx="139700" cy="241300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2112C2DC-616E-8844-AF23-9094545ED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912" y="988394"/>
            <a:ext cx="88900" cy="215900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FDF6622F-205E-DB47-B936-571CBDEF3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513" y="2134808"/>
            <a:ext cx="177800" cy="266700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22EB1849-F3F6-5646-93C9-C4C1C9950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7186" y="1489096"/>
            <a:ext cx="177800" cy="139700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B3888659-42BA-7440-B32B-7CCE6273F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0455" y="1362536"/>
            <a:ext cx="241300" cy="266700"/>
          </a:xfrm>
          <a:prstGeom prst="rect">
            <a:avLst/>
          </a:prstGeom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CCEED653-BBEC-3C45-B7B9-724B8ACE24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2270" y="2973779"/>
            <a:ext cx="165100" cy="139700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55A9735E-EA4E-5A49-80FC-876A195965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9600" y="2850646"/>
            <a:ext cx="241300" cy="266700"/>
          </a:xfrm>
          <a:prstGeom prst="rect">
            <a:avLst/>
          </a:prstGeom>
        </p:spPr>
      </p:pic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2D1C8533-EA96-454D-857C-1116F03F3294}"/>
              </a:ext>
            </a:extLst>
          </p:cNvPr>
          <p:cNvCxnSpPr/>
          <p:nvPr/>
        </p:nvCxnSpPr>
        <p:spPr>
          <a:xfrm>
            <a:off x="3301965" y="3454015"/>
            <a:ext cx="2408778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191FA7C6-E140-FE48-AC3B-32CF9DA13FCB}"/>
              </a:ext>
            </a:extLst>
          </p:cNvPr>
          <p:cNvCxnSpPr>
            <a:cxnSpLocks/>
          </p:cNvCxnSpPr>
          <p:nvPr/>
        </p:nvCxnSpPr>
        <p:spPr>
          <a:xfrm>
            <a:off x="3298260" y="3929449"/>
            <a:ext cx="3546764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F0B29846-5E23-2840-A34D-41AECF80735A}"/>
              </a:ext>
            </a:extLst>
          </p:cNvPr>
          <p:cNvCxnSpPr>
            <a:cxnSpLocks/>
          </p:cNvCxnSpPr>
          <p:nvPr/>
        </p:nvCxnSpPr>
        <p:spPr>
          <a:xfrm>
            <a:off x="3298260" y="4514679"/>
            <a:ext cx="5595479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図 114">
            <a:extLst>
              <a:ext uri="{FF2B5EF4-FFF2-40B4-BE49-F238E27FC236}">
                <a16:creationId xmlns:a16="http://schemas.microsoft.com/office/drawing/2014/main" id="{A0B5A8D1-1C02-8B4C-AABB-E50705DC0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7571" y="3549395"/>
            <a:ext cx="596900" cy="317500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3CA2AED0-C851-EE40-AF18-11A6077F8F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5892" y="4020737"/>
            <a:ext cx="571500" cy="317500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892C90A5-5C03-EF48-8C76-2C7862BE4E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9449" y="4609101"/>
            <a:ext cx="673100" cy="330200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ECCF9B65-7730-134A-8A6F-D16648CC1D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27130" y="2277157"/>
            <a:ext cx="609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14827B48-AB35-8949-906E-92A02405E8A2}"/>
              </a:ext>
            </a:extLst>
          </p:cNvPr>
          <p:cNvGrpSpPr/>
          <p:nvPr/>
        </p:nvGrpSpPr>
        <p:grpSpPr>
          <a:xfrm>
            <a:off x="2743200" y="633572"/>
            <a:ext cx="6075200" cy="5204202"/>
            <a:chOff x="2743200" y="633572"/>
            <a:chExt cx="6075200" cy="5204202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944FD9C-D97A-7E4B-8DEB-EE80DD7C493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3428999"/>
              <a:ext cx="57141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DF6F395-D24D-DD4A-AB03-EC4122DB846D}"/>
                </a:ext>
              </a:extLst>
            </p:cNvPr>
            <p:cNvGrpSpPr/>
            <p:nvPr/>
          </p:nvGrpSpPr>
          <p:grpSpPr>
            <a:xfrm rot="10800000">
              <a:off x="4000844" y="1020218"/>
              <a:ext cx="4817556" cy="4817556"/>
              <a:chOff x="-766119" y="673442"/>
              <a:chExt cx="5511115" cy="5511115"/>
            </a:xfrm>
          </p:grpSpPr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056D2137-FD32-FD49-B435-87C4F75FB84A}"/>
                  </a:ext>
                </a:extLst>
              </p:cNvPr>
              <p:cNvSpPr/>
              <p:nvPr/>
            </p:nvSpPr>
            <p:spPr>
              <a:xfrm>
                <a:off x="-766119" y="673442"/>
                <a:ext cx="5511115" cy="5511115"/>
              </a:xfrm>
              <a:prstGeom prst="arc">
                <a:avLst>
                  <a:gd name="adj1" fmla="val 18148260"/>
                  <a:gd name="adj2" fmla="val 343232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02CB4AB3-099B-BE4D-9279-AD217D08E686}"/>
                  </a:ext>
                </a:extLst>
              </p:cNvPr>
              <p:cNvSpPr/>
              <p:nvPr/>
            </p:nvSpPr>
            <p:spPr>
              <a:xfrm>
                <a:off x="-224962" y="2635337"/>
                <a:ext cx="4969958" cy="1587321"/>
              </a:xfrm>
              <a:prstGeom prst="arc">
                <a:avLst>
                  <a:gd name="adj1" fmla="val 20544851"/>
                  <a:gd name="adj2" fmla="val 352446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507973B-E8EA-5D40-9BF8-F77B059834AD}"/>
                </a:ext>
              </a:extLst>
            </p:cNvPr>
            <p:cNvCxnSpPr>
              <a:cxnSpLocks/>
            </p:cNvCxnSpPr>
            <p:nvPr/>
          </p:nvCxnSpPr>
          <p:spPr>
            <a:xfrm>
              <a:off x="3546033" y="1408729"/>
              <a:ext cx="2863589" cy="203331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8D7E3E1-A6D8-0740-B572-68C2CF98C7DE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00" y="2056065"/>
              <a:ext cx="2431804" cy="57283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27C2C0E1-7D0F-844D-97D4-5226BB2242E8}"/>
                </a:ext>
              </a:extLst>
            </p:cNvPr>
            <p:cNvCxnSpPr>
              <a:cxnSpLocks/>
            </p:cNvCxnSpPr>
            <p:nvPr/>
          </p:nvCxnSpPr>
          <p:spPr>
            <a:xfrm>
              <a:off x="4722668" y="1725557"/>
              <a:ext cx="2166836" cy="89910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9E5FD15-33E1-F349-962E-EBD11E56938E}"/>
                </a:ext>
              </a:extLst>
            </p:cNvPr>
            <p:cNvCxnSpPr>
              <a:cxnSpLocks/>
            </p:cNvCxnSpPr>
            <p:nvPr/>
          </p:nvCxnSpPr>
          <p:spPr>
            <a:xfrm>
              <a:off x="3653365" y="1864358"/>
              <a:ext cx="804335" cy="1881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3E87977C-1B75-C94A-A16E-6B8C7B557331}"/>
                </a:ext>
              </a:extLst>
            </p:cNvPr>
            <p:cNvCxnSpPr>
              <a:cxnSpLocks/>
            </p:cNvCxnSpPr>
            <p:nvPr/>
          </p:nvCxnSpPr>
          <p:spPr>
            <a:xfrm>
              <a:off x="3946678" y="1412585"/>
              <a:ext cx="759873" cy="312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C4F387A-C6A4-4146-B7CF-0B1F694534DC}"/>
                </a:ext>
              </a:extLst>
            </p:cNvPr>
            <p:cNvSpPr txBox="1"/>
            <p:nvPr/>
          </p:nvSpPr>
          <p:spPr>
            <a:xfrm>
              <a:off x="3109021" y="20987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solidFill>
                    <a:srgbClr val="C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主光線</a:t>
              </a:r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9C3B2FFE-AFC2-DA41-B01C-72C57AA4D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7700" y="1725558"/>
              <a:ext cx="264968" cy="326941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A185910-DE58-294D-A50A-B95D9AFA40E1}"/>
                </a:ext>
              </a:extLst>
            </p:cNvPr>
            <p:cNvSpPr txBox="1"/>
            <p:nvPr/>
          </p:nvSpPr>
          <p:spPr>
            <a:xfrm>
              <a:off x="5313585" y="1181341"/>
              <a:ext cx="31438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Meiryo" panose="020B0604030504040204" pitchFamily="34" charset="-128"/>
                  <a:ea typeface="Meiryo" panose="020B0604030504040204" pitchFamily="34" charset="-128"/>
                </a:rPr>
                <a:t>子午的光線</a:t>
              </a:r>
              <a:r>
                <a:rPr kumimoji="1" lang="en-US" altLang="ja-JP" sz="200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</a:p>
            <a:p>
              <a:r>
                <a:rPr kumimoji="1" lang="en-US" altLang="ja-JP" sz="2000">
                  <a:latin typeface="Meiryo" panose="020B0604030504040204" pitchFamily="34" charset="-128"/>
                  <a:ea typeface="Meiryo" panose="020B0604030504040204" pitchFamily="34" charset="-128"/>
                </a:rPr>
                <a:t>(tangential, meridional)</a:t>
              </a:r>
              <a:endPara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C258AF8-AF1D-404D-A97B-ADF5BDC17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8528" y="969180"/>
              <a:ext cx="611532" cy="939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円弧 72">
              <a:extLst>
                <a:ext uri="{FF2B5EF4-FFF2-40B4-BE49-F238E27FC236}">
                  <a16:creationId xmlns:a16="http://schemas.microsoft.com/office/drawing/2014/main" id="{409D24D4-49E3-CD40-8C0F-F92B5A63802D}"/>
                </a:ext>
              </a:extLst>
            </p:cNvPr>
            <p:cNvSpPr/>
            <p:nvPr/>
          </p:nvSpPr>
          <p:spPr>
            <a:xfrm rot="10800000">
              <a:off x="6219184" y="1963170"/>
              <a:ext cx="1340639" cy="1340639"/>
            </a:xfrm>
            <a:prstGeom prst="arc">
              <a:avLst>
                <a:gd name="adj1" fmla="val 802292"/>
                <a:gd name="adj2" fmla="val 143751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A7087FAB-F4BC-804E-A357-72BCC5ED2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642" y="1712516"/>
              <a:ext cx="88266" cy="386308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0990B8A1-5D73-B542-AA36-6F57B95D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4028" y="633572"/>
              <a:ext cx="889000" cy="330200"/>
            </a:xfrm>
            <a:prstGeom prst="rect">
              <a:avLst/>
            </a:prstGeom>
          </p:spPr>
        </p:pic>
        <p:pic>
          <p:nvPicPr>
            <p:cNvPr id="83" name="図 82">
              <a:extLst>
                <a:ext uri="{FF2B5EF4-FFF2-40B4-BE49-F238E27FC236}">
                  <a16:creationId xmlns:a16="http://schemas.microsoft.com/office/drawing/2014/main" id="{8271EBAA-0601-5B4F-A505-ACB26D608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9582" y="637890"/>
              <a:ext cx="711200" cy="317500"/>
            </a:xfrm>
            <a:prstGeom prst="rect">
              <a:avLst/>
            </a:prstGeom>
          </p:spPr>
        </p:pic>
        <p:sp>
          <p:nvSpPr>
            <p:cNvPr id="85" name="円弧 84">
              <a:extLst>
                <a:ext uri="{FF2B5EF4-FFF2-40B4-BE49-F238E27FC236}">
                  <a16:creationId xmlns:a16="http://schemas.microsoft.com/office/drawing/2014/main" id="{EAC021BF-B1E1-0C4D-AAE7-53EE0DB4B7C3}"/>
                </a:ext>
              </a:extLst>
            </p:cNvPr>
            <p:cNvSpPr/>
            <p:nvPr/>
          </p:nvSpPr>
          <p:spPr>
            <a:xfrm rot="10800000">
              <a:off x="3836595" y="1430411"/>
              <a:ext cx="1242210" cy="1242210"/>
            </a:xfrm>
            <a:prstGeom prst="arc">
              <a:avLst>
                <a:gd name="adj1" fmla="val 802292"/>
                <a:gd name="adj2" fmla="val 207906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FB53078E-7760-2147-91AF-ED8AE383B660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4685894" y="955390"/>
              <a:ext cx="629288" cy="9516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C1E0AEDA-63B4-BD46-9A47-73E57D9B5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2321" y="1530517"/>
              <a:ext cx="266700" cy="292100"/>
            </a:xfrm>
            <a:prstGeom prst="rect">
              <a:avLst/>
            </a:prstGeom>
          </p:spPr>
        </p:pic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658870F7-CA19-6347-938C-E430AC04F808}"/>
                </a:ext>
              </a:extLst>
            </p:cNvPr>
            <p:cNvCxnSpPr>
              <a:cxnSpLocks/>
            </p:cNvCxnSpPr>
            <p:nvPr/>
          </p:nvCxnSpPr>
          <p:spPr>
            <a:xfrm>
              <a:off x="3200954" y="1690625"/>
              <a:ext cx="703782" cy="12581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図 106">
              <a:extLst>
                <a:ext uri="{FF2B5EF4-FFF2-40B4-BE49-F238E27FC236}">
                  <a16:creationId xmlns:a16="http://schemas.microsoft.com/office/drawing/2014/main" id="{35112543-B5E9-754F-8B81-850E52947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2874" y="2104127"/>
              <a:ext cx="431800" cy="228600"/>
            </a:xfrm>
            <a:prstGeom prst="rect">
              <a:avLst/>
            </a:prstGeom>
          </p:spPr>
        </p:pic>
        <p:pic>
          <p:nvPicPr>
            <p:cNvPr id="108" name="図 107">
              <a:extLst>
                <a:ext uri="{FF2B5EF4-FFF2-40B4-BE49-F238E27FC236}">
                  <a16:creationId xmlns:a16="http://schemas.microsoft.com/office/drawing/2014/main" id="{E6D03A5C-3001-6341-9668-16ED1A356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62700" y="2544716"/>
              <a:ext cx="266700" cy="190500"/>
            </a:xfrm>
            <a:prstGeom prst="rect">
              <a:avLst/>
            </a:prstGeom>
          </p:spPr>
        </p:pic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4278E1FF-E699-0243-B989-39757A0267D5}"/>
                </a:ext>
              </a:extLst>
            </p:cNvPr>
            <p:cNvCxnSpPr>
              <a:cxnSpLocks/>
            </p:cNvCxnSpPr>
            <p:nvPr/>
          </p:nvCxnSpPr>
          <p:spPr>
            <a:xfrm>
              <a:off x="4400862" y="2170514"/>
              <a:ext cx="2421694" cy="56916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6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944FD9C-D97A-7E4B-8DEB-EE80DD7C493E}"/>
              </a:ext>
            </a:extLst>
          </p:cNvPr>
          <p:cNvCxnSpPr>
            <a:cxnSpLocks/>
          </p:cNvCxnSpPr>
          <p:nvPr/>
        </p:nvCxnSpPr>
        <p:spPr>
          <a:xfrm>
            <a:off x="7033915" y="3428999"/>
            <a:ext cx="45937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弧 21">
            <a:extLst>
              <a:ext uri="{FF2B5EF4-FFF2-40B4-BE49-F238E27FC236}">
                <a16:creationId xmlns:a16="http://schemas.microsoft.com/office/drawing/2014/main" id="{056D2137-FD32-FD49-B435-87C4F75FB84A}"/>
              </a:ext>
            </a:extLst>
          </p:cNvPr>
          <p:cNvSpPr/>
          <p:nvPr/>
        </p:nvSpPr>
        <p:spPr>
          <a:xfrm rot="10800000">
            <a:off x="7925738" y="1020218"/>
            <a:ext cx="4817556" cy="4817556"/>
          </a:xfrm>
          <a:prstGeom prst="arc">
            <a:avLst>
              <a:gd name="adj1" fmla="val 18148260"/>
              <a:gd name="adj2" fmla="val 35846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弧 22">
            <a:extLst>
              <a:ext uri="{FF2B5EF4-FFF2-40B4-BE49-F238E27FC236}">
                <a16:creationId xmlns:a16="http://schemas.microsoft.com/office/drawing/2014/main" id="{02CB4AB3-099B-BE4D-9279-AD217D08E686}"/>
              </a:ext>
            </a:extLst>
          </p:cNvPr>
          <p:cNvSpPr/>
          <p:nvPr/>
        </p:nvSpPr>
        <p:spPr>
          <a:xfrm rot="10800000">
            <a:off x="7925738" y="2659671"/>
            <a:ext cx="4817556" cy="1538647"/>
          </a:xfrm>
          <a:prstGeom prst="arc">
            <a:avLst>
              <a:gd name="adj1" fmla="val 20841840"/>
              <a:gd name="adj2" fmla="val 16963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507973B-E8EA-5D40-9BF8-F77B059834AD}"/>
              </a:ext>
            </a:extLst>
          </p:cNvPr>
          <p:cNvCxnSpPr>
            <a:cxnSpLocks/>
          </p:cNvCxnSpPr>
          <p:nvPr/>
        </p:nvCxnSpPr>
        <p:spPr>
          <a:xfrm>
            <a:off x="8374545" y="2050350"/>
            <a:ext cx="1959971" cy="139169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8D7E3E1-A6D8-0740-B572-68C2CF98C7DE}"/>
              </a:ext>
            </a:extLst>
          </p:cNvPr>
          <p:cNvCxnSpPr>
            <a:cxnSpLocks/>
          </p:cNvCxnSpPr>
          <p:nvPr/>
        </p:nvCxnSpPr>
        <p:spPr>
          <a:xfrm>
            <a:off x="8382594" y="2056065"/>
            <a:ext cx="2854640" cy="672438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7C2C0E1-7D0F-844D-97D4-5226BB2242E8}"/>
              </a:ext>
            </a:extLst>
          </p:cNvPr>
          <p:cNvCxnSpPr>
            <a:cxnSpLocks/>
          </p:cNvCxnSpPr>
          <p:nvPr/>
        </p:nvCxnSpPr>
        <p:spPr>
          <a:xfrm>
            <a:off x="8562536" y="1864358"/>
            <a:ext cx="2693915" cy="8677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9E5FD15-33E1-F349-962E-EBD11E56938E}"/>
              </a:ext>
            </a:extLst>
          </p:cNvPr>
          <p:cNvCxnSpPr>
            <a:cxnSpLocks/>
          </p:cNvCxnSpPr>
          <p:nvPr/>
        </p:nvCxnSpPr>
        <p:spPr>
          <a:xfrm>
            <a:off x="7578259" y="1864358"/>
            <a:ext cx="804335" cy="1881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E87977C-1B75-C94A-A16E-6B8C7B557331}"/>
              </a:ext>
            </a:extLst>
          </p:cNvPr>
          <p:cNvCxnSpPr>
            <a:cxnSpLocks/>
          </p:cNvCxnSpPr>
          <p:nvPr/>
        </p:nvCxnSpPr>
        <p:spPr>
          <a:xfrm>
            <a:off x="7862684" y="1644984"/>
            <a:ext cx="757477" cy="242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C4F387A-C6A4-4146-B7CF-0B1F694534DC}"/>
              </a:ext>
            </a:extLst>
          </p:cNvPr>
          <p:cNvSpPr txBox="1"/>
          <p:nvPr/>
        </p:nvSpPr>
        <p:spPr>
          <a:xfrm>
            <a:off x="7033915" y="20987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主光線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C3B2FFE-AFC2-DA41-B01C-72C57AA4D909}"/>
              </a:ext>
            </a:extLst>
          </p:cNvPr>
          <p:cNvCxnSpPr>
            <a:cxnSpLocks/>
          </p:cNvCxnSpPr>
          <p:nvPr/>
        </p:nvCxnSpPr>
        <p:spPr>
          <a:xfrm flipV="1">
            <a:off x="8382594" y="1888880"/>
            <a:ext cx="277490" cy="16362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A185910-DE58-294D-A50A-B95D9AFA40E1}"/>
              </a:ext>
            </a:extLst>
          </p:cNvPr>
          <p:cNvSpPr txBox="1"/>
          <p:nvPr/>
        </p:nvSpPr>
        <p:spPr>
          <a:xfrm>
            <a:off x="9377222" y="1263725"/>
            <a:ext cx="2181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球欠的光線</a:t>
            </a:r>
            <a:r>
              <a:rPr kumimoji="1" lang="en-US" altLang="ja-JP" sz="20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</a:p>
          <a:p>
            <a:r>
              <a:rPr kumimoji="1" lang="en-US" altLang="ja-JP" sz="2000">
                <a:latin typeface="Meiryo" panose="020B0604030504040204" pitchFamily="34" charset="-128"/>
                <a:ea typeface="Meiryo" panose="020B0604030504040204" pitchFamily="34" charset="-128"/>
              </a:rPr>
              <a:t>(sagittal, radial)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C258AF8-AF1D-404D-A97B-ADF5BDC17D5B}"/>
              </a:ext>
            </a:extLst>
          </p:cNvPr>
          <p:cNvCxnSpPr>
            <a:cxnSpLocks/>
          </p:cNvCxnSpPr>
          <p:nvPr/>
        </p:nvCxnSpPr>
        <p:spPr>
          <a:xfrm flipH="1" flipV="1">
            <a:off x="8057727" y="1282941"/>
            <a:ext cx="456027" cy="7003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円弧 72">
            <a:extLst>
              <a:ext uri="{FF2B5EF4-FFF2-40B4-BE49-F238E27FC236}">
                <a16:creationId xmlns:a16="http://schemas.microsoft.com/office/drawing/2014/main" id="{409D24D4-49E3-CD40-8C0F-F92B5A63802D}"/>
              </a:ext>
            </a:extLst>
          </p:cNvPr>
          <p:cNvSpPr/>
          <p:nvPr/>
        </p:nvSpPr>
        <p:spPr>
          <a:xfrm rot="10800000">
            <a:off x="10144078" y="1963170"/>
            <a:ext cx="1340639" cy="1340639"/>
          </a:xfrm>
          <a:prstGeom prst="arc">
            <a:avLst>
              <a:gd name="adj1" fmla="val 802292"/>
              <a:gd name="adj2" fmla="val 122929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4278E1FF-E699-0243-B989-39757A0267D5}"/>
              </a:ext>
            </a:extLst>
          </p:cNvPr>
          <p:cNvCxnSpPr>
            <a:cxnSpLocks/>
          </p:cNvCxnSpPr>
          <p:nvPr/>
        </p:nvCxnSpPr>
        <p:spPr>
          <a:xfrm>
            <a:off x="8356895" y="2134101"/>
            <a:ext cx="2870738" cy="673883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B79A2D0-0116-9942-ACDD-2497BC4E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577" y="861713"/>
            <a:ext cx="876300" cy="3175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010BD51-065D-FE4A-A673-42BDCC8CB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152" y="2535659"/>
            <a:ext cx="266700" cy="190500"/>
          </a:xfrm>
          <a:prstGeom prst="rect">
            <a:avLst/>
          </a:prstGeom>
        </p:spPr>
      </p:pic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8B76FC3-1287-5946-B47E-294CC34C4134}"/>
              </a:ext>
            </a:extLst>
          </p:cNvPr>
          <p:cNvCxnSpPr>
            <a:cxnSpLocks/>
          </p:cNvCxnSpPr>
          <p:nvPr/>
        </p:nvCxnSpPr>
        <p:spPr>
          <a:xfrm>
            <a:off x="370397" y="3428999"/>
            <a:ext cx="57141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円弧 83">
            <a:extLst>
              <a:ext uri="{FF2B5EF4-FFF2-40B4-BE49-F238E27FC236}">
                <a16:creationId xmlns:a16="http://schemas.microsoft.com/office/drawing/2014/main" id="{5F05EAC8-84DF-D341-BF9D-193901A14133}"/>
              </a:ext>
            </a:extLst>
          </p:cNvPr>
          <p:cNvSpPr/>
          <p:nvPr/>
        </p:nvSpPr>
        <p:spPr>
          <a:xfrm rot="10800000">
            <a:off x="1628041" y="1020218"/>
            <a:ext cx="4817556" cy="4817556"/>
          </a:xfrm>
          <a:prstGeom prst="arc">
            <a:avLst>
              <a:gd name="adj1" fmla="val 18148260"/>
              <a:gd name="adj2" fmla="val 34323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FBBA291-B117-E04C-B8E6-30FCA30F38D5}"/>
              </a:ext>
            </a:extLst>
          </p:cNvPr>
          <p:cNvCxnSpPr>
            <a:cxnSpLocks/>
          </p:cNvCxnSpPr>
          <p:nvPr/>
        </p:nvCxnSpPr>
        <p:spPr>
          <a:xfrm>
            <a:off x="1173230" y="1408729"/>
            <a:ext cx="2863589" cy="20333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06F9495-B838-A84D-8C2D-1D0FAC71EE88}"/>
              </a:ext>
            </a:extLst>
          </p:cNvPr>
          <p:cNvCxnSpPr>
            <a:cxnSpLocks/>
          </p:cNvCxnSpPr>
          <p:nvPr/>
        </p:nvCxnSpPr>
        <p:spPr>
          <a:xfrm>
            <a:off x="2084897" y="2056065"/>
            <a:ext cx="2431804" cy="572835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5805F68-6BE1-6A49-9AC7-5A54AD829EB0}"/>
              </a:ext>
            </a:extLst>
          </p:cNvPr>
          <p:cNvCxnSpPr>
            <a:cxnSpLocks/>
          </p:cNvCxnSpPr>
          <p:nvPr/>
        </p:nvCxnSpPr>
        <p:spPr>
          <a:xfrm>
            <a:off x="2349865" y="1725557"/>
            <a:ext cx="2166836" cy="89910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4FC095B-87D4-874B-9010-2CD4351EF0F5}"/>
              </a:ext>
            </a:extLst>
          </p:cNvPr>
          <p:cNvCxnSpPr>
            <a:cxnSpLocks/>
          </p:cNvCxnSpPr>
          <p:nvPr/>
        </p:nvCxnSpPr>
        <p:spPr>
          <a:xfrm>
            <a:off x="1280562" y="1864358"/>
            <a:ext cx="804335" cy="1881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08A0570-2916-994D-825C-CBB84C86B9A6}"/>
              </a:ext>
            </a:extLst>
          </p:cNvPr>
          <p:cNvCxnSpPr>
            <a:cxnSpLocks/>
          </p:cNvCxnSpPr>
          <p:nvPr/>
        </p:nvCxnSpPr>
        <p:spPr>
          <a:xfrm>
            <a:off x="1573875" y="1412585"/>
            <a:ext cx="759873" cy="312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D74F977-11B7-684D-A377-9AC9CC959EEA}"/>
              </a:ext>
            </a:extLst>
          </p:cNvPr>
          <p:cNvSpPr txBox="1"/>
          <p:nvPr/>
        </p:nvSpPr>
        <p:spPr>
          <a:xfrm>
            <a:off x="736218" y="20987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主光線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B3DA61D-F394-0445-BD9C-5F101282F271}"/>
              </a:ext>
            </a:extLst>
          </p:cNvPr>
          <p:cNvCxnSpPr>
            <a:cxnSpLocks/>
          </p:cNvCxnSpPr>
          <p:nvPr/>
        </p:nvCxnSpPr>
        <p:spPr>
          <a:xfrm flipV="1">
            <a:off x="2084897" y="1725558"/>
            <a:ext cx="264968" cy="326941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8BB1630-49FE-9443-9E2D-6F403AA65E78}"/>
              </a:ext>
            </a:extLst>
          </p:cNvPr>
          <p:cNvSpPr txBox="1"/>
          <p:nvPr/>
        </p:nvSpPr>
        <p:spPr>
          <a:xfrm>
            <a:off x="2940782" y="1181341"/>
            <a:ext cx="3143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子午的光線</a:t>
            </a:r>
            <a:r>
              <a:rPr kumimoji="1" lang="en-US" altLang="ja-JP" sz="20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</a:p>
          <a:p>
            <a:r>
              <a:rPr kumimoji="1" lang="en-US" altLang="ja-JP" sz="2000">
                <a:latin typeface="Meiryo" panose="020B0604030504040204" pitchFamily="34" charset="-128"/>
                <a:ea typeface="Meiryo" panose="020B0604030504040204" pitchFamily="34" charset="-128"/>
              </a:rPr>
              <a:t>(tangential, meridional)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C436B44-0814-0D46-A1DD-A9B67EE7C5FD}"/>
              </a:ext>
            </a:extLst>
          </p:cNvPr>
          <p:cNvCxnSpPr>
            <a:cxnSpLocks/>
          </p:cNvCxnSpPr>
          <p:nvPr/>
        </p:nvCxnSpPr>
        <p:spPr>
          <a:xfrm flipH="1" flipV="1">
            <a:off x="1555725" y="969180"/>
            <a:ext cx="611532" cy="939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弧 67">
            <a:extLst>
              <a:ext uri="{FF2B5EF4-FFF2-40B4-BE49-F238E27FC236}">
                <a16:creationId xmlns:a16="http://schemas.microsoft.com/office/drawing/2014/main" id="{12887905-D1EE-5842-ABEF-87A22617101C}"/>
              </a:ext>
            </a:extLst>
          </p:cNvPr>
          <p:cNvSpPr/>
          <p:nvPr/>
        </p:nvSpPr>
        <p:spPr>
          <a:xfrm rot="10800000">
            <a:off x="3846381" y="1963170"/>
            <a:ext cx="1340639" cy="1340639"/>
          </a:xfrm>
          <a:prstGeom prst="arc">
            <a:avLst>
              <a:gd name="adj1" fmla="val 802292"/>
              <a:gd name="adj2" fmla="val 143751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384C4B4-C8AE-9A42-892E-F14671744EC6}"/>
              </a:ext>
            </a:extLst>
          </p:cNvPr>
          <p:cNvCxnSpPr>
            <a:cxnSpLocks/>
          </p:cNvCxnSpPr>
          <p:nvPr/>
        </p:nvCxnSpPr>
        <p:spPr>
          <a:xfrm flipV="1">
            <a:off x="2264839" y="1712516"/>
            <a:ext cx="88266" cy="38630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図 70">
            <a:extLst>
              <a:ext uri="{FF2B5EF4-FFF2-40B4-BE49-F238E27FC236}">
                <a16:creationId xmlns:a16="http://schemas.microsoft.com/office/drawing/2014/main" id="{A7C0A211-2DBA-124E-9841-E243080B0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225" y="633572"/>
            <a:ext cx="889000" cy="330200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66596B8B-8F81-5340-AF40-9701C5F46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779" y="637890"/>
            <a:ext cx="711200" cy="317500"/>
          </a:xfrm>
          <a:prstGeom prst="rect">
            <a:avLst/>
          </a:prstGeom>
        </p:spPr>
      </p:pic>
      <p:sp>
        <p:nvSpPr>
          <p:cNvPr id="75" name="円弧 74">
            <a:extLst>
              <a:ext uri="{FF2B5EF4-FFF2-40B4-BE49-F238E27FC236}">
                <a16:creationId xmlns:a16="http://schemas.microsoft.com/office/drawing/2014/main" id="{FC07AD27-9152-0F4E-89EE-704E633880D9}"/>
              </a:ext>
            </a:extLst>
          </p:cNvPr>
          <p:cNvSpPr/>
          <p:nvPr/>
        </p:nvSpPr>
        <p:spPr>
          <a:xfrm rot="10800000">
            <a:off x="1463792" y="1430411"/>
            <a:ext cx="1242210" cy="1242210"/>
          </a:xfrm>
          <a:prstGeom prst="arc">
            <a:avLst>
              <a:gd name="adj1" fmla="val 802292"/>
              <a:gd name="adj2" fmla="val 207906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30B4D9A7-2F9D-3140-971B-0294B14F2041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2313091" y="955390"/>
            <a:ext cx="629288" cy="951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図 76">
            <a:extLst>
              <a:ext uri="{FF2B5EF4-FFF2-40B4-BE49-F238E27FC236}">
                <a16:creationId xmlns:a16="http://schemas.microsoft.com/office/drawing/2014/main" id="{C6A5187C-E71F-5F46-87D5-7E7D2F3904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518" y="1530517"/>
            <a:ext cx="266700" cy="292100"/>
          </a:xfrm>
          <a:prstGeom prst="rect">
            <a:avLst/>
          </a:prstGeom>
        </p:spPr>
      </p:pic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EE6A295-0CF4-B04F-BDC1-B5C98FCECDA1}"/>
              </a:ext>
            </a:extLst>
          </p:cNvPr>
          <p:cNvCxnSpPr>
            <a:cxnSpLocks/>
          </p:cNvCxnSpPr>
          <p:nvPr/>
        </p:nvCxnSpPr>
        <p:spPr>
          <a:xfrm>
            <a:off x="828151" y="1690625"/>
            <a:ext cx="703782" cy="12581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図 78">
            <a:extLst>
              <a:ext uri="{FF2B5EF4-FFF2-40B4-BE49-F238E27FC236}">
                <a16:creationId xmlns:a16="http://schemas.microsoft.com/office/drawing/2014/main" id="{B354DE93-2E2B-6C46-BC54-0BE16E07D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0071" y="2104127"/>
            <a:ext cx="431800" cy="228600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B01EE401-82A0-7B42-A217-34A9872D86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9897" y="2544716"/>
            <a:ext cx="266700" cy="190500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6F41996-0AC6-4943-B84C-1CE1F426671C}"/>
              </a:ext>
            </a:extLst>
          </p:cNvPr>
          <p:cNvCxnSpPr>
            <a:cxnSpLocks/>
          </p:cNvCxnSpPr>
          <p:nvPr/>
        </p:nvCxnSpPr>
        <p:spPr>
          <a:xfrm>
            <a:off x="2028059" y="2170514"/>
            <a:ext cx="2421694" cy="56916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図 34">
            <a:extLst>
              <a:ext uri="{FF2B5EF4-FFF2-40B4-BE49-F238E27FC236}">
                <a16:creationId xmlns:a16="http://schemas.microsoft.com/office/drawing/2014/main" id="{205ABB57-385C-9C47-AA13-FF8E26EBF6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6177" y="2110659"/>
            <a:ext cx="444500" cy="190500"/>
          </a:xfrm>
          <a:prstGeom prst="rect">
            <a:avLst/>
          </a:prstGeom>
        </p:spPr>
      </p:pic>
      <p:sp>
        <p:nvSpPr>
          <p:cNvPr id="89" name="円弧 88">
            <a:extLst>
              <a:ext uri="{FF2B5EF4-FFF2-40B4-BE49-F238E27FC236}">
                <a16:creationId xmlns:a16="http://schemas.microsoft.com/office/drawing/2014/main" id="{50C9A14A-2F8F-504D-8DCB-B29F70C0CDC5}"/>
              </a:ext>
            </a:extLst>
          </p:cNvPr>
          <p:cNvSpPr/>
          <p:nvPr/>
        </p:nvSpPr>
        <p:spPr>
          <a:xfrm rot="10800000">
            <a:off x="8302932" y="1592589"/>
            <a:ext cx="4075429" cy="1301623"/>
          </a:xfrm>
          <a:prstGeom prst="arc">
            <a:avLst>
              <a:gd name="adj1" fmla="val 20904074"/>
              <a:gd name="adj2" fmla="val 166588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5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34</Words>
  <Application>Microsoft Macintosh PowerPoint</Application>
  <PresentationFormat>ワイド画面</PresentationFormat>
  <Paragraphs>14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恒川　翔</dc:creator>
  <cp:lastModifiedBy>恒川　翔</cp:lastModifiedBy>
  <cp:revision>19</cp:revision>
  <dcterms:created xsi:type="dcterms:W3CDTF">2021-07-31T13:18:11Z</dcterms:created>
  <dcterms:modified xsi:type="dcterms:W3CDTF">2021-08-01T16:08:11Z</dcterms:modified>
</cp:coreProperties>
</file>