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2" r:id="rId6"/>
    <p:sldId id="261" r:id="rId7"/>
    <p:sldId id="265" r:id="rId8"/>
    <p:sldId id="266" r:id="rId9"/>
    <p:sldId id="264" r:id="rId10"/>
    <p:sldId id="263" r:id="rId1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4"/>
  </p:normalViewPr>
  <p:slideViewPr>
    <p:cSldViewPr snapToGrid="0" snapToObjects="1">
      <p:cViewPr>
        <p:scale>
          <a:sx n="120" d="100"/>
          <a:sy n="120" d="100"/>
        </p:scale>
        <p:origin x="256" y="-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0DCB2C-2EB5-4045-9D93-EF71B33EF13E}" type="datetimeFigureOut">
              <a:t>2021/7/31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BAE33C-9FA7-654A-AFF4-B61C4A22E5AB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2272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BAE33C-9FA7-654A-AFF4-B61C4A22E5AB}" type="slidenum"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52248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BAE33C-9FA7-654A-AFF4-B61C4A22E5AB}" type="slidenum"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79450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BAE33C-9FA7-654A-AFF4-B61C4A22E5AB}" type="slidenum"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70843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BAE33C-9FA7-654A-AFF4-B61C4A22E5AB}" type="slidenum"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99550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BAE33C-9FA7-654A-AFF4-B61C4A22E5AB}" type="slidenum"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53367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BAE33C-9FA7-654A-AFF4-B61C4A22E5AB}" type="slidenum"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96444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BAE33C-9FA7-654A-AFF4-B61C4A22E5AB}" type="slidenum"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27933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BAE33C-9FA7-654A-AFF4-B61C4A22E5AB}" type="slidenum"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26138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BAE33C-9FA7-654A-AFF4-B61C4A22E5AB}" type="slidenum"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47199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60B9BC-CDA8-C24E-BC1B-D2B74D4C01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A099EDF-85C4-264C-828D-62C9E4BD24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49F2F88-3F38-174D-819B-33510F3BB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C9EF2-8D5F-1841-A5BC-3F194D322A86}" type="datetimeFigureOut">
              <a:t>2021/7/31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AE2D89C-DDA3-7040-98BE-FABEC5A01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920999C-2974-9E4D-B0A1-0BA6FE089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C1B84-8708-494F-9051-9B1702BF28A5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7987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45D1986-EB2C-1B4E-99EE-C88702B15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1717D20-EE6D-5347-BC72-9F68956139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7C5AAF8-4394-E343-97A3-72C0A3EBB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C9EF2-8D5F-1841-A5BC-3F194D322A86}" type="datetimeFigureOut">
              <a:t>2021/7/31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4C5D2BA-A0BF-3C4A-B0D5-B8BF6FF32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8E51BE3-4E49-B140-B34E-47EC5DA69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C1B84-8708-494F-9051-9B1702BF28A5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8863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EC99960-2C33-7949-A32F-C851D478D3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3A9A5AF-4BA3-9E41-96E0-447D3C9DBF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C15CDA3-CCEE-6A4F-8143-9A85F8DB1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C9EF2-8D5F-1841-A5BC-3F194D322A86}" type="datetimeFigureOut">
              <a:t>2021/7/31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C0EB3B8-08F7-664E-97DD-B8D6588CB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5DF6E10-F270-CD42-B8BC-1365091D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C1B84-8708-494F-9051-9B1702BF28A5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6107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5C8D74-49EF-E44C-B355-0AFC82100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95876E0-15CA-AB4F-8662-3A744B3F7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983640D-DD2B-E243-9BF2-53127A9DF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C9EF2-8D5F-1841-A5BC-3F194D322A86}" type="datetimeFigureOut">
              <a:t>2021/7/31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38E6058-A35D-AD41-A147-F35CC691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51FC579-EBF1-2244-BCF7-26AE65EF8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C1B84-8708-494F-9051-9B1702BF28A5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2876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22781E-0F6D-2149-A7EE-442CCEAB2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B08D475-81A0-904C-8652-3F4358EBF0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5918461-8A41-F14A-B5E0-4E77B6FC5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C9EF2-8D5F-1841-A5BC-3F194D322A86}" type="datetimeFigureOut">
              <a:t>2021/7/31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38317C8-8352-B84F-AEAB-216E695C4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7ECBD4D-E6E4-8749-B92E-C5EDBC8F0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C1B84-8708-494F-9051-9B1702BF28A5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8331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C350E9-1138-5743-8545-A9ABD59C4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E99AB7A-315B-C646-8D90-124806B8F3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B5AE529-55A9-5A48-8868-ED3795BA86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D7B0894-D499-9145-B1F8-F2D6770FD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C9EF2-8D5F-1841-A5BC-3F194D322A86}" type="datetimeFigureOut">
              <a:t>2021/7/31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F4E88C8-1159-7340-8E06-C585DD636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FC681D4-4C2C-C746-B988-944414A99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C1B84-8708-494F-9051-9B1702BF28A5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8587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288DD9-2C3B-B648-B77F-7D1283F62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6604ED0-4840-9A4A-80B2-FA74EC8B85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69DE5F4-1DB1-6846-B34A-220428B681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EFB9770-62CA-EB4E-B73B-248C7474E5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54BDD3E-B984-2640-ABFD-62DB5C918A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65DE468-C845-AD43-9109-49E87C452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C9EF2-8D5F-1841-A5BC-3F194D322A86}" type="datetimeFigureOut">
              <a:t>2021/7/31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BB593BF-F34F-4045-A56C-CFB5E90FD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E5D4C8F-5E0C-0540-8EE7-60F3F39B6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C1B84-8708-494F-9051-9B1702BF28A5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5541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73BAF80-E0EA-FD43-817D-48CC4DE22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D3A1E71-4684-024E-8018-1F782C3D9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C9EF2-8D5F-1841-A5BC-3F194D322A86}" type="datetimeFigureOut">
              <a:t>2021/7/31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7036834-06C6-CF4D-949C-6C82DE2F8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6C81D02-9A4E-DD4F-A085-0D35BB473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C1B84-8708-494F-9051-9B1702BF28A5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4497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21E50C8-9E85-AB40-8B07-C33668B23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C9EF2-8D5F-1841-A5BC-3F194D322A86}" type="datetimeFigureOut">
              <a:t>2021/7/31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DF86FE2-1F94-054A-9A03-551E32EF8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B572656-467A-844C-A282-A21CB36D9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C1B84-8708-494F-9051-9B1702BF28A5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4140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7E0FFF9-374B-A949-B341-87BAC07D0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27A4EA8-6B4F-0F48-ABEA-0D2E2CE4BF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5728C8F-9F5E-C342-87A7-548F0B7542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637FEBF-6811-754A-82CA-E718C69DF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C9EF2-8D5F-1841-A5BC-3F194D322A86}" type="datetimeFigureOut">
              <a:t>2021/7/31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8F74BC0-6193-C04E-B80F-C8EFBDBEE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CDD7052-5996-2244-A83A-A3EDE11A8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C1B84-8708-494F-9051-9B1702BF28A5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2256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378CC1-FFAB-5A4D-B0AE-64B65AF73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E5BB072F-C0A1-EF41-B373-4C3048431B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75D43DB-916C-124F-B233-EFFB33BFC1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3DAAE0F-404E-DB4D-9751-F73F0BF38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C9EF2-8D5F-1841-A5BC-3F194D322A86}" type="datetimeFigureOut">
              <a:t>2021/7/31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F1C22FE-0C26-674D-AD13-75E9A2B92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96A349C-7146-F74F-B799-059C62D69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C1B84-8708-494F-9051-9B1702BF28A5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912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0627D3E-2F3B-7D4D-B142-0DAC1FE58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3BD9B8C-8894-394D-96F3-AF7217447C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2D6D960-64FB-7246-A2DD-73BC740184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FC9EF2-8D5F-1841-A5BC-3F194D322A86}" type="datetimeFigureOut">
              <a:t>2021/7/31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3437CFA-5F38-574A-9A00-43E2402C79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42F64AA-06BB-B547-8191-8BE41BCB2C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C1B84-8708-494F-9051-9B1702BF28A5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4791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13" Type="http://schemas.openxmlformats.org/officeDocument/2006/relationships/image" Target="../media/image11.emf"/><Relationship Id="rId18" Type="http://schemas.openxmlformats.org/officeDocument/2006/relationships/image" Target="../media/image16.emf"/><Relationship Id="rId3" Type="http://schemas.openxmlformats.org/officeDocument/2006/relationships/image" Target="../media/image1.emf"/><Relationship Id="rId7" Type="http://schemas.openxmlformats.org/officeDocument/2006/relationships/image" Target="../media/image5.emf"/><Relationship Id="rId12" Type="http://schemas.openxmlformats.org/officeDocument/2006/relationships/image" Target="../media/image10.emf"/><Relationship Id="rId17" Type="http://schemas.openxmlformats.org/officeDocument/2006/relationships/image" Target="../media/image15.emf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emf"/><Relationship Id="rId11" Type="http://schemas.openxmlformats.org/officeDocument/2006/relationships/image" Target="../media/image9.emf"/><Relationship Id="rId5" Type="http://schemas.openxmlformats.org/officeDocument/2006/relationships/image" Target="../media/image3.emf"/><Relationship Id="rId15" Type="http://schemas.openxmlformats.org/officeDocument/2006/relationships/image" Target="../media/image13.emf"/><Relationship Id="rId10" Type="http://schemas.openxmlformats.org/officeDocument/2006/relationships/image" Target="../media/image8.emf"/><Relationship Id="rId4" Type="http://schemas.openxmlformats.org/officeDocument/2006/relationships/image" Target="../media/image2.emf"/><Relationship Id="rId9" Type="http://schemas.openxmlformats.org/officeDocument/2006/relationships/image" Target="../media/image7.emf"/><Relationship Id="rId14" Type="http://schemas.openxmlformats.org/officeDocument/2006/relationships/image" Target="../media/image12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13" Type="http://schemas.openxmlformats.org/officeDocument/2006/relationships/image" Target="../media/image18.emf"/><Relationship Id="rId18" Type="http://schemas.openxmlformats.org/officeDocument/2006/relationships/image" Target="../media/image23.emf"/><Relationship Id="rId3" Type="http://schemas.openxmlformats.org/officeDocument/2006/relationships/image" Target="../media/image1.emf"/><Relationship Id="rId7" Type="http://schemas.openxmlformats.org/officeDocument/2006/relationships/image" Target="../media/image5.emf"/><Relationship Id="rId12" Type="http://schemas.openxmlformats.org/officeDocument/2006/relationships/image" Target="../media/image17.emf"/><Relationship Id="rId17" Type="http://schemas.openxmlformats.org/officeDocument/2006/relationships/image" Target="../media/image22.emf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emf"/><Relationship Id="rId11" Type="http://schemas.openxmlformats.org/officeDocument/2006/relationships/image" Target="../media/image9.emf"/><Relationship Id="rId5" Type="http://schemas.openxmlformats.org/officeDocument/2006/relationships/image" Target="../media/image3.emf"/><Relationship Id="rId15" Type="http://schemas.openxmlformats.org/officeDocument/2006/relationships/image" Target="../media/image20.emf"/><Relationship Id="rId10" Type="http://schemas.openxmlformats.org/officeDocument/2006/relationships/image" Target="../media/image8.emf"/><Relationship Id="rId4" Type="http://schemas.openxmlformats.org/officeDocument/2006/relationships/image" Target="../media/image2.emf"/><Relationship Id="rId9" Type="http://schemas.openxmlformats.org/officeDocument/2006/relationships/image" Target="../media/image7.emf"/><Relationship Id="rId14" Type="http://schemas.openxmlformats.org/officeDocument/2006/relationships/image" Target="../media/image19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emf"/><Relationship Id="rId13" Type="http://schemas.openxmlformats.org/officeDocument/2006/relationships/image" Target="../media/image34.emf"/><Relationship Id="rId3" Type="http://schemas.openxmlformats.org/officeDocument/2006/relationships/image" Target="../media/image24.emf"/><Relationship Id="rId7" Type="http://schemas.openxmlformats.org/officeDocument/2006/relationships/image" Target="../media/image28.emf"/><Relationship Id="rId12" Type="http://schemas.openxmlformats.org/officeDocument/2006/relationships/image" Target="../media/image3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emf"/><Relationship Id="rId11" Type="http://schemas.openxmlformats.org/officeDocument/2006/relationships/image" Target="../media/image32.emf"/><Relationship Id="rId5" Type="http://schemas.openxmlformats.org/officeDocument/2006/relationships/image" Target="../media/image26.emf"/><Relationship Id="rId10" Type="http://schemas.openxmlformats.org/officeDocument/2006/relationships/image" Target="../media/image31.emf"/><Relationship Id="rId4" Type="http://schemas.openxmlformats.org/officeDocument/2006/relationships/image" Target="../media/image25.emf"/><Relationship Id="rId9" Type="http://schemas.openxmlformats.org/officeDocument/2006/relationships/image" Target="../media/image30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7" Type="http://schemas.openxmlformats.org/officeDocument/2006/relationships/image" Target="../media/image39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emf"/><Relationship Id="rId5" Type="http://schemas.openxmlformats.org/officeDocument/2006/relationships/image" Target="../media/image37.emf"/><Relationship Id="rId4" Type="http://schemas.openxmlformats.org/officeDocument/2006/relationships/image" Target="../media/image36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3" Type="http://schemas.openxmlformats.org/officeDocument/2006/relationships/image" Target="../media/image40.emf"/><Relationship Id="rId7" Type="http://schemas.openxmlformats.org/officeDocument/2006/relationships/image" Target="../media/image17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3.emf"/><Relationship Id="rId5" Type="http://schemas.openxmlformats.org/officeDocument/2006/relationships/image" Target="../media/image42.emf"/><Relationship Id="rId4" Type="http://schemas.openxmlformats.org/officeDocument/2006/relationships/image" Target="../media/image41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emf"/><Relationship Id="rId3" Type="http://schemas.openxmlformats.org/officeDocument/2006/relationships/image" Target="../media/image35.emf"/><Relationship Id="rId7" Type="http://schemas.openxmlformats.org/officeDocument/2006/relationships/image" Target="../media/image39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emf"/><Relationship Id="rId5" Type="http://schemas.openxmlformats.org/officeDocument/2006/relationships/image" Target="../media/image37.emf"/><Relationship Id="rId10" Type="http://schemas.openxmlformats.org/officeDocument/2006/relationships/image" Target="../media/image46.emf"/><Relationship Id="rId4" Type="http://schemas.openxmlformats.org/officeDocument/2006/relationships/image" Target="../media/image36.emf"/><Relationship Id="rId9" Type="http://schemas.openxmlformats.org/officeDocument/2006/relationships/image" Target="../media/image45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emf"/><Relationship Id="rId13" Type="http://schemas.openxmlformats.org/officeDocument/2006/relationships/image" Target="../media/image53.emf"/><Relationship Id="rId18" Type="http://schemas.openxmlformats.org/officeDocument/2006/relationships/image" Target="../media/image58.emf"/><Relationship Id="rId3" Type="http://schemas.openxmlformats.org/officeDocument/2006/relationships/image" Target="../media/image47.emf"/><Relationship Id="rId21" Type="http://schemas.openxmlformats.org/officeDocument/2006/relationships/image" Target="../media/image61.emf"/><Relationship Id="rId7" Type="http://schemas.openxmlformats.org/officeDocument/2006/relationships/image" Target="../media/image36.emf"/><Relationship Id="rId12" Type="http://schemas.openxmlformats.org/officeDocument/2006/relationships/image" Target="../media/image52.emf"/><Relationship Id="rId17" Type="http://schemas.openxmlformats.org/officeDocument/2006/relationships/image" Target="../media/image57.emf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56.emf"/><Relationship Id="rId20" Type="http://schemas.openxmlformats.org/officeDocument/2006/relationships/image" Target="../media/image60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emf"/><Relationship Id="rId11" Type="http://schemas.openxmlformats.org/officeDocument/2006/relationships/image" Target="../media/image51.emf"/><Relationship Id="rId24" Type="http://schemas.openxmlformats.org/officeDocument/2006/relationships/image" Target="../media/image64.emf"/><Relationship Id="rId5" Type="http://schemas.openxmlformats.org/officeDocument/2006/relationships/image" Target="../media/image49.emf"/><Relationship Id="rId15" Type="http://schemas.openxmlformats.org/officeDocument/2006/relationships/image" Target="../media/image55.emf"/><Relationship Id="rId23" Type="http://schemas.openxmlformats.org/officeDocument/2006/relationships/image" Target="../media/image63.emf"/><Relationship Id="rId10" Type="http://schemas.openxmlformats.org/officeDocument/2006/relationships/image" Target="../media/image50.emf"/><Relationship Id="rId19" Type="http://schemas.openxmlformats.org/officeDocument/2006/relationships/image" Target="../media/image59.emf"/><Relationship Id="rId4" Type="http://schemas.openxmlformats.org/officeDocument/2006/relationships/image" Target="../media/image48.emf"/><Relationship Id="rId9" Type="http://schemas.openxmlformats.org/officeDocument/2006/relationships/image" Target="../media/image39.emf"/><Relationship Id="rId14" Type="http://schemas.openxmlformats.org/officeDocument/2006/relationships/image" Target="../media/image54.emf"/><Relationship Id="rId22" Type="http://schemas.openxmlformats.org/officeDocument/2006/relationships/image" Target="../media/image62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emf"/><Relationship Id="rId13" Type="http://schemas.openxmlformats.org/officeDocument/2006/relationships/image" Target="../media/image70.emf"/><Relationship Id="rId18" Type="http://schemas.openxmlformats.org/officeDocument/2006/relationships/image" Target="../media/image75.emf"/><Relationship Id="rId3" Type="http://schemas.openxmlformats.org/officeDocument/2006/relationships/image" Target="../media/image44.emf"/><Relationship Id="rId21" Type="http://schemas.openxmlformats.org/officeDocument/2006/relationships/image" Target="../media/image53.emf"/><Relationship Id="rId7" Type="http://schemas.openxmlformats.org/officeDocument/2006/relationships/image" Target="../media/image64.emf"/><Relationship Id="rId12" Type="http://schemas.openxmlformats.org/officeDocument/2006/relationships/image" Target="../media/image69.emf"/><Relationship Id="rId17" Type="http://schemas.openxmlformats.org/officeDocument/2006/relationships/image" Target="../media/image74.emf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73.emf"/><Relationship Id="rId20" Type="http://schemas.openxmlformats.org/officeDocument/2006/relationships/image" Target="../media/image77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3.emf"/><Relationship Id="rId11" Type="http://schemas.openxmlformats.org/officeDocument/2006/relationships/image" Target="../media/image68.emf"/><Relationship Id="rId24" Type="http://schemas.openxmlformats.org/officeDocument/2006/relationships/image" Target="../media/image78.emf"/><Relationship Id="rId5" Type="http://schemas.openxmlformats.org/officeDocument/2006/relationships/image" Target="../media/image46.emf"/><Relationship Id="rId15" Type="http://schemas.openxmlformats.org/officeDocument/2006/relationships/image" Target="../media/image72.emf"/><Relationship Id="rId23" Type="http://schemas.openxmlformats.org/officeDocument/2006/relationships/image" Target="../media/image55.emf"/><Relationship Id="rId10" Type="http://schemas.openxmlformats.org/officeDocument/2006/relationships/image" Target="../media/image67.emf"/><Relationship Id="rId19" Type="http://schemas.openxmlformats.org/officeDocument/2006/relationships/image" Target="../media/image76.emf"/><Relationship Id="rId4" Type="http://schemas.openxmlformats.org/officeDocument/2006/relationships/image" Target="../media/image45.emf"/><Relationship Id="rId9" Type="http://schemas.openxmlformats.org/officeDocument/2006/relationships/image" Target="../media/image66.emf"/><Relationship Id="rId14" Type="http://schemas.openxmlformats.org/officeDocument/2006/relationships/image" Target="../media/image71.emf"/><Relationship Id="rId22" Type="http://schemas.openxmlformats.org/officeDocument/2006/relationships/image" Target="../media/image54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emf"/><Relationship Id="rId13" Type="http://schemas.openxmlformats.org/officeDocument/2006/relationships/image" Target="../media/image42.emf"/><Relationship Id="rId3" Type="http://schemas.openxmlformats.org/officeDocument/2006/relationships/image" Target="../media/image35.emf"/><Relationship Id="rId7" Type="http://schemas.openxmlformats.org/officeDocument/2006/relationships/image" Target="../media/image39.emf"/><Relationship Id="rId12" Type="http://schemas.openxmlformats.org/officeDocument/2006/relationships/image" Target="../media/image41.emf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18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emf"/><Relationship Id="rId11" Type="http://schemas.openxmlformats.org/officeDocument/2006/relationships/image" Target="../media/image40.emf"/><Relationship Id="rId5" Type="http://schemas.openxmlformats.org/officeDocument/2006/relationships/image" Target="../media/image37.emf"/><Relationship Id="rId15" Type="http://schemas.openxmlformats.org/officeDocument/2006/relationships/image" Target="../media/image17.emf"/><Relationship Id="rId10" Type="http://schemas.openxmlformats.org/officeDocument/2006/relationships/image" Target="../media/image46.emf"/><Relationship Id="rId4" Type="http://schemas.openxmlformats.org/officeDocument/2006/relationships/image" Target="../media/image36.emf"/><Relationship Id="rId9" Type="http://schemas.openxmlformats.org/officeDocument/2006/relationships/image" Target="../media/image45.emf"/><Relationship Id="rId14" Type="http://schemas.openxmlformats.org/officeDocument/2006/relationships/image" Target="../media/image4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図 111">
            <a:extLst>
              <a:ext uri="{FF2B5EF4-FFF2-40B4-BE49-F238E27FC236}">
                <a16:creationId xmlns:a16="http://schemas.microsoft.com/office/drawing/2014/main" id="{6125DFB0-73FA-3E48-83A2-82D452048A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4603" y="4850279"/>
            <a:ext cx="1346200" cy="330200"/>
          </a:xfrm>
          <a:prstGeom prst="rect">
            <a:avLst/>
          </a:prstGeom>
        </p:spPr>
      </p:pic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7944FD9C-D97A-7E4B-8DEB-EE80DD7C493E}"/>
              </a:ext>
            </a:extLst>
          </p:cNvPr>
          <p:cNvCxnSpPr>
            <a:cxnSpLocks/>
          </p:cNvCxnSpPr>
          <p:nvPr/>
        </p:nvCxnSpPr>
        <p:spPr>
          <a:xfrm>
            <a:off x="1989438" y="3428999"/>
            <a:ext cx="789826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F7069EFF-CBA8-0744-8F76-2DF7CFE67D36}"/>
              </a:ext>
            </a:extLst>
          </p:cNvPr>
          <p:cNvCxnSpPr>
            <a:cxnSpLocks/>
          </p:cNvCxnSpPr>
          <p:nvPr/>
        </p:nvCxnSpPr>
        <p:spPr>
          <a:xfrm flipV="1">
            <a:off x="1989438" y="1495168"/>
            <a:ext cx="0" cy="36328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169BBB7E-EF09-B94E-BD00-6910A303639B}"/>
              </a:ext>
            </a:extLst>
          </p:cNvPr>
          <p:cNvCxnSpPr>
            <a:cxnSpLocks/>
          </p:cNvCxnSpPr>
          <p:nvPr/>
        </p:nvCxnSpPr>
        <p:spPr>
          <a:xfrm flipV="1">
            <a:off x="1371603" y="2719021"/>
            <a:ext cx="1295645" cy="13571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1E2AD4D9-6151-9B4F-9008-4A6D509587BE}"/>
              </a:ext>
            </a:extLst>
          </p:cNvPr>
          <p:cNvGrpSpPr/>
          <p:nvPr/>
        </p:nvGrpSpPr>
        <p:grpSpPr>
          <a:xfrm>
            <a:off x="-766119" y="673442"/>
            <a:ext cx="5511115" cy="5511115"/>
            <a:chOff x="-766119" y="673442"/>
            <a:chExt cx="5511115" cy="5511115"/>
          </a:xfrm>
        </p:grpSpPr>
        <p:sp>
          <p:nvSpPr>
            <p:cNvPr id="4" name="円弧 3">
              <a:extLst>
                <a:ext uri="{FF2B5EF4-FFF2-40B4-BE49-F238E27FC236}">
                  <a16:creationId xmlns:a16="http://schemas.microsoft.com/office/drawing/2014/main" id="{8AD1F94C-7DF7-2840-97B4-AD69A280255B}"/>
                </a:ext>
              </a:extLst>
            </p:cNvPr>
            <p:cNvSpPr/>
            <p:nvPr/>
          </p:nvSpPr>
          <p:spPr>
            <a:xfrm>
              <a:off x="-766119" y="673442"/>
              <a:ext cx="5511115" cy="5511115"/>
            </a:xfrm>
            <a:prstGeom prst="arc">
              <a:avLst>
                <a:gd name="adj1" fmla="val 18148260"/>
                <a:gd name="adj2" fmla="val 3432328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円弧 14">
              <a:extLst>
                <a:ext uri="{FF2B5EF4-FFF2-40B4-BE49-F238E27FC236}">
                  <a16:creationId xmlns:a16="http://schemas.microsoft.com/office/drawing/2014/main" id="{A15385D0-F042-7D46-AEE5-CEF05A438FD3}"/>
                </a:ext>
              </a:extLst>
            </p:cNvPr>
            <p:cNvSpPr/>
            <p:nvPr/>
          </p:nvSpPr>
          <p:spPr>
            <a:xfrm>
              <a:off x="-224962" y="2635337"/>
              <a:ext cx="4969958" cy="1587321"/>
            </a:xfrm>
            <a:prstGeom prst="arc">
              <a:avLst>
                <a:gd name="adj1" fmla="val 20544851"/>
                <a:gd name="adj2" fmla="val 352446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2DF6F395-D24D-DD4A-AB03-EC4122DB846D}"/>
              </a:ext>
            </a:extLst>
          </p:cNvPr>
          <p:cNvGrpSpPr/>
          <p:nvPr/>
        </p:nvGrpSpPr>
        <p:grpSpPr>
          <a:xfrm rot="10800000">
            <a:off x="8217244" y="1020218"/>
            <a:ext cx="4817556" cy="4817556"/>
            <a:chOff x="-766119" y="673442"/>
            <a:chExt cx="5511115" cy="5511115"/>
          </a:xfrm>
        </p:grpSpPr>
        <p:sp>
          <p:nvSpPr>
            <p:cNvPr id="22" name="円弧 21">
              <a:extLst>
                <a:ext uri="{FF2B5EF4-FFF2-40B4-BE49-F238E27FC236}">
                  <a16:creationId xmlns:a16="http://schemas.microsoft.com/office/drawing/2014/main" id="{056D2137-FD32-FD49-B435-87C4F75FB84A}"/>
                </a:ext>
              </a:extLst>
            </p:cNvPr>
            <p:cNvSpPr/>
            <p:nvPr/>
          </p:nvSpPr>
          <p:spPr>
            <a:xfrm>
              <a:off x="-766119" y="673442"/>
              <a:ext cx="5511115" cy="5511115"/>
            </a:xfrm>
            <a:prstGeom prst="arc">
              <a:avLst>
                <a:gd name="adj1" fmla="val 18148260"/>
                <a:gd name="adj2" fmla="val 3432328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円弧 22">
              <a:extLst>
                <a:ext uri="{FF2B5EF4-FFF2-40B4-BE49-F238E27FC236}">
                  <a16:creationId xmlns:a16="http://schemas.microsoft.com/office/drawing/2014/main" id="{02CB4AB3-099B-BE4D-9279-AD217D08E686}"/>
                </a:ext>
              </a:extLst>
            </p:cNvPr>
            <p:cNvSpPr/>
            <p:nvPr/>
          </p:nvSpPr>
          <p:spPr>
            <a:xfrm>
              <a:off x="-224962" y="2635337"/>
              <a:ext cx="4969958" cy="1587321"/>
            </a:xfrm>
            <a:prstGeom prst="arc">
              <a:avLst>
                <a:gd name="adj1" fmla="val 20544851"/>
                <a:gd name="adj2" fmla="val 352446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B44BA2ED-512C-4D47-9634-46B64F5C6AA3}"/>
              </a:ext>
            </a:extLst>
          </p:cNvPr>
          <p:cNvCxnSpPr>
            <a:cxnSpLocks/>
          </p:cNvCxnSpPr>
          <p:nvPr/>
        </p:nvCxnSpPr>
        <p:spPr>
          <a:xfrm flipH="1" flipV="1">
            <a:off x="4203211" y="2164782"/>
            <a:ext cx="541785" cy="12642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1B723959-CAEC-7E45-862E-838664CD7CBF}"/>
              </a:ext>
            </a:extLst>
          </p:cNvPr>
          <p:cNvCxnSpPr>
            <a:cxnSpLocks/>
          </p:cNvCxnSpPr>
          <p:nvPr/>
        </p:nvCxnSpPr>
        <p:spPr>
          <a:xfrm flipV="1">
            <a:off x="4203212" y="2125362"/>
            <a:ext cx="825988" cy="395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F733F9AD-7C78-C746-96B1-A57EBCE7B249}"/>
              </a:ext>
            </a:extLst>
          </p:cNvPr>
          <p:cNvCxnSpPr>
            <a:cxnSpLocks/>
          </p:cNvCxnSpPr>
          <p:nvPr/>
        </p:nvCxnSpPr>
        <p:spPr>
          <a:xfrm flipV="1">
            <a:off x="4203212" y="1933922"/>
            <a:ext cx="4644226" cy="23086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C5DA95E7-53A4-4748-9756-40E42DF49ABA}"/>
              </a:ext>
            </a:extLst>
          </p:cNvPr>
          <p:cNvCxnSpPr>
            <a:cxnSpLocks/>
          </p:cNvCxnSpPr>
          <p:nvPr/>
        </p:nvCxnSpPr>
        <p:spPr>
          <a:xfrm>
            <a:off x="8847438" y="1933921"/>
            <a:ext cx="654908" cy="23086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2F12811E-532F-D048-A76C-3D7341F03D87}"/>
              </a:ext>
            </a:extLst>
          </p:cNvPr>
          <p:cNvCxnSpPr>
            <a:cxnSpLocks/>
          </p:cNvCxnSpPr>
          <p:nvPr/>
        </p:nvCxnSpPr>
        <p:spPr>
          <a:xfrm flipV="1">
            <a:off x="8217244" y="1929504"/>
            <a:ext cx="630193" cy="149949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41C2DFDF-B306-E14F-B217-4D2038FE21EA}"/>
              </a:ext>
            </a:extLst>
          </p:cNvPr>
          <p:cNvCxnSpPr>
            <a:cxnSpLocks/>
          </p:cNvCxnSpPr>
          <p:nvPr/>
        </p:nvCxnSpPr>
        <p:spPr>
          <a:xfrm flipH="1" flipV="1">
            <a:off x="8118389" y="1964724"/>
            <a:ext cx="98854" cy="14642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7D60CB8E-D3EB-BE4B-80F7-588CC267B345}"/>
              </a:ext>
            </a:extLst>
          </p:cNvPr>
          <p:cNvCxnSpPr>
            <a:cxnSpLocks/>
          </p:cNvCxnSpPr>
          <p:nvPr/>
        </p:nvCxnSpPr>
        <p:spPr>
          <a:xfrm>
            <a:off x="1260389" y="3428995"/>
            <a:ext cx="224893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図 50">
            <a:extLst>
              <a:ext uri="{FF2B5EF4-FFF2-40B4-BE49-F238E27FC236}">
                <a16:creationId xmlns:a16="http://schemas.microsoft.com/office/drawing/2014/main" id="{F0D06696-8515-674C-A1D9-54965BFC8C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5811" y="2465894"/>
            <a:ext cx="165100" cy="139700"/>
          </a:xfrm>
          <a:prstGeom prst="rect">
            <a:avLst/>
          </a:prstGeom>
        </p:spPr>
      </p:pic>
      <p:pic>
        <p:nvPicPr>
          <p:cNvPr id="52" name="図 51">
            <a:extLst>
              <a:ext uri="{FF2B5EF4-FFF2-40B4-BE49-F238E27FC236}">
                <a16:creationId xmlns:a16="http://schemas.microsoft.com/office/drawing/2014/main" id="{44D6AA6B-091F-6C49-943A-28DBDFA410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13238" y="1201123"/>
            <a:ext cx="152400" cy="203200"/>
          </a:xfrm>
          <a:prstGeom prst="rect">
            <a:avLst/>
          </a:prstGeom>
        </p:spPr>
      </p:pic>
      <p:pic>
        <p:nvPicPr>
          <p:cNvPr id="53" name="図 52">
            <a:extLst>
              <a:ext uri="{FF2B5EF4-FFF2-40B4-BE49-F238E27FC236}">
                <a16:creationId xmlns:a16="http://schemas.microsoft.com/office/drawing/2014/main" id="{F1DE8133-4596-4548-9CC1-60D4147BFE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34947" y="3093636"/>
            <a:ext cx="139700" cy="139700"/>
          </a:xfrm>
          <a:prstGeom prst="rect">
            <a:avLst/>
          </a:prstGeom>
        </p:spPr>
      </p:pic>
      <p:pic>
        <p:nvPicPr>
          <p:cNvPr id="58" name="図 57">
            <a:extLst>
              <a:ext uri="{FF2B5EF4-FFF2-40B4-BE49-F238E27FC236}">
                <a16:creationId xmlns:a16="http://schemas.microsoft.com/office/drawing/2014/main" id="{B0798D66-F18C-724E-9B18-E938B2593A1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66661" y="5803564"/>
            <a:ext cx="673100" cy="215900"/>
          </a:xfrm>
          <a:prstGeom prst="rect">
            <a:avLst/>
          </a:prstGeom>
        </p:spPr>
      </p:pic>
      <p:pic>
        <p:nvPicPr>
          <p:cNvPr id="59" name="図 58">
            <a:extLst>
              <a:ext uri="{FF2B5EF4-FFF2-40B4-BE49-F238E27FC236}">
                <a16:creationId xmlns:a16="http://schemas.microsoft.com/office/drawing/2014/main" id="{F5D203FC-A68D-574C-8575-2A42FC5EC4C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47437" y="5879764"/>
            <a:ext cx="165100" cy="139700"/>
          </a:xfrm>
          <a:prstGeom prst="rect">
            <a:avLst/>
          </a:prstGeom>
        </p:spPr>
      </p:pic>
      <p:cxnSp>
        <p:nvCxnSpPr>
          <p:cNvPr id="63" name="直線矢印コネクタ 62">
            <a:extLst>
              <a:ext uri="{FF2B5EF4-FFF2-40B4-BE49-F238E27FC236}">
                <a16:creationId xmlns:a16="http://schemas.microsoft.com/office/drawing/2014/main" id="{0BA9DF47-C573-5B4B-AF91-911AB5F13C90}"/>
              </a:ext>
            </a:extLst>
          </p:cNvPr>
          <p:cNvCxnSpPr>
            <a:cxnSpLocks/>
          </p:cNvCxnSpPr>
          <p:nvPr/>
        </p:nvCxnSpPr>
        <p:spPr>
          <a:xfrm flipV="1">
            <a:off x="4138411" y="1414821"/>
            <a:ext cx="3942376" cy="205363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矢印コネクタ 63">
            <a:extLst>
              <a:ext uri="{FF2B5EF4-FFF2-40B4-BE49-F238E27FC236}">
                <a16:creationId xmlns:a16="http://schemas.microsoft.com/office/drawing/2014/main" id="{6BBA41DE-3676-7C41-8AF6-A13FCFD708A0}"/>
              </a:ext>
            </a:extLst>
          </p:cNvPr>
          <p:cNvCxnSpPr>
            <a:cxnSpLocks/>
          </p:cNvCxnSpPr>
          <p:nvPr/>
        </p:nvCxnSpPr>
        <p:spPr>
          <a:xfrm flipV="1">
            <a:off x="4114800" y="902564"/>
            <a:ext cx="4658497" cy="215303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コネクタ 66">
            <a:extLst>
              <a:ext uri="{FF2B5EF4-FFF2-40B4-BE49-F238E27FC236}">
                <a16:creationId xmlns:a16="http://schemas.microsoft.com/office/drawing/2014/main" id="{A362CB02-0A03-5E48-B5B2-9E7B0199E0C0}"/>
              </a:ext>
            </a:extLst>
          </p:cNvPr>
          <p:cNvCxnSpPr>
            <a:cxnSpLocks/>
          </p:cNvCxnSpPr>
          <p:nvPr/>
        </p:nvCxnSpPr>
        <p:spPr>
          <a:xfrm>
            <a:off x="4110526" y="1079617"/>
            <a:ext cx="75095" cy="1089697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コネクタ 70">
            <a:extLst>
              <a:ext uri="{FF2B5EF4-FFF2-40B4-BE49-F238E27FC236}">
                <a16:creationId xmlns:a16="http://schemas.microsoft.com/office/drawing/2014/main" id="{3344CA09-0C0D-A24B-9615-47F6990A7911}"/>
              </a:ext>
            </a:extLst>
          </p:cNvPr>
          <p:cNvCxnSpPr>
            <a:cxnSpLocks/>
          </p:cNvCxnSpPr>
          <p:nvPr/>
        </p:nvCxnSpPr>
        <p:spPr>
          <a:xfrm>
            <a:off x="8772342" y="847514"/>
            <a:ext cx="75095" cy="1089697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コネクタ 71">
            <a:extLst>
              <a:ext uri="{FF2B5EF4-FFF2-40B4-BE49-F238E27FC236}">
                <a16:creationId xmlns:a16="http://schemas.microsoft.com/office/drawing/2014/main" id="{C4C47523-C7C5-C441-9252-3ED3C8896D31}"/>
              </a:ext>
            </a:extLst>
          </p:cNvPr>
          <p:cNvCxnSpPr>
            <a:cxnSpLocks/>
          </p:cNvCxnSpPr>
          <p:nvPr/>
        </p:nvCxnSpPr>
        <p:spPr>
          <a:xfrm>
            <a:off x="8080788" y="1386865"/>
            <a:ext cx="40688" cy="590415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矢印コネクタ 76">
            <a:extLst>
              <a:ext uri="{FF2B5EF4-FFF2-40B4-BE49-F238E27FC236}">
                <a16:creationId xmlns:a16="http://schemas.microsoft.com/office/drawing/2014/main" id="{4BC60112-0E6D-A543-A834-DF0B095B76F4}"/>
              </a:ext>
            </a:extLst>
          </p:cNvPr>
          <p:cNvCxnSpPr>
            <a:cxnSpLocks/>
          </p:cNvCxnSpPr>
          <p:nvPr/>
        </p:nvCxnSpPr>
        <p:spPr>
          <a:xfrm flipV="1">
            <a:off x="4744996" y="3967983"/>
            <a:ext cx="3472247" cy="1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コネクタ 80">
            <a:extLst>
              <a:ext uri="{FF2B5EF4-FFF2-40B4-BE49-F238E27FC236}">
                <a16:creationId xmlns:a16="http://schemas.microsoft.com/office/drawing/2014/main" id="{02116FEB-7626-EE45-811D-6571B520547F}"/>
              </a:ext>
            </a:extLst>
          </p:cNvPr>
          <p:cNvCxnSpPr>
            <a:cxnSpLocks/>
          </p:cNvCxnSpPr>
          <p:nvPr/>
        </p:nvCxnSpPr>
        <p:spPr>
          <a:xfrm>
            <a:off x="8217243" y="3384202"/>
            <a:ext cx="0" cy="583781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コネクタ 83">
            <a:extLst>
              <a:ext uri="{FF2B5EF4-FFF2-40B4-BE49-F238E27FC236}">
                <a16:creationId xmlns:a16="http://schemas.microsoft.com/office/drawing/2014/main" id="{C1E2949D-5EBD-1E42-9B18-33D31D483695}"/>
              </a:ext>
            </a:extLst>
          </p:cNvPr>
          <p:cNvCxnSpPr>
            <a:cxnSpLocks/>
          </p:cNvCxnSpPr>
          <p:nvPr/>
        </p:nvCxnSpPr>
        <p:spPr>
          <a:xfrm>
            <a:off x="4744996" y="3428995"/>
            <a:ext cx="0" cy="538988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" name="図 91">
            <a:extLst>
              <a:ext uri="{FF2B5EF4-FFF2-40B4-BE49-F238E27FC236}">
                <a16:creationId xmlns:a16="http://schemas.microsoft.com/office/drawing/2014/main" id="{5A32A3CE-92BE-4347-BADA-1453CCF2A8B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55137" y="1212426"/>
            <a:ext cx="304800" cy="203200"/>
          </a:xfrm>
          <a:prstGeom prst="rect">
            <a:avLst/>
          </a:prstGeom>
        </p:spPr>
      </p:pic>
      <p:pic>
        <p:nvPicPr>
          <p:cNvPr id="94" name="図 93">
            <a:extLst>
              <a:ext uri="{FF2B5EF4-FFF2-40B4-BE49-F238E27FC236}">
                <a16:creationId xmlns:a16="http://schemas.microsoft.com/office/drawing/2014/main" id="{B613AC68-BBB5-CE46-A689-1B26523AE53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182669" y="4061185"/>
            <a:ext cx="596900" cy="330200"/>
          </a:xfrm>
          <a:prstGeom prst="rect">
            <a:avLst/>
          </a:prstGeom>
        </p:spPr>
      </p:pic>
      <p:cxnSp>
        <p:nvCxnSpPr>
          <p:cNvPr id="95" name="直線矢印コネクタ 94">
            <a:extLst>
              <a:ext uri="{FF2B5EF4-FFF2-40B4-BE49-F238E27FC236}">
                <a16:creationId xmlns:a16="http://schemas.microsoft.com/office/drawing/2014/main" id="{13A76A1B-CC3B-9545-B173-32B6D7164E12}"/>
              </a:ext>
            </a:extLst>
          </p:cNvPr>
          <p:cNvCxnSpPr>
            <a:cxnSpLocks/>
          </p:cNvCxnSpPr>
          <p:nvPr/>
        </p:nvCxnSpPr>
        <p:spPr>
          <a:xfrm flipH="1" flipV="1">
            <a:off x="8212967" y="1504665"/>
            <a:ext cx="612160" cy="4195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0" name="図 109">
            <a:extLst>
              <a:ext uri="{FF2B5EF4-FFF2-40B4-BE49-F238E27FC236}">
                <a16:creationId xmlns:a16="http://schemas.microsoft.com/office/drawing/2014/main" id="{7F8E111F-47A7-7C45-9B92-F8CAB517E23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372925" y="4989979"/>
            <a:ext cx="304800" cy="190500"/>
          </a:xfrm>
          <a:prstGeom prst="rect">
            <a:avLst/>
          </a:prstGeom>
        </p:spPr>
      </p:pic>
      <p:pic>
        <p:nvPicPr>
          <p:cNvPr id="115" name="図 114">
            <a:extLst>
              <a:ext uri="{FF2B5EF4-FFF2-40B4-BE49-F238E27FC236}">
                <a16:creationId xmlns:a16="http://schemas.microsoft.com/office/drawing/2014/main" id="{5CE63EC4-B5F9-4C49-B5B4-AA34F3D5405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101132" y="1220964"/>
            <a:ext cx="558800" cy="190500"/>
          </a:xfrm>
          <a:prstGeom prst="rect">
            <a:avLst/>
          </a:prstGeom>
        </p:spPr>
      </p:pic>
      <p:pic>
        <p:nvPicPr>
          <p:cNvPr id="116" name="図 115">
            <a:extLst>
              <a:ext uri="{FF2B5EF4-FFF2-40B4-BE49-F238E27FC236}">
                <a16:creationId xmlns:a16="http://schemas.microsoft.com/office/drawing/2014/main" id="{C5321E83-A5D6-3A44-AE23-2CA430920E0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220953" y="1608980"/>
            <a:ext cx="1333500" cy="368300"/>
          </a:xfrm>
          <a:prstGeom prst="rect">
            <a:avLst/>
          </a:prstGeom>
        </p:spPr>
      </p:pic>
      <p:pic>
        <p:nvPicPr>
          <p:cNvPr id="117" name="図 116">
            <a:extLst>
              <a:ext uri="{FF2B5EF4-FFF2-40B4-BE49-F238E27FC236}">
                <a16:creationId xmlns:a16="http://schemas.microsoft.com/office/drawing/2014/main" id="{369EA909-D66C-8941-A29A-998C35A7EED9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538823" y="1817024"/>
            <a:ext cx="304800" cy="228600"/>
          </a:xfrm>
          <a:prstGeom prst="rect">
            <a:avLst/>
          </a:prstGeom>
        </p:spPr>
      </p:pic>
      <p:pic>
        <p:nvPicPr>
          <p:cNvPr id="118" name="図 117">
            <a:extLst>
              <a:ext uri="{FF2B5EF4-FFF2-40B4-BE49-F238E27FC236}">
                <a16:creationId xmlns:a16="http://schemas.microsoft.com/office/drawing/2014/main" id="{5AD2559C-436E-7545-886D-37F5E5CAAF47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583950" y="2623771"/>
            <a:ext cx="444500" cy="190500"/>
          </a:xfrm>
          <a:prstGeom prst="rect">
            <a:avLst/>
          </a:prstGeom>
        </p:spPr>
      </p:pic>
      <p:pic>
        <p:nvPicPr>
          <p:cNvPr id="119" name="図 118">
            <a:extLst>
              <a:ext uri="{FF2B5EF4-FFF2-40B4-BE49-F238E27FC236}">
                <a16:creationId xmlns:a16="http://schemas.microsoft.com/office/drawing/2014/main" id="{53539CB6-73BA-234D-B821-689A9FA1508F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304348" y="694506"/>
            <a:ext cx="279400" cy="203200"/>
          </a:xfrm>
          <a:prstGeom prst="rect">
            <a:avLst/>
          </a:prstGeom>
        </p:spPr>
      </p:pic>
      <p:pic>
        <p:nvPicPr>
          <p:cNvPr id="120" name="図 119">
            <a:extLst>
              <a:ext uri="{FF2B5EF4-FFF2-40B4-BE49-F238E27FC236}">
                <a16:creationId xmlns:a16="http://schemas.microsoft.com/office/drawing/2014/main" id="{0DDD59D6-FCDA-2C48-B1BB-F6A3C9005810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728523" y="2523603"/>
            <a:ext cx="558800" cy="254000"/>
          </a:xfrm>
          <a:prstGeom prst="rect">
            <a:avLst/>
          </a:prstGeom>
        </p:spPr>
      </p:pic>
      <p:pic>
        <p:nvPicPr>
          <p:cNvPr id="121" name="図 120">
            <a:extLst>
              <a:ext uri="{FF2B5EF4-FFF2-40B4-BE49-F238E27FC236}">
                <a16:creationId xmlns:a16="http://schemas.microsoft.com/office/drawing/2014/main" id="{861BCCFB-6BF1-974D-8AC0-7FEF0A8EF2E1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8720438" y="2535744"/>
            <a:ext cx="254000" cy="2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1801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60282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グループ化 54">
            <a:extLst>
              <a:ext uri="{FF2B5EF4-FFF2-40B4-BE49-F238E27FC236}">
                <a16:creationId xmlns:a16="http://schemas.microsoft.com/office/drawing/2014/main" id="{0B9DB315-D2A8-DF45-AB4B-F8985C09A749}"/>
              </a:ext>
            </a:extLst>
          </p:cNvPr>
          <p:cNvGrpSpPr/>
          <p:nvPr/>
        </p:nvGrpSpPr>
        <p:grpSpPr>
          <a:xfrm flipH="1" flipV="1">
            <a:off x="8212967" y="1020217"/>
            <a:ext cx="4817558" cy="4817558"/>
            <a:chOff x="-766119" y="673442"/>
            <a:chExt cx="5511115" cy="5511115"/>
          </a:xfrm>
        </p:grpSpPr>
        <p:sp>
          <p:nvSpPr>
            <p:cNvPr id="56" name="円弧 55">
              <a:extLst>
                <a:ext uri="{FF2B5EF4-FFF2-40B4-BE49-F238E27FC236}">
                  <a16:creationId xmlns:a16="http://schemas.microsoft.com/office/drawing/2014/main" id="{2B281B55-C016-1047-9333-EA2A2A2F2332}"/>
                </a:ext>
              </a:extLst>
            </p:cNvPr>
            <p:cNvSpPr/>
            <p:nvPr/>
          </p:nvSpPr>
          <p:spPr>
            <a:xfrm>
              <a:off x="-766119" y="673442"/>
              <a:ext cx="5511115" cy="5511115"/>
            </a:xfrm>
            <a:prstGeom prst="arc">
              <a:avLst>
                <a:gd name="adj1" fmla="val 18148260"/>
                <a:gd name="adj2" fmla="val 3432328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" name="円弧 56">
              <a:extLst>
                <a:ext uri="{FF2B5EF4-FFF2-40B4-BE49-F238E27FC236}">
                  <a16:creationId xmlns:a16="http://schemas.microsoft.com/office/drawing/2014/main" id="{8632398C-5528-FD4D-8265-1CC850DA6613}"/>
                </a:ext>
              </a:extLst>
            </p:cNvPr>
            <p:cNvSpPr/>
            <p:nvPr/>
          </p:nvSpPr>
          <p:spPr>
            <a:xfrm>
              <a:off x="-766119" y="2462502"/>
              <a:ext cx="5511115" cy="1760157"/>
            </a:xfrm>
            <a:prstGeom prst="arc">
              <a:avLst>
                <a:gd name="adj1" fmla="val 20958548"/>
                <a:gd name="adj2" fmla="val 2026444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112" name="図 111">
            <a:extLst>
              <a:ext uri="{FF2B5EF4-FFF2-40B4-BE49-F238E27FC236}">
                <a16:creationId xmlns:a16="http://schemas.microsoft.com/office/drawing/2014/main" id="{6125DFB0-73FA-3E48-83A2-82D452048A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4603" y="4850279"/>
            <a:ext cx="1346200" cy="330200"/>
          </a:xfrm>
          <a:prstGeom prst="rect">
            <a:avLst/>
          </a:prstGeom>
        </p:spPr>
      </p:pic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7944FD9C-D97A-7E4B-8DEB-EE80DD7C493E}"/>
              </a:ext>
            </a:extLst>
          </p:cNvPr>
          <p:cNvCxnSpPr>
            <a:cxnSpLocks/>
          </p:cNvCxnSpPr>
          <p:nvPr/>
        </p:nvCxnSpPr>
        <p:spPr>
          <a:xfrm>
            <a:off x="1989438" y="3428999"/>
            <a:ext cx="789826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F7069EFF-CBA8-0744-8F76-2DF7CFE67D36}"/>
              </a:ext>
            </a:extLst>
          </p:cNvPr>
          <p:cNvCxnSpPr>
            <a:cxnSpLocks/>
          </p:cNvCxnSpPr>
          <p:nvPr/>
        </p:nvCxnSpPr>
        <p:spPr>
          <a:xfrm flipV="1">
            <a:off x="1989438" y="1495168"/>
            <a:ext cx="0" cy="36328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169BBB7E-EF09-B94E-BD00-6910A303639B}"/>
              </a:ext>
            </a:extLst>
          </p:cNvPr>
          <p:cNvCxnSpPr>
            <a:cxnSpLocks/>
          </p:cNvCxnSpPr>
          <p:nvPr/>
        </p:nvCxnSpPr>
        <p:spPr>
          <a:xfrm flipV="1">
            <a:off x="1371603" y="2719021"/>
            <a:ext cx="1295645" cy="13571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421C1340-9AF2-2A44-9974-9CED26052721}"/>
              </a:ext>
            </a:extLst>
          </p:cNvPr>
          <p:cNvGrpSpPr/>
          <p:nvPr/>
        </p:nvGrpSpPr>
        <p:grpSpPr>
          <a:xfrm>
            <a:off x="-766119" y="673442"/>
            <a:ext cx="5511115" cy="5511115"/>
            <a:chOff x="-766119" y="673442"/>
            <a:chExt cx="5511115" cy="5511115"/>
          </a:xfrm>
        </p:grpSpPr>
        <p:sp>
          <p:nvSpPr>
            <p:cNvPr id="4" name="円弧 3">
              <a:extLst>
                <a:ext uri="{FF2B5EF4-FFF2-40B4-BE49-F238E27FC236}">
                  <a16:creationId xmlns:a16="http://schemas.microsoft.com/office/drawing/2014/main" id="{8AD1F94C-7DF7-2840-97B4-AD69A280255B}"/>
                </a:ext>
              </a:extLst>
            </p:cNvPr>
            <p:cNvSpPr/>
            <p:nvPr/>
          </p:nvSpPr>
          <p:spPr>
            <a:xfrm>
              <a:off x="-766119" y="673442"/>
              <a:ext cx="5511115" cy="5511115"/>
            </a:xfrm>
            <a:prstGeom prst="arc">
              <a:avLst>
                <a:gd name="adj1" fmla="val 18148260"/>
                <a:gd name="adj2" fmla="val 3432328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円弧 14">
              <a:extLst>
                <a:ext uri="{FF2B5EF4-FFF2-40B4-BE49-F238E27FC236}">
                  <a16:creationId xmlns:a16="http://schemas.microsoft.com/office/drawing/2014/main" id="{A15385D0-F042-7D46-AEE5-CEF05A438FD3}"/>
                </a:ext>
              </a:extLst>
            </p:cNvPr>
            <p:cNvSpPr/>
            <p:nvPr/>
          </p:nvSpPr>
          <p:spPr>
            <a:xfrm>
              <a:off x="-766119" y="2462502"/>
              <a:ext cx="5511115" cy="1760157"/>
            </a:xfrm>
            <a:prstGeom prst="arc">
              <a:avLst>
                <a:gd name="adj1" fmla="val 20958548"/>
                <a:gd name="adj2" fmla="val 2026444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B44BA2ED-512C-4D47-9634-46B64F5C6AA3}"/>
              </a:ext>
            </a:extLst>
          </p:cNvPr>
          <p:cNvCxnSpPr>
            <a:cxnSpLocks/>
          </p:cNvCxnSpPr>
          <p:nvPr/>
        </p:nvCxnSpPr>
        <p:spPr>
          <a:xfrm flipH="1" flipV="1">
            <a:off x="4203211" y="2164782"/>
            <a:ext cx="541785" cy="12642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1B723959-CAEC-7E45-862E-838664CD7CBF}"/>
              </a:ext>
            </a:extLst>
          </p:cNvPr>
          <p:cNvCxnSpPr>
            <a:cxnSpLocks/>
          </p:cNvCxnSpPr>
          <p:nvPr/>
        </p:nvCxnSpPr>
        <p:spPr>
          <a:xfrm flipV="1">
            <a:off x="4203212" y="2125362"/>
            <a:ext cx="825988" cy="395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F733F9AD-7C78-C746-96B1-A57EBCE7B249}"/>
              </a:ext>
            </a:extLst>
          </p:cNvPr>
          <p:cNvCxnSpPr>
            <a:cxnSpLocks/>
          </p:cNvCxnSpPr>
          <p:nvPr/>
        </p:nvCxnSpPr>
        <p:spPr>
          <a:xfrm flipV="1">
            <a:off x="4203212" y="1933922"/>
            <a:ext cx="4644226" cy="23086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C5DA95E7-53A4-4748-9756-40E42DF49ABA}"/>
              </a:ext>
            </a:extLst>
          </p:cNvPr>
          <p:cNvCxnSpPr>
            <a:cxnSpLocks/>
          </p:cNvCxnSpPr>
          <p:nvPr/>
        </p:nvCxnSpPr>
        <p:spPr>
          <a:xfrm>
            <a:off x="8847438" y="1933921"/>
            <a:ext cx="654908" cy="23086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2F12811E-532F-D048-A76C-3D7341F03D87}"/>
              </a:ext>
            </a:extLst>
          </p:cNvPr>
          <p:cNvCxnSpPr>
            <a:cxnSpLocks/>
          </p:cNvCxnSpPr>
          <p:nvPr/>
        </p:nvCxnSpPr>
        <p:spPr>
          <a:xfrm flipV="1">
            <a:off x="8217244" y="1929504"/>
            <a:ext cx="630193" cy="149949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41C2DFDF-B306-E14F-B217-4D2038FE21EA}"/>
              </a:ext>
            </a:extLst>
          </p:cNvPr>
          <p:cNvCxnSpPr>
            <a:cxnSpLocks/>
          </p:cNvCxnSpPr>
          <p:nvPr/>
        </p:nvCxnSpPr>
        <p:spPr>
          <a:xfrm flipH="1" flipV="1">
            <a:off x="8118389" y="1964724"/>
            <a:ext cx="98854" cy="14642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7D60CB8E-D3EB-BE4B-80F7-588CC267B345}"/>
              </a:ext>
            </a:extLst>
          </p:cNvPr>
          <p:cNvCxnSpPr>
            <a:cxnSpLocks/>
          </p:cNvCxnSpPr>
          <p:nvPr/>
        </p:nvCxnSpPr>
        <p:spPr>
          <a:xfrm>
            <a:off x="1260389" y="3428995"/>
            <a:ext cx="224893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図 50">
            <a:extLst>
              <a:ext uri="{FF2B5EF4-FFF2-40B4-BE49-F238E27FC236}">
                <a16:creationId xmlns:a16="http://schemas.microsoft.com/office/drawing/2014/main" id="{F0D06696-8515-674C-A1D9-54965BFC8C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5811" y="2465894"/>
            <a:ext cx="165100" cy="139700"/>
          </a:xfrm>
          <a:prstGeom prst="rect">
            <a:avLst/>
          </a:prstGeom>
        </p:spPr>
      </p:pic>
      <p:pic>
        <p:nvPicPr>
          <p:cNvPr id="52" name="図 51">
            <a:extLst>
              <a:ext uri="{FF2B5EF4-FFF2-40B4-BE49-F238E27FC236}">
                <a16:creationId xmlns:a16="http://schemas.microsoft.com/office/drawing/2014/main" id="{44D6AA6B-091F-6C49-943A-28DBDFA410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13238" y="1201123"/>
            <a:ext cx="152400" cy="203200"/>
          </a:xfrm>
          <a:prstGeom prst="rect">
            <a:avLst/>
          </a:prstGeom>
        </p:spPr>
      </p:pic>
      <p:pic>
        <p:nvPicPr>
          <p:cNvPr id="53" name="図 52">
            <a:extLst>
              <a:ext uri="{FF2B5EF4-FFF2-40B4-BE49-F238E27FC236}">
                <a16:creationId xmlns:a16="http://schemas.microsoft.com/office/drawing/2014/main" id="{F1DE8133-4596-4548-9CC1-60D4147BFE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34947" y="3093636"/>
            <a:ext cx="139700" cy="139700"/>
          </a:xfrm>
          <a:prstGeom prst="rect">
            <a:avLst/>
          </a:prstGeom>
        </p:spPr>
      </p:pic>
      <p:pic>
        <p:nvPicPr>
          <p:cNvPr id="58" name="図 57">
            <a:extLst>
              <a:ext uri="{FF2B5EF4-FFF2-40B4-BE49-F238E27FC236}">
                <a16:creationId xmlns:a16="http://schemas.microsoft.com/office/drawing/2014/main" id="{B0798D66-F18C-724E-9B18-E938B2593A1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66661" y="5803564"/>
            <a:ext cx="673100" cy="215900"/>
          </a:xfrm>
          <a:prstGeom prst="rect">
            <a:avLst/>
          </a:prstGeom>
        </p:spPr>
      </p:pic>
      <p:pic>
        <p:nvPicPr>
          <p:cNvPr id="59" name="図 58">
            <a:extLst>
              <a:ext uri="{FF2B5EF4-FFF2-40B4-BE49-F238E27FC236}">
                <a16:creationId xmlns:a16="http://schemas.microsoft.com/office/drawing/2014/main" id="{F5D203FC-A68D-574C-8575-2A42FC5EC4C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47437" y="5879764"/>
            <a:ext cx="165100" cy="139700"/>
          </a:xfrm>
          <a:prstGeom prst="rect">
            <a:avLst/>
          </a:prstGeom>
        </p:spPr>
      </p:pic>
      <p:cxnSp>
        <p:nvCxnSpPr>
          <p:cNvPr id="63" name="直線矢印コネクタ 62">
            <a:extLst>
              <a:ext uri="{FF2B5EF4-FFF2-40B4-BE49-F238E27FC236}">
                <a16:creationId xmlns:a16="http://schemas.microsoft.com/office/drawing/2014/main" id="{0BA9DF47-C573-5B4B-AF91-911AB5F13C90}"/>
              </a:ext>
            </a:extLst>
          </p:cNvPr>
          <p:cNvCxnSpPr>
            <a:cxnSpLocks/>
          </p:cNvCxnSpPr>
          <p:nvPr/>
        </p:nvCxnSpPr>
        <p:spPr>
          <a:xfrm flipV="1">
            <a:off x="4138411" y="1414821"/>
            <a:ext cx="3942376" cy="205363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矢印コネクタ 63">
            <a:extLst>
              <a:ext uri="{FF2B5EF4-FFF2-40B4-BE49-F238E27FC236}">
                <a16:creationId xmlns:a16="http://schemas.microsoft.com/office/drawing/2014/main" id="{6BBA41DE-3676-7C41-8AF6-A13FCFD708A0}"/>
              </a:ext>
            </a:extLst>
          </p:cNvPr>
          <p:cNvCxnSpPr>
            <a:cxnSpLocks/>
          </p:cNvCxnSpPr>
          <p:nvPr/>
        </p:nvCxnSpPr>
        <p:spPr>
          <a:xfrm flipV="1">
            <a:off x="4114800" y="902564"/>
            <a:ext cx="4658497" cy="215303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コネクタ 66">
            <a:extLst>
              <a:ext uri="{FF2B5EF4-FFF2-40B4-BE49-F238E27FC236}">
                <a16:creationId xmlns:a16="http://schemas.microsoft.com/office/drawing/2014/main" id="{A362CB02-0A03-5E48-B5B2-9E7B0199E0C0}"/>
              </a:ext>
            </a:extLst>
          </p:cNvPr>
          <p:cNvCxnSpPr>
            <a:cxnSpLocks/>
          </p:cNvCxnSpPr>
          <p:nvPr/>
        </p:nvCxnSpPr>
        <p:spPr>
          <a:xfrm>
            <a:off x="4110526" y="1079617"/>
            <a:ext cx="75095" cy="1089697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コネクタ 70">
            <a:extLst>
              <a:ext uri="{FF2B5EF4-FFF2-40B4-BE49-F238E27FC236}">
                <a16:creationId xmlns:a16="http://schemas.microsoft.com/office/drawing/2014/main" id="{3344CA09-0C0D-A24B-9615-47F6990A7911}"/>
              </a:ext>
            </a:extLst>
          </p:cNvPr>
          <p:cNvCxnSpPr>
            <a:cxnSpLocks/>
          </p:cNvCxnSpPr>
          <p:nvPr/>
        </p:nvCxnSpPr>
        <p:spPr>
          <a:xfrm>
            <a:off x="8772342" y="847514"/>
            <a:ext cx="75095" cy="1089697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コネクタ 71">
            <a:extLst>
              <a:ext uri="{FF2B5EF4-FFF2-40B4-BE49-F238E27FC236}">
                <a16:creationId xmlns:a16="http://schemas.microsoft.com/office/drawing/2014/main" id="{C4C47523-C7C5-C441-9252-3ED3C8896D31}"/>
              </a:ext>
            </a:extLst>
          </p:cNvPr>
          <p:cNvCxnSpPr>
            <a:cxnSpLocks/>
          </p:cNvCxnSpPr>
          <p:nvPr/>
        </p:nvCxnSpPr>
        <p:spPr>
          <a:xfrm>
            <a:off x="8080788" y="1386865"/>
            <a:ext cx="40688" cy="590415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矢印コネクタ 76">
            <a:extLst>
              <a:ext uri="{FF2B5EF4-FFF2-40B4-BE49-F238E27FC236}">
                <a16:creationId xmlns:a16="http://schemas.microsoft.com/office/drawing/2014/main" id="{4BC60112-0E6D-A543-A834-DF0B095B76F4}"/>
              </a:ext>
            </a:extLst>
          </p:cNvPr>
          <p:cNvCxnSpPr>
            <a:cxnSpLocks/>
          </p:cNvCxnSpPr>
          <p:nvPr/>
        </p:nvCxnSpPr>
        <p:spPr>
          <a:xfrm flipV="1">
            <a:off x="4744996" y="3967983"/>
            <a:ext cx="3472247" cy="1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コネクタ 80">
            <a:extLst>
              <a:ext uri="{FF2B5EF4-FFF2-40B4-BE49-F238E27FC236}">
                <a16:creationId xmlns:a16="http://schemas.microsoft.com/office/drawing/2014/main" id="{02116FEB-7626-EE45-811D-6571B520547F}"/>
              </a:ext>
            </a:extLst>
          </p:cNvPr>
          <p:cNvCxnSpPr>
            <a:cxnSpLocks/>
          </p:cNvCxnSpPr>
          <p:nvPr/>
        </p:nvCxnSpPr>
        <p:spPr>
          <a:xfrm>
            <a:off x="8217243" y="3384202"/>
            <a:ext cx="0" cy="583781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コネクタ 83">
            <a:extLst>
              <a:ext uri="{FF2B5EF4-FFF2-40B4-BE49-F238E27FC236}">
                <a16:creationId xmlns:a16="http://schemas.microsoft.com/office/drawing/2014/main" id="{C1E2949D-5EBD-1E42-9B18-33D31D483695}"/>
              </a:ext>
            </a:extLst>
          </p:cNvPr>
          <p:cNvCxnSpPr>
            <a:cxnSpLocks/>
          </p:cNvCxnSpPr>
          <p:nvPr/>
        </p:nvCxnSpPr>
        <p:spPr>
          <a:xfrm>
            <a:off x="4744996" y="3428995"/>
            <a:ext cx="0" cy="538988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" name="図 91">
            <a:extLst>
              <a:ext uri="{FF2B5EF4-FFF2-40B4-BE49-F238E27FC236}">
                <a16:creationId xmlns:a16="http://schemas.microsoft.com/office/drawing/2014/main" id="{5A32A3CE-92BE-4347-BADA-1453CCF2A8B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55137" y="1212426"/>
            <a:ext cx="304800" cy="203200"/>
          </a:xfrm>
          <a:prstGeom prst="rect">
            <a:avLst/>
          </a:prstGeom>
        </p:spPr>
      </p:pic>
      <p:pic>
        <p:nvPicPr>
          <p:cNvPr id="94" name="図 93">
            <a:extLst>
              <a:ext uri="{FF2B5EF4-FFF2-40B4-BE49-F238E27FC236}">
                <a16:creationId xmlns:a16="http://schemas.microsoft.com/office/drawing/2014/main" id="{B613AC68-BBB5-CE46-A689-1B26523AE53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182669" y="4061185"/>
            <a:ext cx="596900" cy="330200"/>
          </a:xfrm>
          <a:prstGeom prst="rect">
            <a:avLst/>
          </a:prstGeom>
        </p:spPr>
      </p:pic>
      <p:cxnSp>
        <p:nvCxnSpPr>
          <p:cNvPr id="95" name="直線矢印コネクタ 94">
            <a:extLst>
              <a:ext uri="{FF2B5EF4-FFF2-40B4-BE49-F238E27FC236}">
                <a16:creationId xmlns:a16="http://schemas.microsoft.com/office/drawing/2014/main" id="{13A76A1B-CC3B-9545-B173-32B6D7164E12}"/>
              </a:ext>
            </a:extLst>
          </p:cNvPr>
          <p:cNvCxnSpPr>
            <a:cxnSpLocks/>
          </p:cNvCxnSpPr>
          <p:nvPr/>
        </p:nvCxnSpPr>
        <p:spPr>
          <a:xfrm flipH="1" flipV="1">
            <a:off x="8212967" y="1504665"/>
            <a:ext cx="612160" cy="4195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0" name="図 109">
            <a:extLst>
              <a:ext uri="{FF2B5EF4-FFF2-40B4-BE49-F238E27FC236}">
                <a16:creationId xmlns:a16="http://schemas.microsoft.com/office/drawing/2014/main" id="{7F8E111F-47A7-7C45-9B92-F8CAB517E23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372925" y="4989979"/>
            <a:ext cx="304800" cy="190500"/>
          </a:xfrm>
          <a:prstGeom prst="rect">
            <a:avLst/>
          </a:prstGeom>
        </p:spPr>
      </p:pic>
      <p:pic>
        <p:nvPicPr>
          <p:cNvPr id="2" name="図 1">
            <a:extLst>
              <a:ext uri="{FF2B5EF4-FFF2-40B4-BE49-F238E27FC236}">
                <a16:creationId xmlns:a16="http://schemas.microsoft.com/office/drawing/2014/main" id="{93DECD5B-416F-8B42-BB81-5CF6CBC8ED6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582045" y="2543540"/>
            <a:ext cx="673100" cy="266700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5EA2B7F4-5B63-4A4A-9A36-EFB1FD9ABBE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710732" y="2585671"/>
            <a:ext cx="381000" cy="26670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AC35BC07-C800-E442-BB25-BBB48B4EF308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404080" y="1744551"/>
            <a:ext cx="393700" cy="30480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1E16B811-C7BA-8142-9CEB-524883B9E394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132053" y="1633327"/>
            <a:ext cx="1511300" cy="368300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DB6CA855-1D72-6548-830F-94E734A00083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101132" y="1145891"/>
            <a:ext cx="609600" cy="266700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AA6A00F9-0274-1A40-9F63-BBE15BD6BD59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474266" y="2563510"/>
            <a:ext cx="508000" cy="266700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81B2CFC1-C349-934B-B5A6-2B1D751295FA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310698" y="694506"/>
            <a:ext cx="266700" cy="20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556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7944FD9C-D97A-7E4B-8DEB-EE80DD7C493E}"/>
              </a:ext>
            </a:extLst>
          </p:cNvPr>
          <p:cNvCxnSpPr>
            <a:cxnSpLocks/>
          </p:cNvCxnSpPr>
          <p:nvPr/>
        </p:nvCxnSpPr>
        <p:spPr>
          <a:xfrm>
            <a:off x="2152787" y="3181864"/>
            <a:ext cx="725341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円弧 21">
            <a:extLst>
              <a:ext uri="{FF2B5EF4-FFF2-40B4-BE49-F238E27FC236}">
                <a16:creationId xmlns:a16="http://schemas.microsoft.com/office/drawing/2014/main" id="{056D2137-FD32-FD49-B435-87C4F75FB84A}"/>
              </a:ext>
            </a:extLst>
          </p:cNvPr>
          <p:cNvSpPr/>
          <p:nvPr/>
        </p:nvSpPr>
        <p:spPr>
          <a:xfrm rot="10800000">
            <a:off x="3301966" y="773083"/>
            <a:ext cx="4817556" cy="4817556"/>
          </a:xfrm>
          <a:prstGeom prst="arc">
            <a:avLst>
              <a:gd name="adj1" fmla="val 18712129"/>
              <a:gd name="adj2" fmla="val 3532697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EDBB7069-2A3F-0A4B-8B70-FB84409DEA19}"/>
              </a:ext>
            </a:extLst>
          </p:cNvPr>
          <p:cNvCxnSpPr>
            <a:cxnSpLocks/>
          </p:cNvCxnSpPr>
          <p:nvPr/>
        </p:nvCxnSpPr>
        <p:spPr>
          <a:xfrm>
            <a:off x="2729678" y="1359243"/>
            <a:ext cx="1110288" cy="32829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7F3C7781-003E-524C-B636-199FB688AEE9}"/>
              </a:ext>
            </a:extLst>
          </p:cNvPr>
          <p:cNvCxnSpPr>
            <a:cxnSpLocks/>
          </p:cNvCxnSpPr>
          <p:nvPr/>
        </p:nvCxnSpPr>
        <p:spPr>
          <a:xfrm>
            <a:off x="2881835" y="889687"/>
            <a:ext cx="2828909" cy="2292177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2C987163-8267-C349-9186-EAF5CABCF962}"/>
              </a:ext>
            </a:extLst>
          </p:cNvPr>
          <p:cNvCxnSpPr>
            <a:cxnSpLocks/>
          </p:cNvCxnSpPr>
          <p:nvPr/>
        </p:nvCxnSpPr>
        <p:spPr>
          <a:xfrm>
            <a:off x="2729678" y="1359243"/>
            <a:ext cx="6164061" cy="1822618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矢印コネクタ 60">
            <a:extLst>
              <a:ext uri="{FF2B5EF4-FFF2-40B4-BE49-F238E27FC236}">
                <a16:creationId xmlns:a16="http://schemas.microsoft.com/office/drawing/2014/main" id="{7E042D1E-EE3F-7F46-AE81-F497A869A3FA}"/>
              </a:ext>
            </a:extLst>
          </p:cNvPr>
          <p:cNvCxnSpPr>
            <a:cxnSpLocks/>
          </p:cNvCxnSpPr>
          <p:nvPr/>
        </p:nvCxnSpPr>
        <p:spPr>
          <a:xfrm>
            <a:off x="3858019" y="1687541"/>
            <a:ext cx="1031789" cy="51819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8589EAFD-3A3C-6949-8E8F-AFAC2E6CCC2B}"/>
              </a:ext>
            </a:extLst>
          </p:cNvPr>
          <p:cNvCxnSpPr>
            <a:cxnSpLocks/>
          </p:cNvCxnSpPr>
          <p:nvPr/>
        </p:nvCxnSpPr>
        <p:spPr>
          <a:xfrm>
            <a:off x="3839966" y="1687538"/>
            <a:ext cx="3005059" cy="14832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円弧 68">
            <a:extLst>
              <a:ext uri="{FF2B5EF4-FFF2-40B4-BE49-F238E27FC236}">
                <a16:creationId xmlns:a16="http://schemas.microsoft.com/office/drawing/2014/main" id="{2047F060-301A-9F45-9A2F-8F7D7143A3D8}"/>
              </a:ext>
            </a:extLst>
          </p:cNvPr>
          <p:cNvSpPr/>
          <p:nvPr/>
        </p:nvSpPr>
        <p:spPr>
          <a:xfrm rot="10800000">
            <a:off x="3205714" y="1035232"/>
            <a:ext cx="1304610" cy="1304610"/>
          </a:xfrm>
          <a:prstGeom prst="arc">
            <a:avLst>
              <a:gd name="adj1" fmla="val 940212"/>
              <a:gd name="adj2" fmla="val 2376947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円弧 72">
            <a:extLst>
              <a:ext uri="{FF2B5EF4-FFF2-40B4-BE49-F238E27FC236}">
                <a16:creationId xmlns:a16="http://schemas.microsoft.com/office/drawing/2014/main" id="{8D561C67-8803-9B4B-82C5-0A0E932CCEE8}"/>
              </a:ext>
            </a:extLst>
          </p:cNvPr>
          <p:cNvSpPr/>
          <p:nvPr/>
        </p:nvSpPr>
        <p:spPr>
          <a:xfrm rot="10800000">
            <a:off x="3211411" y="1035230"/>
            <a:ext cx="1304610" cy="1304610"/>
          </a:xfrm>
          <a:prstGeom prst="arc">
            <a:avLst>
              <a:gd name="adj1" fmla="val 12401636"/>
              <a:gd name="adj2" fmla="val 13065591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円弧 73">
            <a:extLst>
              <a:ext uri="{FF2B5EF4-FFF2-40B4-BE49-F238E27FC236}">
                <a16:creationId xmlns:a16="http://schemas.microsoft.com/office/drawing/2014/main" id="{DE6CA4A9-E94D-8B40-83EB-39752DF67CDF}"/>
              </a:ext>
            </a:extLst>
          </p:cNvPr>
          <p:cNvSpPr/>
          <p:nvPr/>
        </p:nvSpPr>
        <p:spPr>
          <a:xfrm rot="10800000">
            <a:off x="5058439" y="2535082"/>
            <a:ext cx="1304610" cy="1304610"/>
          </a:xfrm>
          <a:prstGeom prst="arc">
            <a:avLst>
              <a:gd name="adj1" fmla="val 88581"/>
              <a:gd name="adj2" fmla="val 2376947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5" name="円弧 74">
            <a:extLst>
              <a:ext uri="{FF2B5EF4-FFF2-40B4-BE49-F238E27FC236}">
                <a16:creationId xmlns:a16="http://schemas.microsoft.com/office/drawing/2014/main" id="{D31BF6A3-F17E-744C-B25B-AC72E85A8F1D}"/>
              </a:ext>
            </a:extLst>
          </p:cNvPr>
          <p:cNvSpPr/>
          <p:nvPr/>
        </p:nvSpPr>
        <p:spPr>
          <a:xfrm rot="10800000">
            <a:off x="8241434" y="2530417"/>
            <a:ext cx="1304610" cy="1304610"/>
          </a:xfrm>
          <a:prstGeom prst="arc">
            <a:avLst>
              <a:gd name="adj1" fmla="val 88581"/>
              <a:gd name="adj2" fmla="val 1030559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円弧 75">
            <a:extLst>
              <a:ext uri="{FF2B5EF4-FFF2-40B4-BE49-F238E27FC236}">
                <a16:creationId xmlns:a16="http://schemas.microsoft.com/office/drawing/2014/main" id="{C57BB591-57A0-6F4D-ABC0-C871302C3E13}"/>
              </a:ext>
            </a:extLst>
          </p:cNvPr>
          <p:cNvSpPr/>
          <p:nvPr/>
        </p:nvSpPr>
        <p:spPr>
          <a:xfrm rot="10800000">
            <a:off x="6192720" y="2530417"/>
            <a:ext cx="1304610" cy="1304610"/>
          </a:xfrm>
          <a:prstGeom prst="arc">
            <a:avLst>
              <a:gd name="adj1" fmla="val 88581"/>
              <a:gd name="adj2" fmla="val 1617898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9" name="直線コネクタ 78">
            <a:extLst>
              <a:ext uri="{FF2B5EF4-FFF2-40B4-BE49-F238E27FC236}">
                <a16:creationId xmlns:a16="http://schemas.microsoft.com/office/drawing/2014/main" id="{2788B671-A12C-024B-BF77-AF8D76813B2B}"/>
              </a:ext>
            </a:extLst>
          </p:cNvPr>
          <p:cNvCxnSpPr>
            <a:cxnSpLocks/>
          </p:cNvCxnSpPr>
          <p:nvPr/>
        </p:nvCxnSpPr>
        <p:spPr>
          <a:xfrm>
            <a:off x="6845025" y="3181861"/>
            <a:ext cx="0" cy="747588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コネクタ 79">
            <a:extLst>
              <a:ext uri="{FF2B5EF4-FFF2-40B4-BE49-F238E27FC236}">
                <a16:creationId xmlns:a16="http://schemas.microsoft.com/office/drawing/2014/main" id="{9DDC40D8-B4C7-B44D-982D-0BA98CC5A90E}"/>
              </a:ext>
            </a:extLst>
          </p:cNvPr>
          <p:cNvCxnSpPr>
            <a:cxnSpLocks/>
          </p:cNvCxnSpPr>
          <p:nvPr/>
        </p:nvCxnSpPr>
        <p:spPr>
          <a:xfrm>
            <a:off x="3298260" y="3176736"/>
            <a:ext cx="0" cy="1543545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コネクタ 81">
            <a:extLst>
              <a:ext uri="{FF2B5EF4-FFF2-40B4-BE49-F238E27FC236}">
                <a16:creationId xmlns:a16="http://schemas.microsoft.com/office/drawing/2014/main" id="{0454E357-39BB-7348-AE0F-0AF6E3012481}"/>
              </a:ext>
            </a:extLst>
          </p:cNvPr>
          <p:cNvCxnSpPr>
            <a:cxnSpLocks/>
          </p:cNvCxnSpPr>
          <p:nvPr/>
        </p:nvCxnSpPr>
        <p:spPr>
          <a:xfrm>
            <a:off x="5710743" y="3181861"/>
            <a:ext cx="0" cy="272154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コネクタ 86">
            <a:extLst>
              <a:ext uri="{FF2B5EF4-FFF2-40B4-BE49-F238E27FC236}">
                <a16:creationId xmlns:a16="http://schemas.microsoft.com/office/drawing/2014/main" id="{2A62A934-332A-C846-84D4-D1C8D3F849EC}"/>
              </a:ext>
            </a:extLst>
          </p:cNvPr>
          <p:cNvCxnSpPr>
            <a:cxnSpLocks/>
          </p:cNvCxnSpPr>
          <p:nvPr/>
        </p:nvCxnSpPr>
        <p:spPr>
          <a:xfrm>
            <a:off x="8893739" y="3181861"/>
            <a:ext cx="0" cy="1353069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矢印コネクタ 92">
            <a:extLst>
              <a:ext uri="{FF2B5EF4-FFF2-40B4-BE49-F238E27FC236}">
                <a16:creationId xmlns:a16="http://schemas.microsoft.com/office/drawing/2014/main" id="{E66B95A6-4C7B-FE43-B253-91F1BDE6E0DD}"/>
              </a:ext>
            </a:extLst>
          </p:cNvPr>
          <p:cNvCxnSpPr>
            <a:cxnSpLocks/>
          </p:cNvCxnSpPr>
          <p:nvPr/>
        </p:nvCxnSpPr>
        <p:spPr>
          <a:xfrm flipV="1">
            <a:off x="3839966" y="1688680"/>
            <a:ext cx="0" cy="1482129"/>
          </a:xfrm>
          <a:prstGeom prst="straightConnector1">
            <a:avLst/>
          </a:prstGeom>
          <a:ln w="1905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9" name="図 88">
            <a:extLst>
              <a:ext uri="{FF2B5EF4-FFF2-40B4-BE49-F238E27FC236}">
                <a16:creationId xmlns:a16="http://schemas.microsoft.com/office/drawing/2014/main" id="{11A5F074-FF74-9A47-A690-F4F16B1B4C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2660" y="2872179"/>
            <a:ext cx="139700" cy="241300"/>
          </a:xfrm>
          <a:prstGeom prst="rect">
            <a:avLst/>
          </a:prstGeom>
        </p:spPr>
      </p:pic>
      <p:pic>
        <p:nvPicPr>
          <p:cNvPr id="90" name="図 89">
            <a:extLst>
              <a:ext uri="{FF2B5EF4-FFF2-40B4-BE49-F238E27FC236}">
                <a16:creationId xmlns:a16="http://schemas.microsoft.com/office/drawing/2014/main" id="{2112C2DC-616E-8844-AF23-9094545ED7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2912" y="988394"/>
            <a:ext cx="88900" cy="215900"/>
          </a:xfrm>
          <a:prstGeom prst="rect">
            <a:avLst/>
          </a:prstGeom>
        </p:spPr>
      </p:pic>
      <p:pic>
        <p:nvPicPr>
          <p:cNvPr id="96" name="図 95">
            <a:extLst>
              <a:ext uri="{FF2B5EF4-FFF2-40B4-BE49-F238E27FC236}">
                <a16:creationId xmlns:a16="http://schemas.microsoft.com/office/drawing/2014/main" id="{FDF6622F-205E-DB47-B936-571CBDEF3A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63513" y="2134808"/>
            <a:ext cx="177800" cy="266700"/>
          </a:xfrm>
          <a:prstGeom prst="rect">
            <a:avLst/>
          </a:prstGeom>
        </p:spPr>
      </p:pic>
      <p:pic>
        <p:nvPicPr>
          <p:cNvPr id="97" name="図 96">
            <a:extLst>
              <a:ext uri="{FF2B5EF4-FFF2-40B4-BE49-F238E27FC236}">
                <a16:creationId xmlns:a16="http://schemas.microsoft.com/office/drawing/2014/main" id="{22EB1849-F3F6-5646-93C9-C4C1C9950D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07186" y="1489096"/>
            <a:ext cx="177800" cy="139700"/>
          </a:xfrm>
          <a:prstGeom prst="rect">
            <a:avLst/>
          </a:prstGeom>
        </p:spPr>
      </p:pic>
      <p:pic>
        <p:nvPicPr>
          <p:cNvPr id="98" name="図 97">
            <a:extLst>
              <a:ext uri="{FF2B5EF4-FFF2-40B4-BE49-F238E27FC236}">
                <a16:creationId xmlns:a16="http://schemas.microsoft.com/office/drawing/2014/main" id="{B3888659-42BA-7440-B32B-7CCE6273FB2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30455" y="1362536"/>
            <a:ext cx="241300" cy="266700"/>
          </a:xfrm>
          <a:prstGeom prst="rect">
            <a:avLst/>
          </a:prstGeom>
        </p:spPr>
      </p:pic>
      <p:pic>
        <p:nvPicPr>
          <p:cNvPr id="100" name="図 99">
            <a:extLst>
              <a:ext uri="{FF2B5EF4-FFF2-40B4-BE49-F238E27FC236}">
                <a16:creationId xmlns:a16="http://schemas.microsoft.com/office/drawing/2014/main" id="{CCEED653-BBEC-3C45-B7B9-724B8ACE243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82270" y="2973779"/>
            <a:ext cx="165100" cy="139700"/>
          </a:xfrm>
          <a:prstGeom prst="rect">
            <a:avLst/>
          </a:prstGeom>
        </p:spPr>
      </p:pic>
      <p:pic>
        <p:nvPicPr>
          <p:cNvPr id="101" name="図 100">
            <a:extLst>
              <a:ext uri="{FF2B5EF4-FFF2-40B4-BE49-F238E27FC236}">
                <a16:creationId xmlns:a16="http://schemas.microsoft.com/office/drawing/2014/main" id="{55A9735E-EA4E-5A49-80FC-876A1959659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79600" y="2850646"/>
            <a:ext cx="241300" cy="266700"/>
          </a:xfrm>
          <a:prstGeom prst="rect">
            <a:avLst/>
          </a:prstGeom>
        </p:spPr>
      </p:pic>
      <p:cxnSp>
        <p:nvCxnSpPr>
          <p:cNvPr id="106" name="直線矢印コネクタ 105">
            <a:extLst>
              <a:ext uri="{FF2B5EF4-FFF2-40B4-BE49-F238E27FC236}">
                <a16:creationId xmlns:a16="http://schemas.microsoft.com/office/drawing/2014/main" id="{2D1C8533-EA96-454D-857C-1116F03F3294}"/>
              </a:ext>
            </a:extLst>
          </p:cNvPr>
          <p:cNvCxnSpPr/>
          <p:nvPr/>
        </p:nvCxnSpPr>
        <p:spPr>
          <a:xfrm>
            <a:off x="3301965" y="3454015"/>
            <a:ext cx="2408778" cy="0"/>
          </a:xfrm>
          <a:prstGeom prst="straightConnector1">
            <a:avLst/>
          </a:prstGeom>
          <a:ln w="1905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線矢印コネクタ 108">
            <a:extLst>
              <a:ext uri="{FF2B5EF4-FFF2-40B4-BE49-F238E27FC236}">
                <a16:creationId xmlns:a16="http://schemas.microsoft.com/office/drawing/2014/main" id="{191FA7C6-E140-FE48-AC3B-32CF9DA13FCB}"/>
              </a:ext>
            </a:extLst>
          </p:cNvPr>
          <p:cNvCxnSpPr>
            <a:cxnSpLocks/>
          </p:cNvCxnSpPr>
          <p:nvPr/>
        </p:nvCxnSpPr>
        <p:spPr>
          <a:xfrm>
            <a:off x="3298260" y="3929449"/>
            <a:ext cx="3546764" cy="0"/>
          </a:xfrm>
          <a:prstGeom prst="straightConnector1">
            <a:avLst/>
          </a:prstGeom>
          <a:ln w="1905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矢印コネクタ 112">
            <a:extLst>
              <a:ext uri="{FF2B5EF4-FFF2-40B4-BE49-F238E27FC236}">
                <a16:creationId xmlns:a16="http://schemas.microsoft.com/office/drawing/2014/main" id="{F0B29846-5E23-2840-A34D-41AECF80735A}"/>
              </a:ext>
            </a:extLst>
          </p:cNvPr>
          <p:cNvCxnSpPr>
            <a:cxnSpLocks/>
          </p:cNvCxnSpPr>
          <p:nvPr/>
        </p:nvCxnSpPr>
        <p:spPr>
          <a:xfrm>
            <a:off x="3298260" y="4514679"/>
            <a:ext cx="5595479" cy="0"/>
          </a:xfrm>
          <a:prstGeom prst="straightConnector1">
            <a:avLst/>
          </a:prstGeom>
          <a:ln w="1905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5" name="図 114">
            <a:extLst>
              <a:ext uri="{FF2B5EF4-FFF2-40B4-BE49-F238E27FC236}">
                <a16:creationId xmlns:a16="http://schemas.microsoft.com/office/drawing/2014/main" id="{A0B5A8D1-1C02-8B4C-AABB-E50705DC0AD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217571" y="3549395"/>
            <a:ext cx="596900" cy="317500"/>
          </a:xfrm>
          <a:prstGeom prst="rect">
            <a:avLst/>
          </a:prstGeom>
        </p:spPr>
      </p:pic>
      <p:pic>
        <p:nvPicPr>
          <p:cNvPr id="116" name="図 115">
            <a:extLst>
              <a:ext uri="{FF2B5EF4-FFF2-40B4-BE49-F238E27FC236}">
                <a16:creationId xmlns:a16="http://schemas.microsoft.com/office/drawing/2014/main" id="{3CA2AED0-C851-EE40-AF18-11A6077F8F8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785892" y="4020737"/>
            <a:ext cx="571500" cy="317500"/>
          </a:xfrm>
          <a:prstGeom prst="rect">
            <a:avLst/>
          </a:prstGeom>
        </p:spPr>
      </p:pic>
      <p:pic>
        <p:nvPicPr>
          <p:cNvPr id="117" name="図 116">
            <a:extLst>
              <a:ext uri="{FF2B5EF4-FFF2-40B4-BE49-F238E27FC236}">
                <a16:creationId xmlns:a16="http://schemas.microsoft.com/office/drawing/2014/main" id="{892C90A5-5C03-EF48-8C76-2C7862BE4EB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759449" y="4609101"/>
            <a:ext cx="673100" cy="330200"/>
          </a:xfrm>
          <a:prstGeom prst="rect">
            <a:avLst/>
          </a:prstGeom>
        </p:spPr>
      </p:pic>
      <p:pic>
        <p:nvPicPr>
          <p:cNvPr id="118" name="図 117">
            <a:extLst>
              <a:ext uri="{FF2B5EF4-FFF2-40B4-BE49-F238E27FC236}">
                <a16:creationId xmlns:a16="http://schemas.microsoft.com/office/drawing/2014/main" id="{ECCF9B65-7730-134A-8A6F-D16648CC1D1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27130" y="2277157"/>
            <a:ext cx="609600" cy="31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648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グループ化 117">
            <a:extLst>
              <a:ext uri="{FF2B5EF4-FFF2-40B4-BE49-F238E27FC236}">
                <a16:creationId xmlns:a16="http://schemas.microsoft.com/office/drawing/2014/main" id="{14827B48-AB35-8949-906E-92A02405E8A2}"/>
              </a:ext>
            </a:extLst>
          </p:cNvPr>
          <p:cNvGrpSpPr/>
          <p:nvPr/>
        </p:nvGrpSpPr>
        <p:grpSpPr>
          <a:xfrm>
            <a:off x="2743200" y="633572"/>
            <a:ext cx="6075200" cy="5204202"/>
            <a:chOff x="2743200" y="633572"/>
            <a:chExt cx="6075200" cy="5204202"/>
          </a:xfrm>
        </p:grpSpPr>
        <p:cxnSp>
          <p:nvCxnSpPr>
            <p:cNvPr id="6" name="直線矢印コネクタ 5">
              <a:extLst>
                <a:ext uri="{FF2B5EF4-FFF2-40B4-BE49-F238E27FC236}">
                  <a16:creationId xmlns:a16="http://schemas.microsoft.com/office/drawing/2014/main" id="{7944FD9C-D97A-7E4B-8DEB-EE80DD7C493E}"/>
                </a:ext>
              </a:extLst>
            </p:cNvPr>
            <p:cNvCxnSpPr>
              <a:cxnSpLocks/>
            </p:cNvCxnSpPr>
            <p:nvPr/>
          </p:nvCxnSpPr>
          <p:spPr>
            <a:xfrm>
              <a:off x="2743200" y="3428999"/>
              <a:ext cx="571419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" name="グループ化 20">
              <a:extLst>
                <a:ext uri="{FF2B5EF4-FFF2-40B4-BE49-F238E27FC236}">
                  <a16:creationId xmlns:a16="http://schemas.microsoft.com/office/drawing/2014/main" id="{2DF6F395-D24D-DD4A-AB03-EC4122DB846D}"/>
                </a:ext>
              </a:extLst>
            </p:cNvPr>
            <p:cNvGrpSpPr/>
            <p:nvPr/>
          </p:nvGrpSpPr>
          <p:grpSpPr>
            <a:xfrm rot="10800000">
              <a:off x="4000844" y="1020218"/>
              <a:ext cx="4817556" cy="4817556"/>
              <a:chOff x="-766119" y="673442"/>
              <a:chExt cx="5511115" cy="5511115"/>
            </a:xfrm>
          </p:grpSpPr>
          <p:sp>
            <p:nvSpPr>
              <p:cNvPr id="22" name="円弧 21">
                <a:extLst>
                  <a:ext uri="{FF2B5EF4-FFF2-40B4-BE49-F238E27FC236}">
                    <a16:creationId xmlns:a16="http://schemas.microsoft.com/office/drawing/2014/main" id="{056D2137-FD32-FD49-B435-87C4F75FB84A}"/>
                  </a:ext>
                </a:extLst>
              </p:cNvPr>
              <p:cNvSpPr/>
              <p:nvPr/>
            </p:nvSpPr>
            <p:spPr>
              <a:xfrm>
                <a:off x="-766119" y="673442"/>
                <a:ext cx="5511115" cy="5511115"/>
              </a:xfrm>
              <a:prstGeom prst="arc">
                <a:avLst>
                  <a:gd name="adj1" fmla="val 18148260"/>
                  <a:gd name="adj2" fmla="val 3432328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" name="円弧 22">
                <a:extLst>
                  <a:ext uri="{FF2B5EF4-FFF2-40B4-BE49-F238E27FC236}">
                    <a16:creationId xmlns:a16="http://schemas.microsoft.com/office/drawing/2014/main" id="{02CB4AB3-099B-BE4D-9279-AD217D08E686}"/>
                  </a:ext>
                </a:extLst>
              </p:cNvPr>
              <p:cNvSpPr/>
              <p:nvPr/>
            </p:nvSpPr>
            <p:spPr>
              <a:xfrm>
                <a:off x="-224962" y="2635337"/>
                <a:ext cx="4969958" cy="1587321"/>
              </a:xfrm>
              <a:prstGeom prst="arc">
                <a:avLst>
                  <a:gd name="adj1" fmla="val 20544851"/>
                  <a:gd name="adj2" fmla="val 3524467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cxnSp>
          <p:nvCxnSpPr>
            <p:cNvPr id="46" name="直線コネクタ 45">
              <a:extLst>
                <a:ext uri="{FF2B5EF4-FFF2-40B4-BE49-F238E27FC236}">
                  <a16:creationId xmlns:a16="http://schemas.microsoft.com/office/drawing/2014/main" id="{E507973B-E8EA-5D40-9BF8-F77B059834AD}"/>
                </a:ext>
              </a:extLst>
            </p:cNvPr>
            <p:cNvCxnSpPr>
              <a:cxnSpLocks/>
            </p:cNvCxnSpPr>
            <p:nvPr/>
          </p:nvCxnSpPr>
          <p:spPr>
            <a:xfrm>
              <a:off x="3546033" y="1408729"/>
              <a:ext cx="2863589" cy="2033313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コネクタ 49">
              <a:extLst>
                <a:ext uri="{FF2B5EF4-FFF2-40B4-BE49-F238E27FC236}">
                  <a16:creationId xmlns:a16="http://schemas.microsoft.com/office/drawing/2014/main" id="{B8D7E3E1-A6D8-0740-B572-68C2CF98C7DE}"/>
                </a:ext>
              </a:extLst>
            </p:cNvPr>
            <p:cNvCxnSpPr>
              <a:cxnSpLocks/>
            </p:cNvCxnSpPr>
            <p:nvPr/>
          </p:nvCxnSpPr>
          <p:spPr>
            <a:xfrm>
              <a:off x="4457700" y="2056065"/>
              <a:ext cx="2431804" cy="572835"/>
            </a:xfrm>
            <a:prstGeom prst="line">
              <a:avLst/>
            </a:prstGeom>
            <a:ln w="19050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コネクタ 53">
              <a:extLst>
                <a:ext uri="{FF2B5EF4-FFF2-40B4-BE49-F238E27FC236}">
                  <a16:creationId xmlns:a16="http://schemas.microsoft.com/office/drawing/2014/main" id="{27C2C0E1-7D0F-844D-97D4-5226BB2242E8}"/>
                </a:ext>
              </a:extLst>
            </p:cNvPr>
            <p:cNvCxnSpPr>
              <a:cxnSpLocks/>
            </p:cNvCxnSpPr>
            <p:nvPr/>
          </p:nvCxnSpPr>
          <p:spPr>
            <a:xfrm>
              <a:off x="4722668" y="1725557"/>
              <a:ext cx="2166836" cy="899101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矢印コネクタ 43">
              <a:extLst>
                <a:ext uri="{FF2B5EF4-FFF2-40B4-BE49-F238E27FC236}">
                  <a16:creationId xmlns:a16="http://schemas.microsoft.com/office/drawing/2014/main" id="{09E5FD15-33E1-F349-962E-EBD11E56938E}"/>
                </a:ext>
              </a:extLst>
            </p:cNvPr>
            <p:cNvCxnSpPr>
              <a:cxnSpLocks/>
            </p:cNvCxnSpPr>
            <p:nvPr/>
          </p:nvCxnSpPr>
          <p:spPr>
            <a:xfrm>
              <a:off x="3653365" y="1864358"/>
              <a:ext cx="804335" cy="188141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矢印コネクタ 59">
              <a:extLst>
                <a:ext uri="{FF2B5EF4-FFF2-40B4-BE49-F238E27FC236}">
                  <a16:creationId xmlns:a16="http://schemas.microsoft.com/office/drawing/2014/main" id="{3E87977C-1B75-C94A-A16E-6B8C7B557331}"/>
                </a:ext>
              </a:extLst>
            </p:cNvPr>
            <p:cNvCxnSpPr>
              <a:cxnSpLocks/>
            </p:cNvCxnSpPr>
            <p:nvPr/>
          </p:nvCxnSpPr>
          <p:spPr>
            <a:xfrm>
              <a:off x="3946678" y="1412585"/>
              <a:ext cx="759873" cy="31297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テキスト ボックス 36">
              <a:extLst>
                <a:ext uri="{FF2B5EF4-FFF2-40B4-BE49-F238E27FC236}">
                  <a16:creationId xmlns:a16="http://schemas.microsoft.com/office/drawing/2014/main" id="{BC4F387A-C6A4-4146-B7CF-0B1F694534DC}"/>
                </a:ext>
              </a:extLst>
            </p:cNvPr>
            <p:cNvSpPr txBox="1"/>
            <p:nvPr/>
          </p:nvSpPr>
          <p:spPr>
            <a:xfrm>
              <a:off x="3109021" y="2098778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000">
                  <a:solidFill>
                    <a:srgbClr val="C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主光線</a:t>
              </a:r>
            </a:p>
          </p:txBody>
        </p:sp>
        <p:cxnSp>
          <p:nvCxnSpPr>
            <p:cNvPr id="65" name="直線矢印コネクタ 64">
              <a:extLst>
                <a:ext uri="{FF2B5EF4-FFF2-40B4-BE49-F238E27FC236}">
                  <a16:creationId xmlns:a16="http://schemas.microsoft.com/office/drawing/2014/main" id="{9C3B2FFE-AFC2-DA41-B01C-72C57AA4D9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57700" y="1725558"/>
              <a:ext cx="264968" cy="326941"/>
            </a:xfrm>
            <a:prstGeom prst="straightConnector1">
              <a:avLst/>
            </a:prstGeom>
            <a:ln w="38100"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テキスト ボックス 68">
              <a:extLst>
                <a:ext uri="{FF2B5EF4-FFF2-40B4-BE49-F238E27FC236}">
                  <a16:creationId xmlns:a16="http://schemas.microsoft.com/office/drawing/2014/main" id="{0A185910-DE58-294D-A50A-B95D9AFA40E1}"/>
                </a:ext>
              </a:extLst>
            </p:cNvPr>
            <p:cNvSpPr txBox="1"/>
            <p:nvPr/>
          </p:nvSpPr>
          <p:spPr>
            <a:xfrm>
              <a:off x="5313585" y="1181341"/>
              <a:ext cx="314380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000">
                  <a:latin typeface="Meiryo" panose="020B0604030504040204" pitchFamily="34" charset="-128"/>
                  <a:ea typeface="Meiryo" panose="020B0604030504040204" pitchFamily="34" charset="-128"/>
                </a:rPr>
                <a:t>子午的光線</a:t>
              </a:r>
              <a:r>
                <a:rPr kumimoji="1" lang="en-US" altLang="ja-JP" sz="2000">
                  <a:latin typeface="Meiryo" panose="020B0604030504040204" pitchFamily="34" charset="-128"/>
                  <a:ea typeface="Meiryo" panose="020B0604030504040204" pitchFamily="34" charset="-128"/>
                </a:rPr>
                <a:t> </a:t>
              </a:r>
            </a:p>
            <a:p>
              <a:r>
                <a:rPr kumimoji="1" lang="en-US" altLang="ja-JP" sz="2000">
                  <a:latin typeface="Meiryo" panose="020B0604030504040204" pitchFamily="34" charset="-128"/>
                  <a:ea typeface="Meiryo" panose="020B0604030504040204" pitchFamily="34" charset="-128"/>
                </a:rPr>
                <a:t>(tangential, meridional)</a:t>
              </a:r>
              <a:endParaRPr kumimoji="1" lang="ja-JP" altLang="en-US" sz="2000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cxnSp>
          <p:nvCxnSpPr>
            <p:cNvPr id="42" name="直線コネクタ 41">
              <a:extLst>
                <a:ext uri="{FF2B5EF4-FFF2-40B4-BE49-F238E27FC236}">
                  <a16:creationId xmlns:a16="http://schemas.microsoft.com/office/drawing/2014/main" id="{BC258AF8-AF1D-404D-A97B-ADF5BDC17D5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928528" y="969180"/>
              <a:ext cx="611532" cy="93916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円弧 72">
              <a:extLst>
                <a:ext uri="{FF2B5EF4-FFF2-40B4-BE49-F238E27FC236}">
                  <a16:creationId xmlns:a16="http://schemas.microsoft.com/office/drawing/2014/main" id="{409D24D4-49E3-CD40-8C0F-F92B5A63802D}"/>
                </a:ext>
              </a:extLst>
            </p:cNvPr>
            <p:cNvSpPr/>
            <p:nvPr/>
          </p:nvSpPr>
          <p:spPr>
            <a:xfrm rot="10800000">
              <a:off x="6219184" y="1963170"/>
              <a:ext cx="1340639" cy="1340639"/>
            </a:xfrm>
            <a:prstGeom prst="arc">
              <a:avLst>
                <a:gd name="adj1" fmla="val 802292"/>
                <a:gd name="adj2" fmla="val 1437512"/>
              </a:avLst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74" name="直線矢印コネクタ 73">
              <a:extLst>
                <a:ext uri="{FF2B5EF4-FFF2-40B4-BE49-F238E27FC236}">
                  <a16:creationId xmlns:a16="http://schemas.microsoft.com/office/drawing/2014/main" id="{A7087FAB-F4BC-804E-A357-72BCC5ED28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37642" y="1712516"/>
              <a:ext cx="88266" cy="386308"/>
            </a:xfrm>
            <a:prstGeom prst="straightConnector1">
              <a:avLst/>
            </a:prstGeom>
            <a:ln w="38100"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2" name="図 81">
              <a:extLst>
                <a:ext uri="{FF2B5EF4-FFF2-40B4-BE49-F238E27FC236}">
                  <a16:creationId xmlns:a16="http://schemas.microsoft.com/office/drawing/2014/main" id="{0990B8A1-5D73-B542-AA36-6F57B95D48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84028" y="633572"/>
              <a:ext cx="889000" cy="330200"/>
            </a:xfrm>
            <a:prstGeom prst="rect">
              <a:avLst/>
            </a:prstGeom>
          </p:spPr>
        </p:pic>
        <p:pic>
          <p:nvPicPr>
            <p:cNvPr id="83" name="図 82">
              <a:extLst>
                <a:ext uri="{FF2B5EF4-FFF2-40B4-BE49-F238E27FC236}">
                  <a16:creationId xmlns:a16="http://schemas.microsoft.com/office/drawing/2014/main" id="{8271EBAA-0601-5B4F-A505-ACB26D60875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959582" y="637890"/>
              <a:ext cx="711200" cy="317500"/>
            </a:xfrm>
            <a:prstGeom prst="rect">
              <a:avLst/>
            </a:prstGeom>
          </p:spPr>
        </p:pic>
        <p:sp>
          <p:nvSpPr>
            <p:cNvPr id="85" name="円弧 84">
              <a:extLst>
                <a:ext uri="{FF2B5EF4-FFF2-40B4-BE49-F238E27FC236}">
                  <a16:creationId xmlns:a16="http://schemas.microsoft.com/office/drawing/2014/main" id="{EAC021BF-B1E1-0C4D-AAE7-53EE0DB4B7C3}"/>
                </a:ext>
              </a:extLst>
            </p:cNvPr>
            <p:cNvSpPr/>
            <p:nvPr/>
          </p:nvSpPr>
          <p:spPr>
            <a:xfrm rot="10800000">
              <a:off x="3836595" y="1430411"/>
              <a:ext cx="1242210" cy="1242210"/>
            </a:xfrm>
            <a:prstGeom prst="arc">
              <a:avLst>
                <a:gd name="adj1" fmla="val 802292"/>
                <a:gd name="adj2" fmla="val 2079063"/>
              </a:avLst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87" name="直線コネクタ 86">
              <a:extLst>
                <a:ext uri="{FF2B5EF4-FFF2-40B4-BE49-F238E27FC236}">
                  <a16:creationId xmlns:a16="http://schemas.microsoft.com/office/drawing/2014/main" id="{FB53078E-7760-2147-91AF-ED8AE383B660}"/>
                </a:ext>
              </a:extLst>
            </p:cNvPr>
            <p:cNvCxnSpPr>
              <a:cxnSpLocks/>
              <a:stCxn id="83" idx="2"/>
            </p:cNvCxnSpPr>
            <p:nvPr/>
          </p:nvCxnSpPr>
          <p:spPr>
            <a:xfrm flipH="1">
              <a:off x="4685894" y="955390"/>
              <a:ext cx="629288" cy="95164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6" name="図 85">
              <a:extLst>
                <a:ext uri="{FF2B5EF4-FFF2-40B4-BE49-F238E27FC236}">
                  <a16:creationId xmlns:a16="http://schemas.microsoft.com/office/drawing/2014/main" id="{C1E0AEDA-63B4-BD46-9A47-73E57D9B50C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842321" y="1530517"/>
              <a:ext cx="266700" cy="292100"/>
            </a:xfrm>
            <a:prstGeom prst="rect">
              <a:avLst/>
            </a:prstGeom>
          </p:spPr>
        </p:pic>
        <p:cxnSp>
          <p:nvCxnSpPr>
            <p:cNvPr id="93" name="直線コネクタ 92">
              <a:extLst>
                <a:ext uri="{FF2B5EF4-FFF2-40B4-BE49-F238E27FC236}">
                  <a16:creationId xmlns:a16="http://schemas.microsoft.com/office/drawing/2014/main" id="{658870F7-CA19-6347-938C-E430AC04F808}"/>
                </a:ext>
              </a:extLst>
            </p:cNvPr>
            <p:cNvCxnSpPr>
              <a:cxnSpLocks/>
            </p:cNvCxnSpPr>
            <p:nvPr/>
          </p:nvCxnSpPr>
          <p:spPr>
            <a:xfrm>
              <a:off x="3200954" y="1690625"/>
              <a:ext cx="703782" cy="125819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7" name="図 106">
              <a:extLst>
                <a:ext uri="{FF2B5EF4-FFF2-40B4-BE49-F238E27FC236}">
                  <a16:creationId xmlns:a16="http://schemas.microsoft.com/office/drawing/2014/main" id="{35112543-B5E9-754F-8B81-850E5294756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302874" y="2104127"/>
              <a:ext cx="431800" cy="228600"/>
            </a:xfrm>
            <a:prstGeom prst="rect">
              <a:avLst/>
            </a:prstGeom>
          </p:spPr>
        </p:pic>
        <p:pic>
          <p:nvPicPr>
            <p:cNvPr id="108" name="図 107">
              <a:extLst>
                <a:ext uri="{FF2B5EF4-FFF2-40B4-BE49-F238E27FC236}">
                  <a16:creationId xmlns:a16="http://schemas.microsoft.com/office/drawing/2014/main" id="{E6D03A5C-3001-6341-9668-16ED1A35687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462700" y="2544716"/>
              <a:ext cx="266700" cy="190500"/>
            </a:xfrm>
            <a:prstGeom prst="rect">
              <a:avLst/>
            </a:prstGeom>
          </p:spPr>
        </p:pic>
        <p:cxnSp>
          <p:nvCxnSpPr>
            <p:cNvPr id="111" name="直線矢印コネクタ 110">
              <a:extLst>
                <a:ext uri="{FF2B5EF4-FFF2-40B4-BE49-F238E27FC236}">
                  <a16:creationId xmlns:a16="http://schemas.microsoft.com/office/drawing/2014/main" id="{4278E1FF-E699-0243-B989-39757A0267D5}"/>
                </a:ext>
              </a:extLst>
            </p:cNvPr>
            <p:cNvCxnSpPr>
              <a:cxnSpLocks/>
            </p:cNvCxnSpPr>
            <p:nvPr/>
          </p:nvCxnSpPr>
          <p:spPr>
            <a:xfrm>
              <a:off x="4400862" y="2170514"/>
              <a:ext cx="2421694" cy="569160"/>
            </a:xfrm>
            <a:prstGeom prst="straightConnector1">
              <a:avLst/>
            </a:prstGeom>
            <a:ln w="19050"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77653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グループ化 29">
            <a:extLst>
              <a:ext uri="{FF2B5EF4-FFF2-40B4-BE49-F238E27FC236}">
                <a16:creationId xmlns:a16="http://schemas.microsoft.com/office/drawing/2014/main" id="{5307B5D2-DA9A-604A-A3F0-C28670BA5F4F}"/>
              </a:ext>
            </a:extLst>
          </p:cNvPr>
          <p:cNvGrpSpPr/>
          <p:nvPr/>
        </p:nvGrpSpPr>
        <p:grpSpPr>
          <a:xfrm>
            <a:off x="370397" y="1020218"/>
            <a:ext cx="7844728" cy="4817556"/>
            <a:chOff x="370397" y="1020218"/>
            <a:chExt cx="7844728" cy="4817556"/>
          </a:xfrm>
        </p:grpSpPr>
        <p:cxnSp>
          <p:nvCxnSpPr>
            <p:cNvPr id="55" name="直線矢印コネクタ 54">
              <a:extLst>
                <a:ext uri="{FF2B5EF4-FFF2-40B4-BE49-F238E27FC236}">
                  <a16:creationId xmlns:a16="http://schemas.microsoft.com/office/drawing/2014/main" id="{68B76FC3-1287-5946-B47E-294CC34C4134}"/>
                </a:ext>
              </a:extLst>
            </p:cNvPr>
            <p:cNvCxnSpPr>
              <a:cxnSpLocks/>
            </p:cNvCxnSpPr>
            <p:nvPr/>
          </p:nvCxnSpPr>
          <p:spPr>
            <a:xfrm>
              <a:off x="370397" y="3428999"/>
              <a:ext cx="571419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円弧 83">
              <a:extLst>
                <a:ext uri="{FF2B5EF4-FFF2-40B4-BE49-F238E27FC236}">
                  <a16:creationId xmlns:a16="http://schemas.microsoft.com/office/drawing/2014/main" id="{5F05EAC8-84DF-D341-BF9D-193901A14133}"/>
                </a:ext>
              </a:extLst>
            </p:cNvPr>
            <p:cNvSpPr/>
            <p:nvPr/>
          </p:nvSpPr>
          <p:spPr>
            <a:xfrm rot="10800000">
              <a:off x="1357006" y="1020218"/>
              <a:ext cx="4817556" cy="4817556"/>
            </a:xfrm>
            <a:prstGeom prst="arc">
              <a:avLst>
                <a:gd name="adj1" fmla="val 18148260"/>
                <a:gd name="adj2" fmla="val 3432328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" name="円弧 42">
              <a:extLst>
                <a:ext uri="{FF2B5EF4-FFF2-40B4-BE49-F238E27FC236}">
                  <a16:creationId xmlns:a16="http://schemas.microsoft.com/office/drawing/2014/main" id="{5BAEA401-C5E3-4F49-AA2A-0751FBDFCFD4}"/>
                </a:ext>
              </a:extLst>
            </p:cNvPr>
            <p:cNvSpPr/>
            <p:nvPr/>
          </p:nvSpPr>
          <p:spPr>
            <a:xfrm rot="10800000">
              <a:off x="3869935" y="1256399"/>
              <a:ext cx="4345190" cy="4345190"/>
            </a:xfrm>
            <a:prstGeom prst="arc">
              <a:avLst>
                <a:gd name="adj1" fmla="val 18148260"/>
                <a:gd name="adj2" fmla="val 3432328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3" name="図 2">
              <a:extLst>
                <a:ext uri="{FF2B5EF4-FFF2-40B4-BE49-F238E27FC236}">
                  <a16:creationId xmlns:a16="http://schemas.microsoft.com/office/drawing/2014/main" id="{4C457645-350A-E649-8A38-3FBC94BB3E7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51790" y="1047213"/>
              <a:ext cx="673100" cy="215900"/>
            </a:xfrm>
            <a:prstGeom prst="rect">
              <a:avLst/>
            </a:prstGeom>
          </p:spPr>
        </p:pic>
        <p:pic>
          <p:nvPicPr>
            <p:cNvPr id="4" name="図 3">
              <a:extLst>
                <a:ext uri="{FF2B5EF4-FFF2-40B4-BE49-F238E27FC236}">
                  <a16:creationId xmlns:a16="http://schemas.microsoft.com/office/drawing/2014/main" id="{CFE34418-6464-6845-A5A0-99C551D99A1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14246" y="3719815"/>
              <a:ext cx="596900" cy="330200"/>
            </a:xfrm>
            <a:prstGeom prst="rect">
              <a:avLst/>
            </a:prstGeom>
          </p:spPr>
        </p:pic>
        <p:pic>
          <p:nvPicPr>
            <p:cNvPr id="5" name="図 4">
              <a:extLst>
                <a:ext uri="{FF2B5EF4-FFF2-40B4-BE49-F238E27FC236}">
                  <a16:creationId xmlns:a16="http://schemas.microsoft.com/office/drawing/2014/main" id="{929BFC41-D5CF-BB43-95EF-FB78EEDD85D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030882" y="1534508"/>
              <a:ext cx="558800" cy="330200"/>
            </a:xfrm>
            <a:prstGeom prst="rect">
              <a:avLst/>
            </a:prstGeom>
          </p:spPr>
        </p:pic>
        <p:pic>
          <p:nvPicPr>
            <p:cNvPr id="47" name="図 46">
              <a:extLst>
                <a:ext uri="{FF2B5EF4-FFF2-40B4-BE49-F238E27FC236}">
                  <a16:creationId xmlns:a16="http://schemas.microsoft.com/office/drawing/2014/main" id="{EA5F3272-F15E-4743-8240-8A9936A6A36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873500" y="1313056"/>
              <a:ext cx="165100" cy="139700"/>
            </a:xfrm>
            <a:prstGeom prst="rect">
              <a:avLst/>
            </a:prstGeom>
          </p:spPr>
        </p:pic>
        <p:cxnSp>
          <p:nvCxnSpPr>
            <p:cNvPr id="48" name="直線矢印コネクタ 47">
              <a:extLst>
                <a:ext uri="{FF2B5EF4-FFF2-40B4-BE49-F238E27FC236}">
                  <a16:creationId xmlns:a16="http://schemas.microsoft.com/office/drawing/2014/main" id="{B818E989-42F2-3F44-93C0-979223D2C762}"/>
                </a:ext>
              </a:extLst>
            </p:cNvPr>
            <p:cNvCxnSpPr>
              <a:cxnSpLocks/>
            </p:cNvCxnSpPr>
            <p:nvPr/>
          </p:nvCxnSpPr>
          <p:spPr>
            <a:xfrm>
              <a:off x="1183604" y="1754049"/>
              <a:ext cx="795510" cy="8280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矢印コネクタ 50">
              <a:extLst>
                <a:ext uri="{FF2B5EF4-FFF2-40B4-BE49-F238E27FC236}">
                  <a16:creationId xmlns:a16="http://schemas.microsoft.com/office/drawing/2014/main" id="{D3271CA3-13E9-0F44-8C99-1462DAA0180B}"/>
                </a:ext>
              </a:extLst>
            </p:cNvPr>
            <p:cNvCxnSpPr>
              <a:cxnSpLocks/>
            </p:cNvCxnSpPr>
            <p:nvPr/>
          </p:nvCxnSpPr>
          <p:spPr>
            <a:xfrm>
              <a:off x="1958174" y="1845849"/>
              <a:ext cx="2181340" cy="54643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線矢印コネクタ 73">
              <a:extLst>
                <a:ext uri="{FF2B5EF4-FFF2-40B4-BE49-F238E27FC236}">
                  <a16:creationId xmlns:a16="http://schemas.microsoft.com/office/drawing/2014/main" id="{EC36E610-185E-8B4A-8DE5-D0DE2BCD899A}"/>
                </a:ext>
              </a:extLst>
            </p:cNvPr>
            <p:cNvCxnSpPr>
              <a:cxnSpLocks/>
            </p:cNvCxnSpPr>
            <p:nvPr/>
          </p:nvCxnSpPr>
          <p:spPr>
            <a:xfrm>
              <a:off x="4139514" y="2412633"/>
              <a:ext cx="899086" cy="39535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2" name="図 81">
              <a:extLst>
                <a:ext uri="{FF2B5EF4-FFF2-40B4-BE49-F238E27FC236}">
                  <a16:creationId xmlns:a16="http://schemas.microsoft.com/office/drawing/2014/main" id="{28E21D4E-4A80-C043-8758-EFDA61C31D0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778292" y="2730358"/>
              <a:ext cx="673100" cy="266700"/>
            </a:xfrm>
            <a:prstGeom prst="rect">
              <a:avLst/>
            </a:prstGeom>
          </p:spPr>
        </p:pic>
        <p:pic>
          <p:nvPicPr>
            <p:cNvPr id="83" name="図 82">
              <a:extLst>
                <a:ext uri="{FF2B5EF4-FFF2-40B4-BE49-F238E27FC236}">
                  <a16:creationId xmlns:a16="http://schemas.microsoft.com/office/drawing/2014/main" id="{26F29528-094A-E34D-8718-5C65EEF6315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212876" y="2997058"/>
              <a:ext cx="381000" cy="266700"/>
            </a:xfrm>
            <a:prstGeom prst="rect">
              <a:avLst/>
            </a:prstGeom>
          </p:spPr>
        </p:pic>
        <p:cxnSp>
          <p:nvCxnSpPr>
            <p:cNvPr id="85" name="直線矢印コネクタ 84">
              <a:extLst>
                <a:ext uri="{FF2B5EF4-FFF2-40B4-BE49-F238E27FC236}">
                  <a16:creationId xmlns:a16="http://schemas.microsoft.com/office/drawing/2014/main" id="{64734686-E6AE-4641-AF02-A75498FF474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57005" y="1852563"/>
              <a:ext cx="601169" cy="157643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線矢印コネクタ 85">
              <a:extLst>
                <a:ext uri="{FF2B5EF4-FFF2-40B4-BE49-F238E27FC236}">
                  <a16:creationId xmlns:a16="http://schemas.microsoft.com/office/drawing/2014/main" id="{9CCC23B8-0BA7-EB49-92E2-FB30C28ACC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68388" y="2392285"/>
              <a:ext cx="269370" cy="103670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線矢印コネクタ 86">
              <a:extLst>
                <a:ext uri="{FF2B5EF4-FFF2-40B4-BE49-F238E27FC236}">
                  <a16:creationId xmlns:a16="http://schemas.microsoft.com/office/drawing/2014/main" id="{D2BBC082-20FB-E849-8AFA-E42D6DFAA265}"/>
                </a:ext>
              </a:extLst>
            </p:cNvPr>
            <p:cNvCxnSpPr>
              <a:cxnSpLocks/>
            </p:cNvCxnSpPr>
            <p:nvPr/>
          </p:nvCxnSpPr>
          <p:spPr>
            <a:xfrm>
              <a:off x="1975824" y="1676620"/>
              <a:ext cx="2218207" cy="566780"/>
            </a:xfrm>
            <a:prstGeom prst="straightConnector1">
              <a:avLst/>
            </a:prstGeom>
            <a:ln w="19050"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線矢印コネクタ 87">
              <a:extLst>
                <a:ext uri="{FF2B5EF4-FFF2-40B4-BE49-F238E27FC236}">
                  <a16:creationId xmlns:a16="http://schemas.microsoft.com/office/drawing/2014/main" id="{8DD0FE19-A450-1247-804B-C75C93C726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57005" y="3617366"/>
              <a:ext cx="2511383" cy="1"/>
            </a:xfrm>
            <a:prstGeom prst="straightConnector1">
              <a:avLst/>
            </a:prstGeom>
            <a:ln w="19050"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46234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グループ化 35">
            <a:extLst>
              <a:ext uri="{FF2B5EF4-FFF2-40B4-BE49-F238E27FC236}">
                <a16:creationId xmlns:a16="http://schemas.microsoft.com/office/drawing/2014/main" id="{901E6659-A1CB-E742-B0D6-175B5DE20F24}"/>
              </a:ext>
            </a:extLst>
          </p:cNvPr>
          <p:cNvGrpSpPr/>
          <p:nvPr/>
        </p:nvGrpSpPr>
        <p:grpSpPr>
          <a:xfrm>
            <a:off x="370397" y="633572"/>
            <a:ext cx="6075200" cy="5204202"/>
            <a:chOff x="370397" y="633572"/>
            <a:chExt cx="6075200" cy="5204202"/>
          </a:xfrm>
        </p:grpSpPr>
        <p:cxnSp>
          <p:nvCxnSpPr>
            <p:cNvPr id="55" name="直線矢印コネクタ 54">
              <a:extLst>
                <a:ext uri="{FF2B5EF4-FFF2-40B4-BE49-F238E27FC236}">
                  <a16:creationId xmlns:a16="http://schemas.microsoft.com/office/drawing/2014/main" id="{68B76FC3-1287-5946-B47E-294CC34C4134}"/>
                </a:ext>
              </a:extLst>
            </p:cNvPr>
            <p:cNvCxnSpPr>
              <a:cxnSpLocks/>
            </p:cNvCxnSpPr>
            <p:nvPr/>
          </p:nvCxnSpPr>
          <p:spPr>
            <a:xfrm>
              <a:off x="370397" y="3428999"/>
              <a:ext cx="571419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円弧 83">
              <a:extLst>
                <a:ext uri="{FF2B5EF4-FFF2-40B4-BE49-F238E27FC236}">
                  <a16:creationId xmlns:a16="http://schemas.microsoft.com/office/drawing/2014/main" id="{5F05EAC8-84DF-D341-BF9D-193901A14133}"/>
                </a:ext>
              </a:extLst>
            </p:cNvPr>
            <p:cNvSpPr/>
            <p:nvPr/>
          </p:nvSpPr>
          <p:spPr>
            <a:xfrm rot="10800000">
              <a:off x="1628041" y="1020218"/>
              <a:ext cx="4817556" cy="4817556"/>
            </a:xfrm>
            <a:prstGeom prst="arc">
              <a:avLst>
                <a:gd name="adj1" fmla="val 18148260"/>
                <a:gd name="adj2" fmla="val 3432328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57" name="直線コネクタ 56">
              <a:extLst>
                <a:ext uri="{FF2B5EF4-FFF2-40B4-BE49-F238E27FC236}">
                  <a16:creationId xmlns:a16="http://schemas.microsoft.com/office/drawing/2014/main" id="{7FBBA291-B117-E04C-B8E6-30FCA30F38D5}"/>
                </a:ext>
              </a:extLst>
            </p:cNvPr>
            <p:cNvCxnSpPr>
              <a:cxnSpLocks/>
            </p:cNvCxnSpPr>
            <p:nvPr/>
          </p:nvCxnSpPr>
          <p:spPr>
            <a:xfrm>
              <a:off x="1173230" y="1408729"/>
              <a:ext cx="2863589" cy="2033313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線コネクタ 57">
              <a:extLst>
                <a:ext uri="{FF2B5EF4-FFF2-40B4-BE49-F238E27FC236}">
                  <a16:creationId xmlns:a16="http://schemas.microsoft.com/office/drawing/2014/main" id="{F06F9495-B838-A84D-8C2D-1D0FAC71EE88}"/>
                </a:ext>
              </a:extLst>
            </p:cNvPr>
            <p:cNvCxnSpPr>
              <a:cxnSpLocks/>
            </p:cNvCxnSpPr>
            <p:nvPr/>
          </p:nvCxnSpPr>
          <p:spPr>
            <a:xfrm>
              <a:off x="2084897" y="2056065"/>
              <a:ext cx="2431804" cy="572835"/>
            </a:xfrm>
            <a:prstGeom prst="line">
              <a:avLst/>
            </a:prstGeom>
            <a:ln w="19050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コネクタ 58">
              <a:extLst>
                <a:ext uri="{FF2B5EF4-FFF2-40B4-BE49-F238E27FC236}">
                  <a16:creationId xmlns:a16="http://schemas.microsoft.com/office/drawing/2014/main" id="{E5805F68-6BE1-6A49-9AC7-5A54AD829EB0}"/>
                </a:ext>
              </a:extLst>
            </p:cNvPr>
            <p:cNvCxnSpPr>
              <a:cxnSpLocks/>
            </p:cNvCxnSpPr>
            <p:nvPr/>
          </p:nvCxnSpPr>
          <p:spPr>
            <a:xfrm>
              <a:off x="2349865" y="1725557"/>
              <a:ext cx="2166836" cy="899101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線矢印コネクタ 60">
              <a:extLst>
                <a:ext uri="{FF2B5EF4-FFF2-40B4-BE49-F238E27FC236}">
                  <a16:creationId xmlns:a16="http://schemas.microsoft.com/office/drawing/2014/main" id="{64FC095B-87D4-874B-9010-2CD4351EF0F5}"/>
                </a:ext>
              </a:extLst>
            </p:cNvPr>
            <p:cNvCxnSpPr>
              <a:cxnSpLocks/>
            </p:cNvCxnSpPr>
            <p:nvPr/>
          </p:nvCxnSpPr>
          <p:spPr>
            <a:xfrm>
              <a:off x="1280562" y="1864358"/>
              <a:ext cx="804335" cy="188141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矢印コネクタ 61">
              <a:extLst>
                <a:ext uri="{FF2B5EF4-FFF2-40B4-BE49-F238E27FC236}">
                  <a16:creationId xmlns:a16="http://schemas.microsoft.com/office/drawing/2014/main" id="{708A0570-2916-994D-825C-CBB84C86B9A6}"/>
                </a:ext>
              </a:extLst>
            </p:cNvPr>
            <p:cNvCxnSpPr>
              <a:cxnSpLocks/>
            </p:cNvCxnSpPr>
            <p:nvPr/>
          </p:nvCxnSpPr>
          <p:spPr>
            <a:xfrm>
              <a:off x="1573875" y="1412585"/>
              <a:ext cx="759873" cy="31297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テキスト ボックス 62">
              <a:extLst>
                <a:ext uri="{FF2B5EF4-FFF2-40B4-BE49-F238E27FC236}">
                  <a16:creationId xmlns:a16="http://schemas.microsoft.com/office/drawing/2014/main" id="{ED74F977-11B7-684D-A377-9AC9CC959EEA}"/>
                </a:ext>
              </a:extLst>
            </p:cNvPr>
            <p:cNvSpPr txBox="1"/>
            <p:nvPr/>
          </p:nvSpPr>
          <p:spPr>
            <a:xfrm>
              <a:off x="736218" y="2098778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000">
                  <a:solidFill>
                    <a:srgbClr val="C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主光線</a:t>
              </a:r>
            </a:p>
          </p:txBody>
        </p:sp>
        <p:cxnSp>
          <p:nvCxnSpPr>
            <p:cNvPr id="64" name="直線矢印コネクタ 63">
              <a:extLst>
                <a:ext uri="{FF2B5EF4-FFF2-40B4-BE49-F238E27FC236}">
                  <a16:creationId xmlns:a16="http://schemas.microsoft.com/office/drawing/2014/main" id="{CB3DA61D-F394-0445-BD9C-5F101282F2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84897" y="1725558"/>
              <a:ext cx="264968" cy="326941"/>
            </a:xfrm>
            <a:prstGeom prst="straightConnector1">
              <a:avLst/>
            </a:prstGeom>
            <a:ln w="38100"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テキスト ボックス 65">
              <a:extLst>
                <a:ext uri="{FF2B5EF4-FFF2-40B4-BE49-F238E27FC236}">
                  <a16:creationId xmlns:a16="http://schemas.microsoft.com/office/drawing/2014/main" id="{D8BB1630-49FE-9443-9E2D-6F403AA65E78}"/>
                </a:ext>
              </a:extLst>
            </p:cNvPr>
            <p:cNvSpPr txBox="1"/>
            <p:nvPr/>
          </p:nvSpPr>
          <p:spPr>
            <a:xfrm>
              <a:off x="2940782" y="1181341"/>
              <a:ext cx="314380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000">
                  <a:latin typeface="Meiryo" panose="020B0604030504040204" pitchFamily="34" charset="-128"/>
                  <a:ea typeface="Meiryo" panose="020B0604030504040204" pitchFamily="34" charset="-128"/>
                </a:rPr>
                <a:t>子午的光線</a:t>
              </a:r>
              <a:r>
                <a:rPr kumimoji="1" lang="en-US" altLang="ja-JP" sz="2000">
                  <a:latin typeface="Meiryo" panose="020B0604030504040204" pitchFamily="34" charset="-128"/>
                  <a:ea typeface="Meiryo" panose="020B0604030504040204" pitchFamily="34" charset="-128"/>
                </a:rPr>
                <a:t> </a:t>
              </a:r>
            </a:p>
            <a:p>
              <a:r>
                <a:rPr kumimoji="1" lang="en-US" altLang="ja-JP" sz="2000">
                  <a:latin typeface="Meiryo" panose="020B0604030504040204" pitchFamily="34" charset="-128"/>
                  <a:ea typeface="Meiryo" panose="020B0604030504040204" pitchFamily="34" charset="-128"/>
                </a:rPr>
                <a:t>(tangential, meridional)</a:t>
              </a:r>
              <a:endParaRPr kumimoji="1" lang="ja-JP" altLang="en-US" sz="2000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cxnSp>
          <p:nvCxnSpPr>
            <p:cNvPr id="67" name="直線コネクタ 66">
              <a:extLst>
                <a:ext uri="{FF2B5EF4-FFF2-40B4-BE49-F238E27FC236}">
                  <a16:creationId xmlns:a16="http://schemas.microsoft.com/office/drawing/2014/main" id="{8C436B44-0814-0D46-A1DD-A9B67EE7C5F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55725" y="969180"/>
              <a:ext cx="611532" cy="93916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円弧 67">
              <a:extLst>
                <a:ext uri="{FF2B5EF4-FFF2-40B4-BE49-F238E27FC236}">
                  <a16:creationId xmlns:a16="http://schemas.microsoft.com/office/drawing/2014/main" id="{12887905-D1EE-5842-ABEF-87A22617101C}"/>
                </a:ext>
              </a:extLst>
            </p:cNvPr>
            <p:cNvSpPr/>
            <p:nvPr/>
          </p:nvSpPr>
          <p:spPr>
            <a:xfrm rot="10800000">
              <a:off x="3846381" y="1963170"/>
              <a:ext cx="1340639" cy="1340639"/>
            </a:xfrm>
            <a:prstGeom prst="arc">
              <a:avLst>
                <a:gd name="adj1" fmla="val 802292"/>
                <a:gd name="adj2" fmla="val 1437512"/>
              </a:avLst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70" name="直線矢印コネクタ 69">
              <a:extLst>
                <a:ext uri="{FF2B5EF4-FFF2-40B4-BE49-F238E27FC236}">
                  <a16:creationId xmlns:a16="http://schemas.microsoft.com/office/drawing/2014/main" id="{A384C4B4-C8AE-9A42-892E-F14671744E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64839" y="1712516"/>
              <a:ext cx="88266" cy="386308"/>
            </a:xfrm>
            <a:prstGeom prst="straightConnector1">
              <a:avLst/>
            </a:prstGeom>
            <a:ln w="38100"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1" name="図 70">
              <a:extLst>
                <a:ext uri="{FF2B5EF4-FFF2-40B4-BE49-F238E27FC236}">
                  <a16:creationId xmlns:a16="http://schemas.microsoft.com/office/drawing/2014/main" id="{A7C0A211-2DBA-124E-9841-E243080B08C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11225" y="633572"/>
              <a:ext cx="889000" cy="330200"/>
            </a:xfrm>
            <a:prstGeom prst="rect">
              <a:avLst/>
            </a:prstGeom>
          </p:spPr>
        </p:pic>
        <p:pic>
          <p:nvPicPr>
            <p:cNvPr id="72" name="図 71">
              <a:extLst>
                <a:ext uri="{FF2B5EF4-FFF2-40B4-BE49-F238E27FC236}">
                  <a16:creationId xmlns:a16="http://schemas.microsoft.com/office/drawing/2014/main" id="{66596B8B-8F81-5340-AF40-9701C5F4622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586779" y="637890"/>
              <a:ext cx="711200" cy="317500"/>
            </a:xfrm>
            <a:prstGeom prst="rect">
              <a:avLst/>
            </a:prstGeom>
          </p:spPr>
        </p:pic>
        <p:sp>
          <p:nvSpPr>
            <p:cNvPr id="75" name="円弧 74">
              <a:extLst>
                <a:ext uri="{FF2B5EF4-FFF2-40B4-BE49-F238E27FC236}">
                  <a16:creationId xmlns:a16="http://schemas.microsoft.com/office/drawing/2014/main" id="{FC07AD27-9152-0F4E-89EE-704E633880D9}"/>
                </a:ext>
              </a:extLst>
            </p:cNvPr>
            <p:cNvSpPr/>
            <p:nvPr/>
          </p:nvSpPr>
          <p:spPr>
            <a:xfrm rot="10800000">
              <a:off x="1463792" y="1430411"/>
              <a:ext cx="1242210" cy="1242210"/>
            </a:xfrm>
            <a:prstGeom prst="arc">
              <a:avLst>
                <a:gd name="adj1" fmla="val 802292"/>
                <a:gd name="adj2" fmla="val 2079063"/>
              </a:avLst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76" name="直線コネクタ 75">
              <a:extLst>
                <a:ext uri="{FF2B5EF4-FFF2-40B4-BE49-F238E27FC236}">
                  <a16:creationId xmlns:a16="http://schemas.microsoft.com/office/drawing/2014/main" id="{30B4D9A7-2F9D-3140-971B-0294B14F2041}"/>
                </a:ext>
              </a:extLst>
            </p:cNvPr>
            <p:cNvCxnSpPr>
              <a:cxnSpLocks/>
              <a:stCxn id="72" idx="2"/>
            </p:cNvCxnSpPr>
            <p:nvPr/>
          </p:nvCxnSpPr>
          <p:spPr>
            <a:xfrm flipH="1">
              <a:off x="2313091" y="955390"/>
              <a:ext cx="629288" cy="95164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7" name="図 76">
              <a:extLst>
                <a:ext uri="{FF2B5EF4-FFF2-40B4-BE49-F238E27FC236}">
                  <a16:creationId xmlns:a16="http://schemas.microsoft.com/office/drawing/2014/main" id="{C6A5187C-E71F-5F46-87D5-7E7D2F39045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69518" y="1530517"/>
              <a:ext cx="266700" cy="292100"/>
            </a:xfrm>
            <a:prstGeom prst="rect">
              <a:avLst/>
            </a:prstGeom>
          </p:spPr>
        </p:pic>
        <p:cxnSp>
          <p:nvCxnSpPr>
            <p:cNvPr id="78" name="直線コネクタ 77">
              <a:extLst>
                <a:ext uri="{FF2B5EF4-FFF2-40B4-BE49-F238E27FC236}">
                  <a16:creationId xmlns:a16="http://schemas.microsoft.com/office/drawing/2014/main" id="{2EE6A295-0CF4-B04F-BDC1-B5C98FCECDA1}"/>
                </a:ext>
              </a:extLst>
            </p:cNvPr>
            <p:cNvCxnSpPr>
              <a:cxnSpLocks/>
            </p:cNvCxnSpPr>
            <p:nvPr/>
          </p:nvCxnSpPr>
          <p:spPr>
            <a:xfrm>
              <a:off x="828151" y="1690625"/>
              <a:ext cx="703782" cy="125819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9" name="図 78">
              <a:extLst>
                <a:ext uri="{FF2B5EF4-FFF2-40B4-BE49-F238E27FC236}">
                  <a16:creationId xmlns:a16="http://schemas.microsoft.com/office/drawing/2014/main" id="{B354DE93-2E2B-6C46-BC54-0BE16E07DAD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930071" y="2104127"/>
              <a:ext cx="431800" cy="228600"/>
            </a:xfrm>
            <a:prstGeom prst="rect">
              <a:avLst/>
            </a:prstGeom>
          </p:spPr>
        </p:pic>
        <p:pic>
          <p:nvPicPr>
            <p:cNvPr id="80" name="図 79">
              <a:extLst>
                <a:ext uri="{FF2B5EF4-FFF2-40B4-BE49-F238E27FC236}">
                  <a16:creationId xmlns:a16="http://schemas.microsoft.com/office/drawing/2014/main" id="{B01EE401-82A0-7B42-A217-34A9872D860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089897" y="2544716"/>
              <a:ext cx="266700" cy="190500"/>
            </a:xfrm>
            <a:prstGeom prst="rect">
              <a:avLst/>
            </a:prstGeom>
          </p:spPr>
        </p:pic>
        <p:cxnSp>
          <p:nvCxnSpPr>
            <p:cNvPr id="81" name="直線矢印コネクタ 80">
              <a:extLst>
                <a:ext uri="{FF2B5EF4-FFF2-40B4-BE49-F238E27FC236}">
                  <a16:creationId xmlns:a16="http://schemas.microsoft.com/office/drawing/2014/main" id="{86F41996-0AC6-4943-B84C-1CE1F426671C}"/>
                </a:ext>
              </a:extLst>
            </p:cNvPr>
            <p:cNvCxnSpPr>
              <a:cxnSpLocks/>
            </p:cNvCxnSpPr>
            <p:nvPr/>
          </p:nvCxnSpPr>
          <p:spPr>
            <a:xfrm>
              <a:off x="2028059" y="2170514"/>
              <a:ext cx="2421694" cy="569160"/>
            </a:xfrm>
            <a:prstGeom prst="straightConnector1">
              <a:avLst/>
            </a:prstGeom>
            <a:ln w="19050"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グループ化 37">
            <a:extLst>
              <a:ext uri="{FF2B5EF4-FFF2-40B4-BE49-F238E27FC236}">
                <a16:creationId xmlns:a16="http://schemas.microsoft.com/office/drawing/2014/main" id="{B8A940BD-FE38-EE4A-9132-CFCD8B80AF20}"/>
              </a:ext>
            </a:extLst>
          </p:cNvPr>
          <p:cNvGrpSpPr/>
          <p:nvPr/>
        </p:nvGrpSpPr>
        <p:grpSpPr>
          <a:xfrm>
            <a:off x="7033915" y="861713"/>
            <a:ext cx="5709379" cy="4976061"/>
            <a:chOff x="7033915" y="861713"/>
            <a:chExt cx="5709379" cy="4976061"/>
          </a:xfrm>
        </p:grpSpPr>
        <p:cxnSp>
          <p:nvCxnSpPr>
            <p:cNvPr id="6" name="直線矢印コネクタ 5">
              <a:extLst>
                <a:ext uri="{FF2B5EF4-FFF2-40B4-BE49-F238E27FC236}">
                  <a16:creationId xmlns:a16="http://schemas.microsoft.com/office/drawing/2014/main" id="{7944FD9C-D97A-7E4B-8DEB-EE80DD7C493E}"/>
                </a:ext>
              </a:extLst>
            </p:cNvPr>
            <p:cNvCxnSpPr>
              <a:cxnSpLocks/>
            </p:cNvCxnSpPr>
            <p:nvPr/>
          </p:nvCxnSpPr>
          <p:spPr>
            <a:xfrm>
              <a:off x="7033915" y="3428999"/>
              <a:ext cx="459379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円弧 21">
              <a:extLst>
                <a:ext uri="{FF2B5EF4-FFF2-40B4-BE49-F238E27FC236}">
                  <a16:creationId xmlns:a16="http://schemas.microsoft.com/office/drawing/2014/main" id="{056D2137-FD32-FD49-B435-87C4F75FB84A}"/>
                </a:ext>
              </a:extLst>
            </p:cNvPr>
            <p:cNvSpPr/>
            <p:nvPr/>
          </p:nvSpPr>
          <p:spPr>
            <a:xfrm rot="10800000">
              <a:off x="7925738" y="1020218"/>
              <a:ext cx="4817556" cy="4817556"/>
            </a:xfrm>
            <a:prstGeom prst="arc">
              <a:avLst>
                <a:gd name="adj1" fmla="val 18148260"/>
                <a:gd name="adj2" fmla="val 3584684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円弧 22">
              <a:extLst>
                <a:ext uri="{FF2B5EF4-FFF2-40B4-BE49-F238E27FC236}">
                  <a16:creationId xmlns:a16="http://schemas.microsoft.com/office/drawing/2014/main" id="{02CB4AB3-099B-BE4D-9279-AD217D08E686}"/>
                </a:ext>
              </a:extLst>
            </p:cNvPr>
            <p:cNvSpPr/>
            <p:nvPr/>
          </p:nvSpPr>
          <p:spPr>
            <a:xfrm rot="10800000">
              <a:off x="7925738" y="2659671"/>
              <a:ext cx="4817556" cy="1538647"/>
            </a:xfrm>
            <a:prstGeom prst="arc">
              <a:avLst>
                <a:gd name="adj1" fmla="val 20841840"/>
                <a:gd name="adj2" fmla="val 1696361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46" name="直線コネクタ 45">
              <a:extLst>
                <a:ext uri="{FF2B5EF4-FFF2-40B4-BE49-F238E27FC236}">
                  <a16:creationId xmlns:a16="http://schemas.microsoft.com/office/drawing/2014/main" id="{E507973B-E8EA-5D40-9BF8-F77B059834AD}"/>
                </a:ext>
              </a:extLst>
            </p:cNvPr>
            <p:cNvCxnSpPr>
              <a:cxnSpLocks/>
            </p:cNvCxnSpPr>
            <p:nvPr/>
          </p:nvCxnSpPr>
          <p:spPr>
            <a:xfrm>
              <a:off x="8374545" y="2050350"/>
              <a:ext cx="1959971" cy="1391692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コネクタ 49">
              <a:extLst>
                <a:ext uri="{FF2B5EF4-FFF2-40B4-BE49-F238E27FC236}">
                  <a16:creationId xmlns:a16="http://schemas.microsoft.com/office/drawing/2014/main" id="{B8D7E3E1-A6D8-0740-B572-68C2CF98C7DE}"/>
                </a:ext>
              </a:extLst>
            </p:cNvPr>
            <p:cNvCxnSpPr>
              <a:cxnSpLocks/>
            </p:cNvCxnSpPr>
            <p:nvPr/>
          </p:nvCxnSpPr>
          <p:spPr>
            <a:xfrm>
              <a:off x="8382594" y="2056065"/>
              <a:ext cx="2854640" cy="672438"/>
            </a:xfrm>
            <a:prstGeom prst="line">
              <a:avLst/>
            </a:prstGeom>
            <a:ln w="19050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コネクタ 53">
              <a:extLst>
                <a:ext uri="{FF2B5EF4-FFF2-40B4-BE49-F238E27FC236}">
                  <a16:creationId xmlns:a16="http://schemas.microsoft.com/office/drawing/2014/main" id="{27C2C0E1-7D0F-844D-97D4-5226BB2242E8}"/>
                </a:ext>
              </a:extLst>
            </p:cNvPr>
            <p:cNvCxnSpPr>
              <a:cxnSpLocks/>
            </p:cNvCxnSpPr>
            <p:nvPr/>
          </p:nvCxnSpPr>
          <p:spPr>
            <a:xfrm>
              <a:off x="8562536" y="1864358"/>
              <a:ext cx="2693915" cy="867711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矢印コネクタ 43">
              <a:extLst>
                <a:ext uri="{FF2B5EF4-FFF2-40B4-BE49-F238E27FC236}">
                  <a16:creationId xmlns:a16="http://schemas.microsoft.com/office/drawing/2014/main" id="{09E5FD15-33E1-F349-962E-EBD11E56938E}"/>
                </a:ext>
              </a:extLst>
            </p:cNvPr>
            <p:cNvCxnSpPr>
              <a:cxnSpLocks/>
            </p:cNvCxnSpPr>
            <p:nvPr/>
          </p:nvCxnSpPr>
          <p:spPr>
            <a:xfrm>
              <a:off x="7578259" y="1864358"/>
              <a:ext cx="804335" cy="188141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矢印コネクタ 59">
              <a:extLst>
                <a:ext uri="{FF2B5EF4-FFF2-40B4-BE49-F238E27FC236}">
                  <a16:creationId xmlns:a16="http://schemas.microsoft.com/office/drawing/2014/main" id="{3E87977C-1B75-C94A-A16E-6B8C7B557331}"/>
                </a:ext>
              </a:extLst>
            </p:cNvPr>
            <p:cNvCxnSpPr>
              <a:cxnSpLocks/>
            </p:cNvCxnSpPr>
            <p:nvPr/>
          </p:nvCxnSpPr>
          <p:spPr>
            <a:xfrm>
              <a:off x="7862684" y="1644984"/>
              <a:ext cx="757477" cy="24284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テキスト ボックス 36">
              <a:extLst>
                <a:ext uri="{FF2B5EF4-FFF2-40B4-BE49-F238E27FC236}">
                  <a16:creationId xmlns:a16="http://schemas.microsoft.com/office/drawing/2014/main" id="{BC4F387A-C6A4-4146-B7CF-0B1F694534DC}"/>
                </a:ext>
              </a:extLst>
            </p:cNvPr>
            <p:cNvSpPr txBox="1"/>
            <p:nvPr/>
          </p:nvSpPr>
          <p:spPr>
            <a:xfrm>
              <a:off x="7033915" y="2098778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000">
                  <a:solidFill>
                    <a:srgbClr val="C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主光線</a:t>
              </a:r>
            </a:p>
          </p:txBody>
        </p:sp>
        <p:cxnSp>
          <p:nvCxnSpPr>
            <p:cNvPr id="65" name="直線矢印コネクタ 64">
              <a:extLst>
                <a:ext uri="{FF2B5EF4-FFF2-40B4-BE49-F238E27FC236}">
                  <a16:creationId xmlns:a16="http://schemas.microsoft.com/office/drawing/2014/main" id="{9C3B2FFE-AFC2-DA41-B01C-72C57AA4D9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82594" y="1888880"/>
              <a:ext cx="277490" cy="163620"/>
            </a:xfrm>
            <a:prstGeom prst="straightConnector1">
              <a:avLst/>
            </a:prstGeom>
            <a:ln w="38100"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テキスト ボックス 68">
              <a:extLst>
                <a:ext uri="{FF2B5EF4-FFF2-40B4-BE49-F238E27FC236}">
                  <a16:creationId xmlns:a16="http://schemas.microsoft.com/office/drawing/2014/main" id="{0A185910-DE58-294D-A50A-B95D9AFA40E1}"/>
                </a:ext>
              </a:extLst>
            </p:cNvPr>
            <p:cNvSpPr txBox="1"/>
            <p:nvPr/>
          </p:nvSpPr>
          <p:spPr>
            <a:xfrm>
              <a:off x="9377222" y="1263725"/>
              <a:ext cx="218155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000">
                  <a:latin typeface="Meiryo" panose="020B0604030504040204" pitchFamily="34" charset="-128"/>
                  <a:ea typeface="Meiryo" panose="020B0604030504040204" pitchFamily="34" charset="-128"/>
                </a:rPr>
                <a:t>球欠的光線</a:t>
              </a:r>
              <a:r>
                <a:rPr kumimoji="1" lang="en-US" altLang="ja-JP" sz="2000">
                  <a:latin typeface="Meiryo" panose="020B0604030504040204" pitchFamily="34" charset="-128"/>
                  <a:ea typeface="Meiryo" panose="020B0604030504040204" pitchFamily="34" charset="-128"/>
                </a:rPr>
                <a:t> </a:t>
              </a:r>
            </a:p>
            <a:p>
              <a:r>
                <a:rPr kumimoji="1" lang="en-US" altLang="ja-JP" sz="2000">
                  <a:latin typeface="Meiryo" panose="020B0604030504040204" pitchFamily="34" charset="-128"/>
                  <a:ea typeface="Meiryo" panose="020B0604030504040204" pitchFamily="34" charset="-128"/>
                </a:rPr>
                <a:t>(sagittal, radial)</a:t>
              </a:r>
              <a:endParaRPr kumimoji="1" lang="ja-JP" altLang="en-US" sz="2000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cxnSp>
          <p:nvCxnSpPr>
            <p:cNvPr id="42" name="直線コネクタ 41">
              <a:extLst>
                <a:ext uri="{FF2B5EF4-FFF2-40B4-BE49-F238E27FC236}">
                  <a16:creationId xmlns:a16="http://schemas.microsoft.com/office/drawing/2014/main" id="{BC258AF8-AF1D-404D-A97B-ADF5BDC17D5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057727" y="1282941"/>
              <a:ext cx="456027" cy="70034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円弧 72">
              <a:extLst>
                <a:ext uri="{FF2B5EF4-FFF2-40B4-BE49-F238E27FC236}">
                  <a16:creationId xmlns:a16="http://schemas.microsoft.com/office/drawing/2014/main" id="{409D24D4-49E3-CD40-8C0F-F92B5A63802D}"/>
                </a:ext>
              </a:extLst>
            </p:cNvPr>
            <p:cNvSpPr/>
            <p:nvPr/>
          </p:nvSpPr>
          <p:spPr>
            <a:xfrm rot="10800000">
              <a:off x="10144078" y="1963170"/>
              <a:ext cx="1340639" cy="1340639"/>
            </a:xfrm>
            <a:prstGeom prst="arc">
              <a:avLst>
                <a:gd name="adj1" fmla="val 802292"/>
                <a:gd name="adj2" fmla="val 1229293"/>
              </a:avLst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11" name="直線矢印コネクタ 110">
              <a:extLst>
                <a:ext uri="{FF2B5EF4-FFF2-40B4-BE49-F238E27FC236}">
                  <a16:creationId xmlns:a16="http://schemas.microsoft.com/office/drawing/2014/main" id="{4278E1FF-E699-0243-B989-39757A0267D5}"/>
                </a:ext>
              </a:extLst>
            </p:cNvPr>
            <p:cNvCxnSpPr>
              <a:cxnSpLocks/>
            </p:cNvCxnSpPr>
            <p:nvPr/>
          </p:nvCxnSpPr>
          <p:spPr>
            <a:xfrm>
              <a:off x="8356895" y="2134101"/>
              <a:ext cx="2870738" cy="673883"/>
            </a:xfrm>
            <a:prstGeom prst="straightConnector1">
              <a:avLst/>
            </a:prstGeom>
            <a:ln w="19050"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4" name="図 23">
              <a:extLst>
                <a:ext uri="{FF2B5EF4-FFF2-40B4-BE49-F238E27FC236}">
                  <a16:creationId xmlns:a16="http://schemas.microsoft.com/office/drawing/2014/main" id="{0B79A2D0-0116-9942-ACDD-2497BC4E3BD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619577" y="861713"/>
              <a:ext cx="876300" cy="317500"/>
            </a:xfrm>
            <a:prstGeom prst="rect">
              <a:avLst/>
            </a:prstGeom>
          </p:spPr>
        </p:pic>
        <p:pic>
          <p:nvPicPr>
            <p:cNvPr id="26" name="図 25">
              <a:extLst>
                <a:ext uri="{FF2B5EF4-FFF2-40B4-BE49-F238E27FC236}">
                  <a16:creationId xmlns:a16="http://schemas.microsoft.com/office/drawing/2014/main" id="{D010BD51-065D-FE4A-A673-42BDCC8CB90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9594152" y="2535659"/>
              <a:ext cx="266700" cy="190500"/>
            </a:xfrm>
            <a:prstGeom prst="rect">
              <a:avLst/>
            </a:prstGeom>
          </p:spPr>
        </p:pic>
        <p:pic>
          <p:nvPicPr>
            <p:cNvPr id="35" name="図 34">
              <a:extLst>
                <a:ext uri="{FF2B5EF4-FFF2-40B4-BE49-F238E27FC236}">
                  <a16:creationId xmlns:a16="http://schemas.microsoft.com/office/drawing/2014/main" id="{205ABB57-385C-9C47-AA13-FF8E26EBF68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0196177" y="2110659"/>
              <a:ext cx="444500" cy="190500"/>
            </a:xfrm>
            <a:prstGeom prst="rect">
              <a:avLst/>
            </a:prstGeom>
          </p:spPr>
        </p:pic>
        <p:sp>
          <p:nvSpPr>
            <p:cNvPr id="89" name="円弧 88">
              <a:extLst>
                <a:ext uri="{FF2B5EF4-FFF2-40B4-BE49-F238E27FC236}">
                  <a16:creationId xmlns:a16="http://schemas.microsoft.com/office/drawing/2014/main" id="{50C9A14A-2F8F-504D-8DCB-B29F70C0CDC5}"/>
                </a:ext>
              </a:extLst>
            </p:cNvPr>
            <p:cNvSpPr/>
            <p:nvPr/>
          </p:nvSpPr>
          <p:spPr>
            <a:xfrm rot="10800000">
              <a:off x="8302932" y="1592589"/>
              <a:ext cx="4075429" cy="1301623"/>
            </a:xfrm>
            <a:prstGeom prst="arc">
              <a:avLst>
                <a:gd name="adj1" fmla="val 20904074"/>
                <a:gd name="adj2" fmla="val 1665888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24525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図 222">
            <a:extLst>
              <a:ext uri="{FF2B5EF4-FFF2-40B4-BE49-F238E27FC236}">
                <a16:creationId xmlns:a16="http://schemas.microsoft.com/office/drawing/2014/main" id="{980C3EB6-10A8-6648-B87A-60D6B6BC3E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1034" y="920160"/>
            <a:ext cx="444500" cy="266700"/>
          </a:xfrm>
          <a:prstGeom prst="rect">
            <a:avLst/>
          </a:prstGeom>
        </p:spPr>
      </p:pic>
      <p:pic>
        <p:nvPicPr>
          <p:cNvPr id="205" name="図 204">
            <a:extLst>
              <a:ext uri="{FF2B5EF4-FFF2-40B4-BE49-F238E27FC236}">
                <a16:creationId xmlns:a16="http://schemas.microsoft.com/office/drawing/2014/main" id="{F3ADD4F6-2943-E743-837F-490CBE3C47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9160" y="3268212"/>
            <a:ext cx="863600" cy="406400"/>
          </a:xfrm>
          <a:prstGeom prst="rect">
            <a:avLst/>
          </a:prstGeom>
        </p:spPr>
      </p:pic>
      <p:pic>
        <p:nvPicPr>
          <p:cNvPr id="204" name="図 203">
            <a:extLst>
              <a:ext uri="{FF2B5EF4-FFF2-40B4-BE49-F238E27FC236}">
                <a16:creationId xmlns:a16="http://schemas.microsoft.com/office/drawing/2014/main" id="{E2C9F98D-107E-C64E-82DB-5B45492454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04300" y="2924683"/>
            <a:ext cx="774700" cy="355600"/>
          </a:xfrm>
          <a:prstGeom prst="rect">
            <a:avLst/>
          </a:prstGeom>
        </p:spPr>
      </p:pic>
      <p:cxnSp>
        <p:nvCxnSpPr>
          <p:cNvPr id="55" name="直線矢印コネクタ 54">
            <a:extLst>
              <a:ext uri="{FF2B5EF4-FFF2-40B4-BE49-F238E27FC236}">
                <a16:creationId xmlns:a16="http://schemas.microsoft.com/office/drawing/2014/main" id="{68B76FC3-1287-5946-B47E-294CC34C4134}"/>
              </a:ext>
            </a:extLst>
          </p:cNvPr>
          <p:cNvCxnSpPr>
            <a:cxnSpLocks/>
          </p:cNvCxnSpPr>
          <p:nvPr/>
        </p:nvCxnSpPr>
        <p:spPr>
          <a:xfrm>
            <a:off x="1010756" y="4975775"/>
            <a:ext cx="963612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コネクタ 56">
            <a:extLst>
              <a:ext uri="{FF2B5EF4-FFF2-40B4-BE49-F238E27FC236}">
                <a16:creationId xmlns:a16="http://schemas.microsoft.com/office/drawing/2014/main" id="{7FBBA291-B117-E04C-B8E6-30FCA30F38D5}"/>
              </a:ext>
            </a:extLst>
          </p:cNvPr>
          <p:cNvCxnSpPr>
            <a:cxnSpLocks/>
          </p:cNvCxnSpPr>
          <p:nvPr/>
        </p:nvCxnSpPr>
        <p:spPr>
          <a:xfrm>
            <a:off x="1482861" y="2175107"/>
            <a:ext cx="5086374" cy="280080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コネクタ 57">
            <a:extLst>
              <a:ext uri="{FF2B5EF4-FFF2-40B4-BE49-F238E27FC236}">
                <a16:creationId xmlns:a16="http://schemas.microsoft.com/office/drawing/2014/main" id="{F06F9495-B838-A84D-8C2D-1D0FAC71EE88}"/>
              </a:ext>
            </a:extLst>
          </p:cNvPr>
          <p:cNvCxnSpPr>
            <a:cxnSpLocks/>
          </p:cNvCxnSpPr>
          <p:nvPr/>
        </p:nvCxnSpPr>
        <p:spPr>
          <a:xfrm>
            <a:off x="2768915" y="2888396"/>
            <a:ext cx="7256578" cy="899253"/>
          </a:xfrm>
          <a:prstGeom prst="line">
            <a:avLst/>
          </a:prstGeom>
          <a:ln w="1905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コネクタ 58">
            <a:extLst>
              <a:ext uri="{FF2B5EF4-FFF2-40B4-BE49-F238E27FC236}">
                <a16:creationId xmlns:a16="http://schemas.microsoft.com/office/drawing/2014/main" id="{E5805F68-6BE1-6A49-9AC7-5A54AD829EB0}"/>
              </a:ext>
            </a:extLst>
          </p:cNvPr>
          <p:cNvCxnSpPr>
            <a:cxnSpLocks/>
          </p:cNvCxnSpPr>
          <p:nvPr/>
        </p:nvCxnSpPr>
        <p:spPr>
          <a:xfrm>
            <a:off x="3643402" y="1768240"/>
            <a:ext cx="6382091" cy="2019409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矢印コネクタ 60">
            <a:extLst>
              <a:ext uri="{FF2B5EF4-FFF2-40B4-BE49-F238E27FC236}">
                <a16:creationId xmlns:a16="http://schemas.microsoft.com/office/drawing/2014/main" id="{64FC095B-87D4-874B-9010-2CD4351EF0F5}"/>
              </a:ext>
            </a:extLst>
          </p:cNvPr>
          <p:cNvCxnSpPr>
            <a:cxnSpLocks/>
          </p:cNvCxnSpPr>
          <p:nvPr/>
        </p:nvCxnSpPr>
        <p:spPr>
          <a:xfrm>
            <a:off x="1111225" y="2682970"/>
            <a:ext cx="1657690" cy="20542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ED74F977-11B7-684D-A377-9AC9CC959EEA}"/>
              </a:ext>
            </a:extLst>
          </p:cNvPr>
          <p:cNvSpPr txBox="1"/>
          <p:nvPr/>
        </p:nvSpPr>
        <p:spPr>
          <a:xfrm>
            <a:off x="533703" y="2245045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>
                <a:solidFill>
                  <a:srgbClr val="C00000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主光線</a:t>
            </a:r>
          </a:p>
        </p:txBody>
      </p:sp>
      <p:cxnSp>
        <p:nvCxnSpPr>
          <p:cNvPr id="64" name="直線矢印コネクタ 63">
            <a:extLst>
              <a:ext uri="{FF2B5EF4-FFF2-40B4-BE49-F238E27FC236}">
                <a16:creationId xmlns:a16="http://schemas.microsoft.com/office/drawing/2014/main" id="{CB3DA61D-F394-0445-BD9C-5F101282F271}"/>
              </a:ext>
            </a:extLst>
          </p:cNvPr>
          <p:cNvCxnSpPr>
            <a:cxnSpLocks/>
          </p:cNvCxnSpPr>
          <p:nvPr/>
        </p:nvCxnSpPr>
        <p:spPr>
          <a:xfrm flipV="1">
            <a:off x="3507184" y="1766364"/>
            <a:ext cx="148200" cy="1207357"/>
          </a:xfrm>
          <a:prstGeom prst="straightConnector1">
            <a:avLst/>
          </a:prstGeom>
          <a:ln w="1905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D8BB1630-49FE-9443-9E2D-6F403AA65E78}"/>
              </a:ext>
            </a:extLst>
          </p:cNvPr>
          <p:cNvSpPr txBox="1"/>
          <p:nvPr/>
        </p:nvSpPr>
        <p:spPr>
          <a:xfrm>
            <a:off x="525682" y="763004"/>
            <a:ext cx="160973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>
                <a:latin typeface="Meiryo" panose="020B0604030504040204" pitchFamily="34" charset="-128"/>
                <a:ea typeface="Meiryo" panose="020B0604030504040204" pitchFamily="34" charset="-128"/>
              </a:rPr>
              <a:t>子午的光線</a:t>
            </a:r>
            <a:r>
              <a:rPr kumimoji="1" lang="en-US" altLang="ja-JP" sz="2000">
                <a:latin typeface="Meiryo" panose="020B0604030504040204" pitchFamily="34" charset="-128"/>
                <a:ea typeface="Meiryo" panose="020B0604030504040204" pitchFamily="34" charset="-128"/>
              </a:rPr>
              <a:t> </a:t>
            </a:r>
          </a:p>
          <a:p>
            <a:r>
              <a:rPr kumimoji="1" lang="en-US" altLang="ja-JP" sz="2000">
                <a:latin typeface="Meiryo" panose="020B0604030504040204" pitchFamily="34" charset="-128"/>
                <a:ea typeface="Meiryo" panose="020B0604030504040204" pitchFamily="34" charset="-128"/>
              </a:rPr>
              <a:t>tangential</a:t>
            </a:r>
          </a:p>
          <a:p>
            <a:r>
              <a:rPr kumimoji="1" lang="en-US" altLang="ja-JP" sz="2000">
                <a:latin typeface="Meiryo" panose="020B0604030504040204" pitchFamily="34" charset="-128"/>
                <a:ea typeface="Meiryo" panose="020B0604030504040204" pitchFamily="34" charset="-128"/>
              </a:rPr>
              <a:t>meridional</a:t>
            </a:r>
            <a:endParaRPr kumimoji="1" lang="ja-JP" altLang="en-US" sz="200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pic>
        <p:nvPicPr>
          <p:cNvPr id="71" name="図 70">
            <a:extLst>
              <a:ext uri="{FF2B5EF4-FFF2-40B4-BE49-F238E27FC236}">
                <a16:creationId xmlns:a16="http://schemas.microsoft.com/office/drawing/2014/main" id="{A7C0A211-2DBA-124E-9841-E243080B08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23589" y="2118009"/>
            <a:ext cx="889000" cy="330200"/>
          </a:xfrm>
          <a:prstGeom prst="rect">
            <a:avLst/>
          </a:prstGeom>
        </p:spPr>
      </p:pic>
      <p:pic>
        <p:nvPicPr>
          <p:cNvPr id="72" name="図 71">
            <a:extLst>
              <a:ext uri="{FF2B5EF4-FFF2-40B4-BE49-F238E27FC236}">
                <a16:creationId xmlns:a16="http://schemas.microsoft.com/office/drawing/2014/main" id="{66596B8B-8F81-5340-AF40-9701C5F4622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48940" y="1226043"/>
            <a:ext cx="711200" cy="317500"/>
          </a:xfrm>
          <a:prstGeom prst="rect">
            <a:avLst/>
          </a:prstGeom>
        </p:spPr>
      </p:pic>
      <p:sp>
        <p:nvSpPr>
          <p:cNvPr id="75" name="円弧 74">
            <a:extLst>
              <a:ext uri="{FF2B5EF4-FFF2-40B4-BE49-F238E27FC236}">
                <a16:creationId xmlns:a16="http://schemas.microsoft.com/office/drawing/2014/main" id="{FC07AD27-9152-0F4E-89EE-704E633880D9}"/>
              </a:ext>
            </a:extLst>
          </p:cNvPr>
          <p:cNvSpPr/>
          <p:nvPr/>
        </p:nvSpPr>
        <p:spPr>
          <a:xfrm rot="10800000">
            <a:off x="2145952" y="2267291"/>
            <a:ext cx="1242210" cy="1242210"/>
          </a:xfrm>
          <a:prstGeom prst="arc">
            <a:avLst>
              <a:gd name="adj1" fmla="val 284016"/>
              <a:gd name="adj2" fmla="val 1763648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9" name="図 78">
            <a:extLst>
              <a:ext uri="{FF2B5EF4-FFF2-40B4-BE49-F238E27FC236}">
                <a16:creationId xmlns:a16="http://schemas.microsoft.com/office/drawing/2014/main" id="{B354DE93-2E2B-6C46-BC54-0BE16E07DAD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33988" y="3323727"/>
            <a:ext cx="431800" cy="228600"/>
          </a:xfrm>
          <a:prstGeom prst="rect">
            <a:avLst/>
          </a:prstGeom>
        </p:spPr>
      </p:pic>
      <p:pic>
        <p:nvPicPr>
          <p:cNvPr id="80" name="図 79">
            <a:extLst>
              <a:ext uri="{FF2B5EF4-FFF2-40B4-BE49-F238E27FC236}">
                <a16:creationId xmlns:a16="http://schemas.microsoft.com/office/drawing/2014/main" id="{B01EE401-82A0-7B42-A217-34A9872D860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46640" y="3513530"/>
            <a:ext cx="266700" cy="190500"/>
          </a:xfrm>
          <a:prstGeom prst="rect">
            <a:avLst/>
          </a:prstGeom>
        </p:spPr>
      </p:pic>
      <p:sp>
        <p:nvSpPr>
          <p:cNvPr id="3" name="円弧 2">
            <a:extLst>
              <a:ext uri="{FF2B5EF4-FFF2-40B4-BE49-F238E27FC236}">
                <a16:creationId xmlns:a16="http://schemas.microsoft.com/office/drawing/2014/main" id="{CF035ABA-B5E9-CA43-AAF1-E82EAEC794D3}"/>
              </a:ext>
            </a:extLst>
          </p:cNvPr>
          <p:cNvSpPr/>
          <p:nvPr/>
        </p:nvSpPr>
        <p:spPr>
          <a:xfrm flipH="1">
            <a:off x="2227032" y="633572"/>
            <a:ext cx="8684406" cy="8684406"/>
          </a:xfrm>
          <a:prstGeom prst="arc">
            <a:avLst>
              <a:gd name="adj1" fmla="val 17990479"/>
              <a:gd name="adj2" fmla="val 550941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14EF9A3D-6F91-F64B-8786-FD46C45B9FCA}"/>
              </a:ext>
            </a:extLst>
          </p:cNvPr>
          <p:cNvCxnSpPr>
            <a:cxnSpLocks/>
          </p:cNvCxnSpPr>
          <p:nvPr/>
        </p:nvCxnSpPr>
        <p:spPr>
          <a:xfrm>
            <a:off x="2562341" y="574608"/>
            <a:ext cx="4006894" cy="4401166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69A74BE7-4BA1-0847-BDC0-189D0BA0AA37}"/>
              </a:ext>
            </a:extLst>
          </p:cNvPr>
          <p:cNvCxnSpPr>
            <a:cxnSpLocks/>
          </p:cNvCxnSpPr>
          <p:nvPr/>
        </p:nvCxnSpPr>
        <p:spPr>
          <a:xfrm>
            <a:off x="4365420" y="3334506"/>
            <a:ext cx="5769215" cy="1600553"/>
          </a:xfrm>
          <a:prstGeom prst="line">
            <a:avLst/>
          </a:prstGeom>
          <a:ln w="1905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矢印コネクタ 81">
            <a:extLst>
              <a:ext uri="{FF2B5EF4-FFF2-40B4-BE49-F238E27FC236}">
                <a16:creationId xmlns:a16="http://schemas.microsoft.com/office/drawing/2014/main" id="{1BA42837-3794-AA46-B94F-271ECFD32227}"/>
              </a:ext>
            </a:extLst>
          </p:cNvPr>
          <p:cNvCxnSpPr>
            <a:cxnSpLocks/>
          </p:cNvCxnSpPr>
          <p:nvPr/>
        </p:nvCxnSpPr>
        <p:spPr>
          <a:xfrm>
            <a:off x="2764549" y="2891577"/>
            <a:ext cx="1624571" cy="45054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矢印コネクタ 89">
            <a:extLst>
              <a:ext uri="{FF2B5EF4-FFF2-40B4-BE49-F238E27FC236}">
                <a16:creationId xmlns:a16="http://schemas.microsoft.com/office/drawing/2014/main" id="{4D66C8F7-610C-7F4D-82DD-298344FD136F}"/>
              </a:ext>
            </a:extLst>
          </p:cNvPr>
          <p:cNvCxnSpPr>
            <a:cxnSpLocks/>
          </p:cNvCxnSpPr>
          <p:nvPr/>
        </p:nvCxnSpPr>
        <p:spPr>
          <a:xfrm>
            <a:off x="2061367" y="1265732"/>
            <a:ext cx="1585449" cy="50310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線コネクタ 102">
            <a:extLst>
              <a:ext uri="{FF2B5EF4-FFF2-40B4-BE49-F238E27FC236}">
                <a16:creationId xmlns:a16="http://schemas.microsoft.com/office/drawing/2014/main" id="{3F31D9CC-4E6E-9245-94A9-1CB1F592FE24}"/>
              </a:ext>
            </a:extLst>
          </p:cNvPr>
          <p:cNvCxnSpPr>
            <a:cxnSpLocks/>
          </p:cNvCxnSpPr>
          <p:nvPr/>
        </p:nvCxnSpPr>
        <p:spPr>
          <a:xfrm>
            <a:off x="3660535" y="1782610"/>
            <a:ext cx="5599613" cy="289133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矢印コネクタ 92">
            <a:extLst>
              <a:ext uri="{FF2B5EF4-FFF2-40B4-BE49-F238E27FC236}">
                <a16:creationId xmlns:a16="http://schemas.microsoft.com/office/drawing/2014/main" id="{14AD29AB-7ED3-5743-8B4A-14827C09AF12}"/>
              </a:ext>
            </a:extLst>
          </p:cNvPr>
          <p:cNvCxnSpPr>
            <a:cxnSpLocks/>
          </p:cNvCxnSpPr>
          <p:nvPr/>
        </p:nvCxnSpPr>
        <p:spPr>
          <a:xfrm>
            <a:off x="3650738" y="1768239"/>
            <a:ext cx="1469902" cy="76319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円弧 113">
            <a:extLst>
              <a:ext uri="{FF2B5EF4-FFF2-40B4-BE49-F238E27FC236}">
                <a16:creationId xmlns:a16="http://schemas.microsoft.com/office/drawing/2014/main" id="{63EA8486-7483-6D40-BD65-4C59D561F5EE}"/>
              </a:ext>
            </a:extLst>
          </p:cNvPr>
          <p:cNvSpPr/>
          <p:nvPr/>
        </p:nvSpPr>
        <p:spPr>
          <a:xfrm rot="10800000">
            <a:off x="3019784" y="1132429"/>
            <a:ext cx="1242210" cy="1242210"/>
          </a:xfrm>
          <a:prstGeom prst="arc">
            <a:avLst>
              <a:gd name="adj1" fmla="val 904799"/>
              <a:gd name="adj2" fmla="val 2862091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5" name="円弧 114">
            <a:extLst>
              <a:ext uri="{FF2B5EF4-FFF2-40B4-BE49-F238E27FC236}">
                <a16:creationId xmlns:a16="http://schemas.microsoft.com/office/drawing/2014/main" id="{FDCBF1A6-D42F-5D4E-A50F-871E9A132CDC}"/>
              </a:ext>
            </a:extLst>
          </p:cNvPr>
          <p:cNvSpPr/>
          <p:nvPr/>
        </p:nvSpPr>
        <p:spPr>
          <a:xfrm rot="10800000">
            <a:off x="9404674" y="3166544"/>
            <a:ext cx="1242210" cy="1242210"/>
          </a:xfrm>
          <a:prstGeom prst="arc">
            <a:avLst>
              <a:gd name="adj1" fmla="val 413310"/>
              <a:gd name="adj2" fmla="val 1047046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6" name="円弧 115">
            <a:extLst>
              <a:ext uri="{FF2B5EF4-FFF2-40B4-BE49-F238E27FC236}">
                <a16:creationId xmlns:a16="http://schemas.microsoft.com/office/drawing/2014/main" id="{331A611D-34A0-024F-A033-B9A8FA150434}"/>
              </a:ext>
            </a:extLst>
          </p:cNvPr>
          <p:cNvSpPr/>
          <p:nvPr/>
        </p:nvSpPr>
        <p:spPr>
          <a:xfrm rot="10800000">
            <a:off x="8641328" y="4078324"/>
            <a:ext cx="1242210" cy="1242210"/>
          </a:xfrm>
          <a:prstGeom prst="arc">
            <a:avLst>
              <a:gd name="adj1" fmla="val 923311"/>
              <a:gd name="adj2" fmla="val 1816015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17" name="図 116">
            <a:extLst>
              <a:ext uri="{FF2B5EF4-FFF2-40B4-BE49-F238E27FC236}">
                <a16:creationId xmlns:a16="http://schemas.microsoft.com/office/drawing/2014/main" id="{257B5F30-3433-0C4E-83E6-25F8051B668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639280" y="4014136"/>
            <a:ext cx="431800" cy="381000"/>
          </a:xfrm>
          <a:prstGeom prst="rect">
            <a:avLst/>
          </a:prstGeom>
        </p:spPr>
      </p:pic>
      <p:cxnSp>
        <p:nvCxnSpPr>
          <p:cNvPr id="126" name="直線矢印コネクタ 125">
            <a:extLst>
              <a:ext uri="{FF2B5EF4-FFF2-40B4-BE49-F238E27FC236}">
                <a16:creationId xmlns:a16="http://schemas.microsoft.com/office/drawing/2014/main" id="{6EB87DAE-A779-C044-B546-DD435D59714A}"/>
              </a:ext>
            </a:extLst>
          </p:cNvPr>
          <p:cNvCxnSpPr>
            <a:cxnSpLocks/>
          </p:cNvCxnSpPr>
          <p:nvPr/>
        </p:nvCxnSpPr>
        <p:spPr>
          <a:xfrm flipV="1">
            <a:off x="3294197" y="1766363"/>
            <a:ext cx="351390" cy="1268830"/>
          </a:xfrm>
          <a:prstGeom prst="straightConnector1">
            <a:avLst/>
          </a:prstGeom>
          <a:ln w="1905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矢印コネクタ 69">
            <a:extLst>
              <a:ext uri="{FF2B5EF4-FFF2-40B4-BE49-F238E27FC236}">
                <a16:creationId xmlns:a16="http://schemas.microsoft.com/office/drawing/2014/main" id="{A384C4B4-C8AE-9A42-892E-F14671744EC6}"/>
              </a:ext>
            </a:extLst>
          </p:cNvPr>
          <p:cNvCxnSpPr>
            <a:cxnSpLocks/>
          </p:cNvCxnSpPr>
          <p:nvPr/>
        </p:nvCxnSpPr>
        <p:spPr>
          <a:xfrm flipV="1">
            <a:off x="2702981" y="1734951"/>
            <a:ext cx="871073" cy="1090291"/>
          </a:xfrm>
          <a:prstGeom prst="straightConnector1">
            <a:avLst/>
          </a:prstGeom>
          <a:ln w="1905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円弧 131">
            <a:extLst>
              <a:ext uri="{FF2B5EF4-FFF2-40B4-BE49-F238E27FC236}">
                <a16:creationId xmlns:a16="http://schemas.microsoft.com/office/drawing/2014/main" id="{1588AE03-22A2-2F45-A666-AB368013CAF9}"/>
              </a:ext>
            </a:extLst>
          </p:cNvPr>
          <p:cNvSpPr/>
          <p:nvPr/>
        </p:nvSpPr>
        <p:spPr>
          <a:xfrm>
            <a:off x="1893475" y="2018795"/>
            <a:ext cx="1729687" cy="1729687"/>
          </a:xfrm>
          <a:prstGeom prst="arc">
            <a:avLst>
              <a:gd name="adj1" fmla="val 889841"/>
              <a:gd name="adj2" fmla="val 1763648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35" name="図 134">
            <a:extLst>
              <a:ext uri="{FF2B5EF4-FFF2-40B4-BE49-F238E27FC236}">
                <a16:creationId xmlns:a16="http://schemas.microsoft.com/office/drawing/2014/main" id="{059735A2-DC36-F746-AC6C-0515C7D1AE1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701506" y="757332"/>
            <a:ext cx="711200" cy="342900"/>
          </a:xfrm>
          <a:prstGeom prst="rect">
            <a:avLst/>
          </a:prstGeom>
        </p:spPr>
      </p:pic>
      <p:pic>
        <p:nvPicPr>
          <p:cNvPr id="142" name="図 141">
            <a:extLst>
              <a:ext uri="{FF2B5EF4-FFF2-40B4-BE49-F238E27FC236}">
                <a16:creationId xmlns:a16="http://schemas.microsoft.com/office/drawing/2014/main" id="{CD26D695-B46D-9A41-BCDD-A5830A4795F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345409" y="4070962"/>
            <a:ext cx="266700" cy="330200"/>
          </a:xfrm>
          <a:prstGeom prst="rect">
            <a:avLst/>
          </a:prstGeom>
        </p:spPr>
      </p:pic>
      <p:sp>
        <p:nvSpPr>
          <p:cNvPr id="144" name="円弧 143">
            <a:extLst>
              <a:ext uri="{FF2B5EF4-FFF2-40B4-BE49-F238E27FC236}">
                <a16:creationId xmlns:a16="http://schemas.microsoft.com/office/drawing/2014/main" id="{2AB25BA6-DBDC-EB4F-963C-FFF36E194C79}"/>
              </a:ext>
            </a:extLst>
          </p:cNvPr>
          <p:cNvSpPr/>
          <p:nvPr/>
        </p:nvSpPr>
        <p:spPr>
          <a:xfrm rot="10800000">
            <a:off x="5647794" y="4060125"/>
            <a:ext cx="1842795" cy="1842795"/>
          </a:xfrm>
          <a:prstGeom prst="arc">
            <a:avLst>
              <a:gd name="adj1" fmla="val 24806"/>
              <a:gd name="adj2" fmla="val 1692058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5" name="円弧 144">
            <a:extLst>
              <a:ext uri="{FF2B5EF4-FFF2-40B4-BE49-F238E27FC236}">
                <a16:creationId xmlns:a16="http://schemas.microsoft.com/office/drawing/2014/main" id="{04762E5E-7026-7E4E-BA04-A94D81ED906C}"/>
              </a:ext>
            </a:extLst>
          </p:cNvPr>
          <p:cNvSpPr/>
          <p:nvPr/>
        </p:nvSpPr>
        <p:spPr>
          <a:xfrm rot="10800000">
            <a:off x="5647794" y="4065130"/>
            <a:ext cx="1842795" cy="1842795"/>
          </a:xfrm>
          <a:prstGeom prst="arc">
            <a:avLst>
              <a:gd name="adj1" fmla="val 1856370"/>
              <a:gd name="adj2" fmla="val 2886644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50" name="直線コネクタ 149">
            <a:extLst>
              <a:ext uri="{FF2B5EF4-FFF2-40B4-BE49-F238E27FC236}">
                <a16:creationId xmlns:a16="http://schemas.microsoft.com/office/drawing/2014/main" id="{C1FA9917-3D0D-D145-A443-9E74E9C3B81A}"/>
              </a:ext>
            </a:extLst>
          </p:cNvPr>
          <p:cNvCxnSpPr>
            <a:cxnSpLocks/>
          </p:cNvCxnSpPr>
          <p:nvPr/>
        </p:nvCxnSpPr>
        <p:spPr>
          <a:xfrm flipV="1">
            <a:off x="3576834" y="1596183"/>
            <a:ext cx="1261610" cy="93476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線コネクタ 151">
            <a:extLst>
              <a:ext uri="{FF2B5EF4-FFF2-40B4-BE49-F238E27FC236}">
                <a16:creationId xmlns:a16="http://schemas.microsoft.com/office/drawing/2014/main" id="{93CCFA44-1795-B045-A63D-6E967F8D4D1A}"/>
              </a:ext>
            </a:extLst>
          </p:cNvPr>
          <p:cNvCxnSpPr>
            <a:cxnSpLocks/>
          </p:cNvCxnSpPr>
          <p:nvPr/>
        </p:nvCxnSpPr>
        <p:spPr>
          <a:xfrm flipV="1">
            <a:off x="3456038" y="1107167"/>
            <a:ext cx="1177592" cy="134267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線矢印コネクタ 157">
            <a:extLst>
              <a:ext uri="{FF2B5EF4-FFF2-40B4-BE49-F238E27FC236}">
                <a16:creationId xmlns:a16="http://schemas.microsoft.com/office/drawing/2014/main" id="{A602207F-5729-D74D-9F86-AB09F5B4695A}"/>
              </a:ext>
            </a:extLst>
          </p:cNvPr>
          <p:cNvCxnSpPr>
            <a:cxnSpLocks/>
          </p:cNvCxnSpPr>
          <p:nvPr/>
        </p:nvCxnSpPr>
        <p:spPr>
          <a:xfrm flipV="1">
            <a:off x="1482861" y="4288478"/>
            <a:ext cx="0" cy="111754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円/楕円 161">
            <a:extLst>
              <a:ext uri="{FF2B5EF4-FFF2-40B4-BE49-F238E27FC236}">
                <a16:creationId xmlns:a16="http://schemas.microsoft.com/office/drawing/2014/main" id="{1D6AE610-52DA-544D-B757-703AECC4A01C}"/>
              </a:ext>
            </a:extLst>
          </p:cNvPr>
          <p:cNvSpPr/>
          <p:nvPr/>
        </p:nvSpPr>
        <p:spPr>
          <a:xfrm>
            <a:off x="1330558" y="4820559"/>
            <a:ext cx="310429" cy="310429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4" name="直線コネクタ 163">
            <a:extLst>
              <a:ext uri="{FF2B5EF4-FFF2-40B4-BE49-F238E27FC236}">
                <a16:creationId xmlns:a16="http://schemas.microsoft.com/office/drawing/2014/main" id="{2DEFC75E-C738-CF48-93B8-28CE459C58B7}"/>
              </a:ext>
            </a:extLst>
          </p:cNvPr>
          <p:cNvCxnSpPr>
            <a:stCxn id="162" idx="1"/>
            <a:endCxn id="162" idx="5"/>
          </p:cNvCxnSpPr>
          <p:nvPr/>
        </p:nvCxnSpPr>
        <p:spPr>
          <a:xfrm>
            <a:off x="1376019" y="4866020"/>
            <a:ext cx="219507" cy="2195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線コネクタ 164">
            <a:extLst>
              <a:ext uri="{FF2B5EF4-FFF2-40B4-BE49-F238E27FC236}">
                <a16:creationId xmlns:a16="http://schemas.microsoft.com/office/drawing/2014/main" id="{87FAED22-8ACD-A748-A0A1-9C3EE40AFCB0}"/>
              </a:ext>
            </a:extLst>
          </p:cNvPr>
          <p:cNvCxnSpPr>
            <a:cxnSpLocks/>
            <a:stCxn id="162" idx="3"/>
            <a:endCxn id="162" idx="7"/>
          </p:cNvCxnSpPr>
          <p:nvPr/>
        </p:nvCxnSpPr>
        <p:spPr>
          <a:xfrm flipV="1">
            <a:off x="1376019" y="4866020"/>
            <a:ext cx="219507" cy="2195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8" name="図 167">
            <a:extLst>
              <a:ext uri="{FF2B5EF4-FFF2-40B4-BE49-F238E27FC236}">
                <a16:creationId xmlns:a16="http://schemas.microsoft.com/office/drawing/2014/main" id="{D5CE9878-D975-AD42-AC1B-F213543117F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165450" y="4684337"/>
            <a:ext cx="165100" cy="139700"/>
          </a:xfrm>
          <a:prstGeom prst="rect">
            <a:avLst/>
          </a:prstGeom>
        </p:spPr>
      </p:pic>
      <p:pic>
        <p:nvPicPr>
          <p:cNvPr id="169" name="図 168">
            <a:extLst>
              <a:ext uri="{FF2B5EF4-FFF2-40B4-BE49-F238E27FC236}">
                <a16:creationId xmlns:a16="http://schemas.microsoft.com/office/drawing/2014/main" id="{64D53379-771E-EC45-9C42-AB5190A6072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405727" y="4049174"/>
            <a:ext cx="152400" cy="203200"/>
          </a:xfrm>
          <a:prstGeom prst="rect">
            <a:avLst/>
          </a:prstGeom>
        </p:spPr>
      </p:pic>
      <p:pic>
        <p:nvPicPr>
          <p:cNvPr id="170" name="図 169">
            <a:extLst>
              <a:ext uri="{FF2B5EF4-FFF2-40B4-BE49-F238E27FC236}">
                <a16:creationId xmlns:a16="http://schemas.microsoft.com/office/drawing/2014/main" id="{76D0E73F-DD72-2641-A2CE-467FDD30C899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759558" y="4905923"/>
            <a:ext cx="139700" cy="139700"/>
          </a:xfrm>
          <a:prstGeom prst="rect">
            <a:avLst/>
          </a:prstGeom>
        </p:spPr>
      </p:pic>
      <p:sp>
        <p:nvSpPr>
          <p:cNvPr id="171" name="円弧 170">
            <a:extLst>
              <a:ext uri="{FF2B5EF4-FFF2-40B4-BE49-F238E27FC236}">
                <a16:creationId xmlns:a16="http://schemas.microsoft.com/office/drawing/2014/main" id="{72F7532C-D0E7-E84C-924F-2F719FA9B65F}"/>
              </a:ext>
            </a:extLst>
          </p:cNvPr>
          <p:cNvSpPr/>
          <p:nvPr/>
        </p:nvSpPr>
        <p:spPr>
          <a:xfrm>
            <a:off x="2879588" y="1007285"/>
            <a:ext cx="1534806" cy="1534806"/>
          </a:xfrm>
          <a:prstGeom prst="arc">
            <a:avLst>
              <a:gd name="adj1" fmla="val 1681920"/>
              <a:gd name="adj2" fmla="val 2862091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81" name="直線矢印コネクタ 180">
            <a:extLst>
              <a:ext uri="{FF2B5EF4-FFF2-40B4-BE49-F238E27FC236}">
                <a16:creationId xmlns:a16="http://schemas.microsoft.com/office/drawing/2014/main" id="{BBA40D3C-16BF-E047-91E7-798C3B137ACA}"/>
              </a:ext>
            </a:extLst>
          </p:cNvPr>
          <p:cNvCxnSpPr>
            <a:cxnSpLocks/>
          </p:cNvCxnSpPr>
          <p:nvPr/>
        </p:nvCxnSpPr>
        <p:spPr>
          <a:xfrm flipV="1">
            <a:off x="2931852" y="1766363"/>
            <a:ext cx="718885" cy="11708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フレーム (半分) 188">
            <a:extLst>
              <a:ext uri="{FF2B5EF4-FFF2-40B4-BE49-F238E27FC236}">
                <a16:creationId xmlns:a16="http://schemas.microsoft.com/office/drawing/2014/main" id="{E1C62521-0674-384F-8A3F-A6E809AB3CD7}"/>
              </a:ext>
            </a:extLst>
          </p:cNvPr>
          <p:cNvSpPr/>
          <p:nvPr/>
        </p:nvSpPr>
        <p:spPr>
          <a:xfrm rot="5770342">
            <a:off x="3517026" y="2818242"/>
            <a:ext cx="168300" cy="168300"/>
          </a:xfrm>
          <a:prstGeom prst="halfFrame">
            <a:avLst>
              <a:gd name="adj1" fmla="val 0"/>
              <a:gd name="adj2" fmla="val 0"/>
            </a:avLst>
          </a:prstGeom>
          <a:solidFill>
            <a:schemeClr val="accent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90" name="フレーム (半分) 189">
            <a:extLst>
              <a:ext uri="{FF2B5EF4-FFF2-40B4-BE49-F238E27FC236}">
                <a16:creationId xmlns:a16="http://schemas.microsoft.com/office/drawing/2014/main" id="{9718892D-AE4A-9F40-BE06-9D6704BBB9FB}"/>
              </a:ext>
            </a:extLst>
          </p:cNvPr>
          <p:cNvSpPr/>
          <p:nvPr/>
        </p:nvSpPr>
        <p:spPr>
          <a:xfrm rot="6309621">
            <a:off x="3313644" y="2909154"/>
            <a:ext cx="168300" cy="168300"/>
          </a:xfrm>
          <a:prstGeom prst="halfFrame">
            <a:avLst>
              <a:gd name="adj1" fmla="val 0"/>
              <a:gd name="adj2" fmla="val 0"/>
            </a:avLst>
          </a:prstGeom>
          <a:solidFill>
            <a:schemeClr val="accent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91" name="フレーム (半分) 190">
            <a:extLst>
              <a:ext uri="{FF2B5EF4-FFF2-40B4-BE49-F238E27FC236}">
                <a16:creationId xmlns:a16="http://schemas.microsoft.com/office/drawing/2014/main" id="{B2D8A694-CDDE-B54E-B33E-C732CFB86547}"/>
              </a:ext>
            </a:extLst>
          </p:cNvPr>
          <p:cNvSpPr/>
          <p:nvPr/>
        </p:nvSpPr>
        <p:spPr>
          <a:xfrm rot="7328549">
            <a:off x="2953940" y="2845736"/>
            <a:ext cx="168300" cy="168300"/>
          </a:xfrm>
          <a:prstGeom prst="halfFrame">
            <a:avLst>
              <a:gd name="adj1" fmla="val 0"/>
              <a:gd name="adj2" fmla="val 0"/>
            </a:avLst>
          </a:prstGeom>
          <a:solidFill>
            <a:schemeClr val="accent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192" name="直線矢印コネクタ 191">
            <a:extLst>
              <a:ext uri="{FF2B5EF4-FFF2-40B4-BE49-F238E27FC236}">
                <a16:creationId xmlns:a16="http://schemas.microsoft.com/office/drawing/2014/main" id="{1FC4183E-94F5-4040-90C1-DC7C48520D80}"/>
              </a:ext>
            </a:extLst>
          </p:cNvPr>
          <p:cNvCxnSpPr>
            <a:cxnSpLocks/>
          </p:cNvCxnSpPr>
          <p:nvPr/>
        </p:nvCxnSpPr>
        <p:spPr>
          <a:xfrm>
            <a:off x="3648367" y="1766363"/>
            <a:ext cx="1123427" cy="123024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線矢印コネクタ 192">
            <a:extLst>
              <a:ext uri="{FF2B5EF4-FFF2-40B4-BE49-F238E27FC236}">
                <a16:creationId xmlns:a16="http://schemas.microsoft.com/office/drawing/2014/main" id="{8E411CAC-15BB-C44D-9773-C555B7900FFD}"/>
              </a:ext>
            </a:extLst>
          </p:cNvPr>
          <p:cNvCxnSpPr>
            <a:cxnSpLocks/>
          </p:cNvCxnSpPr>
          <p:nvPr/>
        </p:nvCxnSpPr>
        <p:spPr>
          <a:xfrm>
            <a:off x="2759592" y="2886440"/>
            <a:ext cx="1485350" cy="80852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1" name="図 200">
            <a:extLst>
              <a:ext uri="{FF2B5EF4-FFF2-40B4-BE49-F238E27FC236}">
                <a16:creationId xmlns:a16="http://schemas.microsoft.com/office/drawing/2014/main" id="{612341D9-01A0-F249-9D22-B20E202AC418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752652" y="1936040"/>
            <a:ext cx="393700" cy="342900"/>
          </a:xfrm>
          <a:prstGeom prst="rect">
            <a:avLst/>
          </a:prstGeom>
        </p:spPr>
      </p:pic>
      <p:pic>
        <p:nvPicPr>
          <p:cNvPr id="202" name="図 201">
            <a:extLst>
              <a:ext uri="{FF2B5EF4-FFF2-40B4-BE49-F238E27FC236}">
                <a16:creationId xmlns:a16="http://schemas.microsoft.com/office/drawing/2014/main" id="{77DA9538-7B7C-824B-A5F2-2E4C2A36F67D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451627" y="1489362"/>
            <a:ext cx="393700" cy="304800"/>
          </a:xfrm>
          <a:prstGeom prst="rect">
            <a:avLst/>
          </a:prstGeom>
        </p:spPr>
      </p:pic>
      <p:pic>
        <p:nvPicPr>
          <p:cNvPr id="203" name="図 202">
            <a:extLst>
              <a:ext uri="{FF2B5EF4-FFF2-40B4-BE49-F238E27FC236}">
                <a16:creationId xmlns:a16="http://schemas.microsoft.com/office/drawing/2014/main" id="{D213775F-2CBA-5343-8377-8DFFC2AC5778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4003666" y="2615447"/>
            <a:ext cx="393700" cy="266700"/>
          </a:xfrm>
          <a:prstGeom prst="rect">
            <a:avLst/>
          </a:prstGeom>
        </p:spPr>
      </p:pic>
      <p:pic>
        <p:nvPicPr>
          <p:cNvPr id="206" name="図 205">
            <a:extLst>
              <a:ext uri="{FF2B5EF4-FFF2-40B4-BE49-F238E27FC236}">
                <a16:creationId xmlns:a16="http://schemas.microsoft.com/office/drawing/2014/main" id="{23622646-99A5-6F44-AB9E-E44C159AD9D8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5198259" y="4590444"/>
            <a:ext cx="368300" cy="279400"/>
          </a:xfrm>
          <a:prstGeom prst="rect">
            <a:avLst/>
          </a:prstGeom>
        </p:spPr>
      </p:pic>
      <p:pic>
        <p:nvPicPr>
          <p:cNvPr id="207" name="図 206">
            <a:extLst>
              <a:ext uri="{FF2B5EF4-FFF2-40B4-BE49-F238E27FC236}">
                <a16:creationId xmlns:a16="http://schemas.microsoft.com/office/drawing/2014/main" id="{3D5A0D2A-9455-2D4A-885A-E424488AB347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5511868" y="4118441"/>
            <a:ext cx="266700" cy="279400"/>
          </a:xfrm>
          <a:prstGeom prst="rect">
            <a:avLst/>
          </a:prstGeom>
        </p:spPr>
      </p:pic>
      <p:pic>
        <p:nvPicPr>
          <p:cNvPr id="208" name="図 207">
            <a:extLst>
              <a:ext uri="{FF2B5EF4-FFF2-40B4-BE49-F238E27FC236}">
                <a16:creationId xmlns:a16="http://schemas.microsoft.com/office/drawing/2014/main" id="{A33F0151-2667-D445-A56F-66A7C7580CAD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782367" y="1171728"/>
            <a:ext cx="279400" cy="266700"/>
          </a:xfrm>
          <a:prstGeom prst="rect">
            <a:avLst/>
          </a:prstGeom>
        </p:spPr>
      </p:pic>
      <p:pic>
        <p:nvPicPr>
          <p:cNvPr id="209" name="図 208">
            <a:extLst>
              <a:ext uri="{FF2B5EF4-FFF2-40B4-BE49-F238E27FC236}">
                <a16:creationId xmlns:a16="http://schemas.microsoft.com/office/drawing/2014/main" id="{809990E9-5C75-3544-820F-A86676D3777B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4401408" y="2275954"/>
            <a:ext cx="279400" cy="330200"/>
          </a:xfrm>
          <a:prstGeom prst="rect">
            <a:avLst/>
          </a:prstGeom>
        </p:spPr>
      </p:pic>
      <p:sp>
        <p:nvSpPr>
          <p:cNvPr id="212" name="円弧 211">
            <a:extLst>
              <a:ext uri="{FF2B5EF4-FFF2-40B4-BE49-F238E27FC236}">
                <a16:creationId xmlns:a16="http://schemas.microsoft.com/office/drawing/2014/main" id="{99DC52E6-02D8-6545-8D1D-D4DA27A28AC8}"/>
              </a:ext>
            </a:extLst>
          </p:cNvPr>
          <p:cNvSpPr/>
          <p:nvPr/>
        </p:nvSpPr>
        <p:spPr>
          <a:xfrm rot="10800000">
            <a:off x="9510470" y="4308007"/>
            <a:ext cx="1357042" cy="1357042"/>
          </a:xfrm>
          <a:prstGeom prst="arc">
            <a:avLst>
              <a:gd name="adj1" fmla="val 24806"/>
              <a:gd name="adj2" fmla="val 109354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14" name="図 213">
            <a:extLst>
              <a:ext uri="{FF2B5EF4-FFF2-40B4-BE49-F238E27FC236}">
                <a16:creationId xmlns:a16="http://schemas.microsoft.com/office/drawing/2014/main" id="{5C8F1349-72A0-2D40-ABAE-A606D4C29B3B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9095083" y="3898602"/>
            <a:ext cx="330200" cy="266700"/>
          </a:xfrm>
          <a:prstGeom prst="rect">
            <a:avLst/>
          </a:prstGeom>
        </p:spPr>
      </p:pic>
      <p:cxnSp>
        <p:nvCxnSpPr>
          <p:cNvPr id="215" name="直線コネクタ 214">
            <a:extLst>
              <a:ext uri="{FF2B5EF4-FFF2-40B4-BE49-F238E27FC236}">
                <a16:creationId xmlns:a16="http://schemas.microsoft.com/office/drawing/2014/main" id="{3081B359-1EAD-714A-B564-73DE929EE718}"/>
              </a:ext>
            </a:extLst>
          </p:cNvPr>
          <p:cNvCxnSpPr>
            <a:cxnSpLocks/>
          </p:cNvCxnSpPr>
          <p:nvPr/>
        </p:nvCxnSpPr>
        <p:spPr>
          <a:xfrm flipV="1">
            <a:off x="3352139" y="1222478"/>
            <a:ext cx="123955" cy="104746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8" name="図 217">
            <a:extLst>
              <a:ext uri="{FF2B5EF4-FFF2-40B4-BE49-F238E27FC236}">
                <a16:creationId xmlns:a16="http://schemas.microsoft.com/office/drawing/2014/main" id="{1623A9A1-0A46-BB45-8108-58856FEAADB1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9364611" y="5072183"/>
            <a:ext cx="330200" cy="330200"/>
          </a:xfrm>
          <a:prstGeom prst="rect">
            <a:avLst/>
          </a:prstGeom>
        </p:spPr>
      </p:pic>
      <p:cxnSp>
        <p:nvCxnSpPr>
          <p:cNvPr id="219" name="直線コネクタ 218">
            <a:extLst>
              <a:ext uri="{FF2B5EF4-FFF2-40B4-BE49-F238E27FC236}">
                <a16:creationId xmlns:a16="http://schemas.microsoft.com/office/drawing/2014/main" id="{7B91F93D-A47D-DC4C-8C9A-114CE1B2BC8B}"/>
              </a:ext>
            </a:extLst>
          </p:cNvPr>
          <p:cNvCxnSpPr>
            <a:cxnSpLocks/>
          </p:cNvCxnSpPr>
          <p:nvPr/>
        </p:nvCxnSpPr>
        <p:spPr>
          <a:xfrm>
            <a:off x="8454849" y="3785239"/>
            <a:ext cx="1570644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円弧 221">
            <a:extLst>
              <a:ext uri="{FF2B5EF4-FFF2-40B4-BE49-F238E27FC236}">
                <a16:creationId xmlns:a16="http://schemas.microsoft.com/office/drawing/2014/main" id="{FFEC73CE-D18C-714F-B158-10B9E78ECFDC}"/>
              </a:ext>
            </a:extLst>
          </p:cNvPr>
          <p:cNvSpPr/>
          <p:nvPr/>
        </p:nvSpPr>
        <p:spPr>
          <a:xfrm rot="10800000">
            <a:off x="9195290" y="2832350"/>
            <a:ext cx="1910729" cy="1910729"/>
          </a:xfrm>
          <a:prstGeom prst="arc">
            <a:avLst>
              <a:gd name="adj1" fmla="val 24806"/>
              <a:gd name="adj2" fmla="val 396758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1" name="直線矢印コネクタ 80">
            <a:extLst>
              <a:ext uri="{FF2B5EF4-FFF2-40B4-BE49-F238E27FC236}">
                <a16:creationId xmlns:a16="http://schemas.microsoft.com/office/drawing/2014/main" id="{86F41996-0AC6-4943-B84C-1CE1F426671C}"/>
              </a:ext>
            </a:extLst>
          </p:cNvPr>
          <p:cNvCxnSpPr>
            <a:cxnSpLocks/>
          </p:cNvCxnSpPr>
          <p:nvPr/>
        </p:nvCxnSpPr>
        <p:spPr>
          <a:xfrm>
            <a:off x="2719745" y="2969649"/>
            <a:ext cx="7285508" cy="900246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線矢印コネクタ 142">
            <a:extLst>
              <a:ext uri="{FF2B5EF4-FFF2-40B4-BE49-F238E27FC236}">
                <a16:creationId xmlns:a16="http://schemas.microsoft.com/office/drawing/2014/main" id="{6A18AB8C-1731-B744-9945-81D12F275A54}"/>
              </a:ext>
            </a:extLst>
          </p:cNvPr>
          <p:cNvCxnSpPr>
            <a:cxnSpLocks/>
          </p:cNvCxnSpPr>
          <p:nvPr/>
        </p:nvCxnSpPr>
        <p:spPr>
          <a:xfrm>
            <a:off x="2724810" y="2980403"/>
            <a:ext cx="6510225" cy="1798859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33497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BC4F387A-C6A4-4146-B7CF-0B1F694534DC}"/>
              </a:ext>
            </a:extLst>
          </p:cNvPr>
          <p:cNvSpPr txBox="1"/>
          <p:nvPr/>
        </p:nvSpPr>
        <p:spPr>
          <a:xfrm>
            <a:off x="691221" y="2227137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>
                <a:solidFill>
                  <a:srgbClr val="C00000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主光線</a:t>
            </a:r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0A185910-DE58-294D-A50A-B95D9AFA40E1}"/>
              </a:ext>
            </a:extLst>
          </p:cNvPr>
          <p:cNvSpPr txBox="1"/>
          <p:nvPr/>
        </p:nvSpPr>
        <p:spPr>
          <a:xfrm>
            <a:off x="4110242" y="942725"/>
            <a:ext cx="19571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>
                <a:latin typeface="Meiryo" panose="020B0604030504040204" pitchFamily="34" charset="-128"/>
                <a:ea typeface="Meiryo" panose="020B0604030504040204" pitchFamily="34" charset="-128"/>
              </a:rPr>
              <a:t>球欠的光線</a:t>
            </a:r>
            <a:r>
              <a:rPr kumimoji="1" lang="en-US" altLang="ja-JP" sz="2000">
                <a:latin typeface="Meiryo" panose="020B0604030504040204" pitchFamily="34" charset="-128"/>
                <a:ea typeface="Meiryo" panose="020B0604030504040204" pitchFamily="34" charset="-128"/>
              </a:rPr>
              <a:t> </a:t>
            </a:r>
          </a:p>
          <a:p>
            <a:r>
              <a:rPr kumimoji="1" lang="en-US" altLang="ja-JP" sz="2000">
                <a:latin typeface="Meiryo" panose="020B0604030504040204" pitchFamily="34" charset="-128"/>
                <a:ea typeface="Meiryo" panose="020B0604030504040204" pitchFamily="34" charset="-128"/>
              </a:rPr>
              <a:t>sagittal, radial</a:t>
            </a:r>
            <a:endParaRPr kumimoji="1" lang="ja-JP" altLang="en-US" sz="200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pic>
        <p:nvPicPr>
          <p:cNvPr id="24" name="図 23">
            <a:extLst>
              <a:ext uri="{FF2B5EF4-FFF2-40B4-BE49-F238E27FC236}">
                <a16:creationId xmlns:a16="http://schemas.microsoft.com/office/drawing/2014/main" id="{0B79A2D0-0116-9942-ACDD-2497BC4E3B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2692" y="1362577"/>
            <a:ext cx="876300" cy="317500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D010BD51-065D-FE4A-A673-42BDCC8CB9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4638" y="3126653"/>
            <a:ext cx="266700" cy="190500"/>
          </a:xfrm>
          <a:prstGeom prst="rect">
            <a:avLst/>
          </a:prstGeom>
        </p:spPr>
      </p:pic>
      <p:pic>
        <p:nvPicPr>
          <p:cNvPr id="35" name="図 34">
            <a:extLst>
              <a:ext uri="{FF2B5EF4-FFF2-40B4-BE49-F238E27FC236}">
                <a16:creationId xmlns:a16="http://schemas.microsoft.com/office/drawing/2014/main" id="{205ABB57-385C-9C47-AA13-FF8E26EBF6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6690" y="2833678"/>
            <a:ext cx="444500" cy="190500"/>
          </a:xfrm>
          <a:prstGeom prst="rect">
            <a:avLst/>
          </a:prstGeom>
        </p:spPr>
      </p:pic>
      <p:sp>
        <p:nvSpPr>
          <p:cNvPr id="22" name="円弧 21">
            <a:extLst>
              <a:ext uri="{FF2B5EF4-FFF2-40B4-BE49-F238E27FC236}">
                <a16:creationId xmlns:a16="http://schemas.microsoft.com/office/drawing/2014/main" id="{056D2137-FD32-FD49-B435-87C4F75FB84A}"/>
              </a:ext>
            </a:extLst>
          </p:cNvPr>
          <p:cNvSpPr/>
          <p:nvPr/>
        </p:nvSpPr>
        <p:spPr>
          <a:xfrm rot="10800000">
            <a:off x="2002694" y="765544"/>
            <a:ext cx="7487093" cy="7487093"/>
          </a:xfrm>
          <a:prstGeom prst="arc">
            <a:avLst>
              <a:gd name="adj1" fmla="val 20752545"/>
              <a:gd name="adj2" fmla="val 3686318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円弧 88">
            <a:extLst>
              <a:ext uri="{FF2B5EF4-FFF2-40B4-BE49-F238E27FC236}">
                <a16:creationId xmlns:a16="http://schemas.microsoft.com/office/drawing/2014/main" id="{50C9A14A-2F8F-504D-8DCB-B29F70C0CDC5}"/>
              </a:ext>
            </a:extLst>
          </p:cNvPr>
          <p:cNvSpPr/>
          <p:nvPr/>
        </p:nvSpPr>
        <p:spPr>
          <a:xfrm rot="10800000">
            <a:off x="2556457" y="1655081"/>
            <a:ext cx="6333733" cy="2022887"/>
          </a:xfrm>
          <a:prstGeom prst="arc">
            <a:avLst>
              <a:gd name="adj1" fmla="val 20904074"/>
              <a:gd name="adj2" fmla="val 244526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7944FD9C-D97A-7E4B-8DEB-EE80DD7C493E}"/>
              </a:ext>
            </a:extLst>
          </p:cNvPr>
          <p:cNvCxnSpPr>
            <a:cxnSpLocks/>
          </p:cNvCxnSpPr>
          <p:nvPr/>
        </p:nvCxnSpPr>
        <p:spPr>
          <a:xfrm>
            <a:off x="616688" y="4509096"/>
            <a:ext cx="830594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円弧 22">
            <a:extLst>
              <a:ext uri="{FF2B5EF4-FFF2-40B4-BE49-F238E27FC236}">
                <a16:creationId xmlns:a16="http://schemas.microsoft.com/office/drawing/2014/main" id="{02CB4AB3-099B-BE4D-9279-AD217D08E686}"/>
              </a:ext>
            </a:extLst>
          </p:cNvPr>
          <p:cNvSpPr/>
          <p:nvPr/>
        </p:nvSpPr>
        <p:spPr>
          <a:xfrm rot="10800000">
            <a:off x="2002694" y="3313462"/>
            <a:ext cx="7487093" cy="2391253"/>
          </a:xfrm>
          <a:prstGeom prst="arc">
            <a:avLst>
              <a:gd name="adj1" fmla="val 20841840"/>
              <a:gd name="adj2" fmla="val 1322938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E507973B-E8EA-5D40-9BF8-F77B059834AD}"/>
              </a:ext>
            </a:extLst>
          </p:cNvPr>
          <p:cNvCxnSpPr>
            <a:cxnSpLocks/>
          </p:cNvCxnSpPr>
          <p:nvPr/>
        </p:nvCxnSpPr>
        <p:spPr>
          <a:xfrm>
            <a:off x="1858162" y="1768607"/>
            <a:ext cx="3835022" cy="2723086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B8D7E3E1-A6D8-0740-B572-68C2CF98C7DE}"/>
              </a:ext>
            </a:extLst>
          </p:cNvPr>
          <p:cNvCxnSpPr>
            <a:cxnSpLocks/>
          </p:cNvCxnSpPr>
          <p:nvPr/>
        </p:nvCxnSpPr>
        <p:spPr>
          <a:xfrm>
            <a:off x="2712706" y="2375382"/>
            <a:ext cx="5828459" cy="1372950"/>
          </a:xfrm>
          <a:prstGeom prst="line">
            <a:avLst/>
          </a:prstGeom>
          <a:ln w="1905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27C2C0E1-7D0F-844D-97D4-5226BB2242E8}"/>
              </a:ext>
            </a:extLst>
          </p:cNvPr>
          <p:cNvCxnSpPr>
            <a:cxnSpLocks/>
          </p:cNvCxnSpPr>
          <p:nvPr/>
        </p:nvCxnSpPr>
        <p:spPr>
          <a:xfrm>
            <a:off x="4109823" y="1804178"/>
            <a:ext cx="3069222" cy="162180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09E5FD15-33E1-F349-962E-EBD11E56938E}"/>
              </a:ext>
            </a:extLst>
          </p:cNvPr>
          <p:cNvCxnSpPr>
            <a:cxnSpLocks/>
          </p:cNvCxnSpPr>
          <p:nvPr/>
        </p:nvCxnSpPr>
        <p:spPr>
          <a:xfrm>
            <a:off x="1462668" y="2077445"/>
            <a:ext cx="1250039" cy="29239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矢印コネクタ 59">
            <a:extLst>
              <a:ext uri="{FF2B5EF4-FFF2-40B4-BE49-F238E27FC236}">
                <a16:creationId xmlns:a16="http://schemas.microsoft.com/office/drawing/2014/main" id="{3E87977C-1B75-C94A-A16E-6B8C7B557331}"/>
              </a:ext>
            </a:extLst>
          </p:cNvPr>
          <p:cNvCxnSpPr>
            <a:cxnSpLocks/>
          </p:cNvCxnSpPr>
          <p:nvPr/>
        </p:nvCxnSpPr>
        <p:spPr>
          <a:xfrm>
            <a:off x="3336522" y="1388469"/>
            <a:ext cx="773301" cy="41126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円弧 48">
            <a:extLst>
              <a:ext uri="{FF2B5EF4-FFF2-40B4-BE49-F238E27FC236}">
                <a16:creationId xmlns:a16="http://schemas.microsoft.com/office/drawing/2014/main" id="{DE5FCAB0-A80E-F141-BEDD-E126C1081591}"/>
              </a:ext>
            </a:extLst>
          </p:cNvPr>
          <p:cNvSpPr/>
          <p:nvPr/>
        </p:nvSpPr>
        <p:spPr>
          <a:xfrm rot="11627954">
            <a:off x="6493508" y="3192583"/>
            <a:ext cx="1480959" cy="472993"/>
          </a:xfrm>
          <a:prstGeom prst="arc">
            <a:avLst>
              <a:gd name="adj1" fmla="val 21560325"/>
              <a:gd name="adj2" fmla="val 716983"/>
            </a:avLst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円弧 52">
            <a:extLst>
              <a:ext uri="{FF2B5EF4-FFF2-40B4-BE49-F238E27FC236}">
                <a16:creationId xmlns:a16="http://schemas.microsoft.com/office/drawing/2014/main" id="{222EDA3A-E6DD-5C47-B433-B4BCE018C699}"/>
              </a:ext>
            </a:extLst>
          </p:cNvPr>
          <p:cNvSpPr/>
          <p:nvPr/>
        </p:nvSpPr>
        <p:spPr>
          <a:xfrm rot="10800000">
            <a:off x="5317613" y="4119399"/>
            <a:ext cx="757405" cy="757405"/>
          </a:xfrm>
          <a:prstGeom prst="arc">
            <a:avLst>
              <a:gd name="adj1" fmla="val 24806"/>
              <a:gd name="adj2" fmla="val 208957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947B6C15-57F2-144C-9EBF-94E00372C03C}"/>
              </a:ext>
            </a:extLst>
          </p:cNvPr>
          <p:cNvCxnSpPr>
            <a:cxnSpLocks/>
          </p:cNvCxnSpPr>
          <p:nvPr/>
        </p:nvCxnSpPr>
        <p:spPr>
          <a:xfrm>
            <a:off x="2706511" y="2369840"/>
            <a:ext cx="5198969" cy="2666184"/>
          </a:xfrm>
          <a:prstGeom prst="line">
            <a:avLst/>
          </a:prstGeom>
          <a:ln w="1905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657E5A86-6D44-154C-BCA7-06EE482D62BC}"/>
              </a:ext>
            </a:extLst>
          </p:cNvPr>
          <p:cNvCxnSpPr>
            <a:cxnSpLocks/>
          </p:cNvCxnSpPr>
          <p:nvPr/>
        </p:nvCxnSpPr>
        <p:spPr>
          <a:xfrm>
            <a:off x="4109823" y="1816996"/>
            <a:ext cx="2369961" cy="2487888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円弧 81">
            <a:extLst>
              <a:ext uri="{FF2B5EF4-FFF2-40B4-BE49-F238E27FC236}">
                <a16:creationId xmlns:a16="http://schemas.microsoft.com/office/drawing/2014/main" id="{5C1E6E41-7218-C34E-847E-707674568DA3}"/>
              </a:ext>
            </a:extLst>
          </p:cNvPr>
          <p:cNvSpPr/>
          <p:nvPr/>
        </p:nvSpPr>
        <p:spPr>
          <a:xfrm rot="12404107">
            <a:off x="5746060" y="4073930"/>
            <a:ext cx="1468522" cy="469021"/>
          </a:xfrm>
          <a:prstGeom prst="arc">
            <a:avLst>
              <a:gd name="adj1" fmla="val 40281"/>
              <a:gd name="adj2" fmla="val 1202250"/>
            </a:avLst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3" name="直線矢印コネクタ 82">
            <a:extLst>
              <a:ext uri="{FF2B5EF4-FFF2-40B4-BE49-F238E27FC236}">
                <a16:creationId xmlns:a16="http://schemas.microsoft.com/office/drawing/2014/main" id="{433DF1E6-C83A-6541-A975-8E4F00537CA0}"/>
              </a:ext>
            </a:extLst>
          </p:cNvPr>
          <p:cNvCxnSpPr>
            <a:cxnSpLocks/>
          </p:cNvCxnSpPr>
          <p:nvPr/>
        </p:nvCxnSpPr>
        <p:spPr>
          <a:xfrm>
            <a:off x="4102904" y="1815220"/>
            <a:ext cx="448681" cy="4734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矢印コネクタ 84">
            <a:extLst>
              <a:ext uri="{FF2B5EF4-FFF2-40B4-BE49-F238E27FC236}">
                <a16:creationId xmlns:a16="http://schemas.microsoft.com/office/drawing/2014/main" id="{C7A23E9D-4E06-0842-B9FF-7B29C9D12775}"/>
              </a:ext>
            </a:extLst>
          </p:cNvPr>
          <p:cNvCxnSpPr>
            <a:cxnSpLocks/>
          </p:cNvCxnSpPr>
          <p:nvPr/>
        </p:nvCxnSpPr>
        <p:spPr>
          <a:xfrm>
            <a:off x="2710221" y="2369560"/>
            <a:ext cx="898095" cy="63997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6" name="図 85">
            <a:extLst>
              <a:ext uri="{FF2B5EF4-FFF2-40B4-BE49-F238E27FC236}">
                <a16:creationId xmlns:a16="http://schemas.microsoft.com/office/drawing/2014/main" id="{331E8705-2D41-4C40-ABA2-18966DC417D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25179" y="3842929"/>
            <a:ext cx="330200" cy="266700"/>
          </a:xfrm>
          <a:prstGeom prst="rect">
            <a:avLst/>
          </a:prstGeom>
        </p:spPr>
      </p:pic>
      <p:pic>
        <p:nvPicPr>
          <p:cNvPr id="87" name="図 86">
            <a:extLst>
              <a:ext uri="{FF2B5EF4-FFF2-40B4-BE49-F238E27FC236}">
                <a16:creationId xmlns:a16="http://schemas.microsoft.com/office/drawing/2014/main" id="{5345060B-488B-6149-87FF-8393762F322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13084" y="4605551"/>
            <a:ext cx="330200" cy="330200"/>
          </a:xfrm>
          <a:prstGeom prst="rect">
            <a:avLst/>
          </a:prstGeom>
        </p:spPr>
      </p:pic>
      <p:cxnSp>
        <p:nvCxnSpPr>
          <p:cNvPr id="88" name="直線コネクタ 87">
            <a:extLst>
              <a:ext uri="{FF2B5EF4-FFF2-40B4-BE49-F238E27FC236}">
                <a16:creationId xmlns:a16="http://schemas.microsoft.com/office/drawing/2014/main" id="{3140B41F-08E0-EB41-8C0F-BF07645D6931}"/>
              </a:ext>
            </a:extLst>
          </p:cNvPr>
          <p:cNvCxnSpPr>
            <a:cxnSpLocks/>
          </p:cNvCxnSpPr>
          <p:nvPr/>
        </p:nvCxnSpPr>
        <p:spPr>
          <a:xfrm>
            <a:off x="7310476" y="3748332"/>
            <a:ext cx="1230689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円弧 89">
            <a:extLst>
              <a:ext uri="{FF2B5EF4-FFF2-40B4-BE49-F238E27FC236}">
                <a16:creationId xmlns:a16="http://schemas.microsoft.com/office/drawing/2014/main" id="{4CACE85A-2522-404C-A9CA-94E1CCD223BD}"/>
              </a:ext>
            </a:extLst>
          </p:cNvPr>
          <p:cNvSpPr/>
          <p:nvPr/>
        </p:nvSpPr>
        <p:spPr>
          <a:xfrm rot="10800000">
            <a:off x="6475635" y="4124478"/>
            <a:ext cx="763326" cy="763326"/>
          </a:xfrm>
          <a:prstGeom prst="arc">
            <a:avLst>
              <a:gd name="adj1" fmla="val 24806"/>
              <a:gd name="adj2" fmla="val 1577106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1" name="円弧 90">
            <a:extLst>
              <a:ext uri="{FF2B5EF4-FFF2-40B4-BE49-F238E27FC236}">
                <a16:creationId xmlns:a16="http://schemas.microsoft.com/office/drawing/2014/main" id="{6B6B9ECA-215F-5446-A2D0-94414B0501E7}"/>
              </a:ext>
            </a:extLst>
          </p:cNvPr>
          <p:cNvSpPr/>
          <p:nvPr/>
        </p:nvSpPr>
        <p:spPr>
          <a:xfrm rot="10800000">
            <a:off x="7896409" y="3104690"/>
            <a:ext cx="1293580" cy="1293580"/>
          </a:xfrm>
          <a:prstGeom prst="arc">
            <a:avLst>
              <a:gd name="adj1" fmla="val 24806"/>
              <a:gd name="adj2" fmla="val 782888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2" name="直線コネクタ 91">
            <a:extLst>
              <a:ext uri="{FF2B5EF4-FFF2-40B4-BE49-F238E27FC236}">
                <a16:creationId xmlns:a16="http://schemas.microsoft.com/office/drawing/2014/main" id="{42210B01-2D87-C14A-918B-A277A99B9D2F}"/>
              </a:ext>
            </a:extLst>
          </p:cNvPr>
          <p:cNvCxnSpPr>
            <a:cxnSpLocks/>
          </p:cNvCxnSpPr>
          <p:nvPr/>
        </p:nvCxnSpPr>
        <p:spPr>
          <a:xfrm>
            <a:off x="3639242" y="1042973"/>
            <a:ext cx="2084082" cy="3471122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矢印コネクタ 92">
            <a:extLst>
              <a:ext uri="{FF2B5EF4-FFF2-40B4-BE49-F238E27FC236}">
                <a16:creationId xmlns:a16="http://schemas.microsoft.com/office/drawing/2014/main" id="{4765E88D-5882-1F40-93BC-472182B6D020}"/>
              </a:ext>
            </a:extLst>
          </p:cNvPr>
          <p:cNvCxnSpPr>
            <a:cxnSpLocks/>
          </p:cNvCxnSpPr>
          <p:nvPr/>
        </p:nvCxnSpPr>
        <p:spPr>
          <a:xfrm>
            <a:off x="4102904" y="1817139"/>
            <a:ext cx="323362" cy="53544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矢印コネクタ 95">
            <a:extLst>
              <a:ext uri="{FF2B5EF4-FFF2-40B4-BE49-F238E27FC236}">
                <a16:creationId xmlns:a16="http://schemas.microsoft.com/office/drawing/2014/main" id="{B06F6C12-4B8A-D341-9550-68A580908DC6}"/>
              </a:ext>
            </a:extLst>
          </p:cNvPr>
          <p:cNvCxnSpPr>
            <a:cxnSpLocks/>
          </p:cNvCxnSpPr>
          <p:nvPr/>
        </p:nvCxnSpPr>
        <p:spPr>
          <a:xfrm>
            <a:off x="2692466" y="2369561"/>
            <a:ext cx="995094" cy="50895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BC258AF8-AF1D-404D-A97B-ADF5BDC17D5B}"/>
              </a:ext>
            </a:extLst>
          </p:cNvPr>
          <p:cNvCxnSpPr>
            <a:cxnSpLocks/>
          </p:cNvCxnSpPr>
          <p:nvPr/>
        </p:nvCxnSpPr>
        <p:spPr>
          <a:xfrm flipH="1" flipV="1">
            <a:off x="2672768" y="1700869"/>
            <a:ext cx="428569" cy="54050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9C3B2FFE-AFC2-DA41-B01C-72C57AA4D909}"/>
              </a:ext>
            </a:extLst>
          </p:cNvPr>
          <p:cNvCxnSpPr>
            <a:cxnSpLocks/>
          </p:cNvCxnSpPr>
          <p:nvPr/>
        </p:nvCxnSpPr>
        <p:spPr>
          <a:xfrm flipV="1">
            <a:off x="2712706" y="1816996"/>
            <a:ext cx="1397116" cy="552845"/>
          </a:xfrm>
          <a:prstGeom prst="straightConnector1">
            <a:avLst/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線矢印コネクタ 110">
            <a:extLst>
              <a:ext uri="{FF2B5EF4-FFF2-40B4-BE49-F238E27FC236}">
                <a16:creationId xmlns:a16="http://schemas.microsoft.com/office/drawing/2014/main" id="{4278E1FF-E699-0243-B989-39757A0267D5}"/>
              </a:ext>
            </a:extLst>
          </p:cNvPr>
          <p:cNvCxnSpPr>
            <a:cxnSpLocks/>
          </p:cNvCxnSpPr>
          <p:nvPr/>
        </p:nvCxnSpPr>
        <p:spPr>
          <a:xfrm>
            <a:off x="2651903" y="2440985"/>
            <a:ext cx="4536985" cy="1065022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円弧 106">
            <a:extLst>
              <a:ext uri="{FF2B5EF4-FFF2-40B4-BE49-F238E27FC236}">
                <a16:creationId xmlns:a16="http://schemas.microsoft.com/office/drawing/2014/main" id="{5C0C3DD2-A551-C143-B794-851D6AD21947}"/>
              </a:ext>
            </a:extLst>
          </p:cNvPr>
          <p:cNvSpPr/>
          <p:nvPr/>
        </p:nvSpPr>
        <p:spPr>
          <a:xfrm rot="10800000">
            <a:off x="2026346" y="1686486"/>
            <a:ext cx="1357042" cy="1357042"/>
          </a:xfrm>
          <a:prstGeom prst="arc">
            <a:avLst>
              <a:gd name="adj1" fmla="val 795205"/>
              <a:gd name="adj2" fmla="val 2111037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8" name="円弧 107">
            <a:extLst>
              <a:ext uri="{FF2B5EF4-FFF2-40B4-BE49-F238E27FC236}">
                <a16:creationId xmlns:a16="http://schemas.microsoft.com/office/drawing/2014/main" id="{BBD5A694-D10A-574C-84F7-F6E4779DEA6D}"/>
              </a:ext>
            </a:extLst>
          </p:cNvPr>
          <p:cNvSpPr/>
          <p:nvPr/>
        </p:nvSpPr>
        <p:spPr>
          <a:xfrm rot="10800000">
            <a:off x="1324946" y="970028"/>
            <a:ext cx="2757751" cy="2757751"/>
          </a:xfrm>
          <a:prstGeom prst="arc">
            <a:avLst>
              <a:gd name="adj1" fmla="val 12468488"/>
              <a:gd name="adj2" fmla="val 12998947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6" name="図 105">
            <a:extLst>
              <a:ext uri="{FF2B5EF4-FFF2-40B4-BE49-F238E27FC236}">
                <a16:creationId xmlns:a16="http://schemas.microsoft.com/office/drawing/2014/main" id="{B3C3C48C-4FD7-964A-9FA4-323F5BAF05B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06918" y="3609098"/>
            <a:ext cx="444500" cy="330200"/>
          </a:xfrm>
          <a:prstGeom prst="rect">
            <a:avLst/>
          </a:prstGeom>
        </p:spPr>
      </p:pic>
      <p:cxnSp>
        <p:nvCxnSpPr>
          <p:cNvPr id="110" name="直線矢印コネクタ 109">
            <a:extLst>
              <a:ext uri="{FF2B5EF4-FFF2-40B4-BE49-F238E27FC236}">
                <a16:creationId xmlns:a16="http://schemas.microsoft.com/office/drawing/2014/main" id="{21ED3698-7873-2349-B16C-3C06D79CBD35}"/>
              </a:ext>
            </a:extLst>
          </p:cNvPr>
          <p:cNvCxnSpPr>
            <a:cxnSpLocks/>
          </p:cNvCxnSpPr>
          <p:nvPr/>
        </p:nvCxnSpPr>
        <p:spPr>
          <a:xfrm>
            <a:off x="2646570" y="2443566"/>
            <a:ext cx="3804877" cy="1952756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7" name="図 116">
            <a:extLst>
              <a:ext uri="{FF2B5EF4-FFF2-40B4-BE49-F238E27FC236}">
                <a16:creationId xmlns:a16="http://schemas.microsoft.com/office/drawing/2014/main" id="{C19394DA-CCA6-8242-AFED-13B37C525E9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55911" y="3465316"/>
            <a:ext cx="266700" cy="330200"/>
          </a:xfrm>
          <a:prstGeom prst="rect">
            <a:avLst/>
          </a:prstGeom>
        </p:spPr>
      </p:pic>
      <p:sp>
        <p:nvSpPr>
          <p:cNvPr id="118" name="円弧 117">
            <a:extLst>
              <a:ext uri="{FF2B5EF4-FFF2-40B4-BE49-F238E27FC236}">
                <a16:creationId xmlns:a16="http://schemas.microsoft.com/office/drawing/2014/main" id="{5D83307A-7E6F-AB41-8D34-4A7DE45E9B94}"/>
              </a:ext>
            </a:extLst>
          </p:cNvPr>
          <p:cNvSpPr/>
          <p:nvPr/>
        </p:nvSpPr>
        <p:spPr>
          <a:xfrm rot="10800000">
            <a:off x="3554075" y="1139769"/>
            <a:ext cx="1057243" cy="1357042"/>
          </a:xfrm>
          <a:prstGeom prst="arc">
            <a:avLst>
              <a:gd name="adj1" fmla="val 1807521"/>
              <a:gd name="adj2" fmla="val 3546086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0" name="円弧 119">
            <a:extLst>
              <a:ext uri="{FF2B5EF4-FFF2-40B4-BE49-F238E27FC236}">
                <a16:creationId xmlns:a16="http://schemas.microsoft.com/office/drawing/2014/main" id="{501C6630-9946-6743-938C-209C2832F6D9}"/>
              </a:ext>
            </a:extLst>
          </p:cNvPr>
          <p:cNvSpPr/>
          <p:nvPr/>
        </p:nvSpPr>
        <p:spPr>
          <a:xfrm>
            <a:off x="3395634" y="711031"/>
            <a:ext cx="1381545" cy="2144192"/>
          </a:xfrm>
          <a:prstGeom prst="arc">
            <a:avLst>
              <a:gd name="adj1" fmla="val 2816825"/>
              <a:gd name="adj2" fmla="val 3546086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21" name="図 120">
            <a:extLst>
              <a:ext uri="{FF2B5EF4-FFF2-40B4-BE49-F238E27FC236}">
                <a16:creationId xmlns:a16="http://schemas.microsoft.com/office/drawing/2014/main" id="{E3789ADE-2906-9343-87F2-D2D05C6BE5F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95396" y="4172371"/>
            <a:ext cx="368300" cy="279400"/>
          </a:xfrm>
          <a:prstGeom prst="rect">
            <a:avLst/>
          </a:prstGeom>
        </p:spPr>
      </p:pic>
      <p:pic>
        <p:nvPicPr>
          <p:cNvPr id="122" name="図 121">
            <a:extLst>
              <a:ext uri="{FF2B5EF4-FFF2-40B4-BE49-F238E27FC236}">
                <a16:creationId xmlns:a16="http://schemas.microsoft.com/office/drawing/2014/main" id="{C4242951-255E-B74D-869D-FF566FFA98D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684291" y="1847641"/>
            <a:ext cx="266700" cy="266700"/>
          </a:xfrm>
          <a:prstGeom prst="rect">
            <a:avLst/>
          </a:prstGeom>
        </p:spPr>
      </p:pic>
      <p:pic>
        <p:nvPicPr>
          <p:cNvPr id="123" name="図 122">
            <a:extLst>
              <a:ext uri="{FF2B5EF4-FFF2-40B4-BE49-F238E27FC236}">
                <a16:creationId xmlns:a16="http://schemas.microsoft.com/office/drawing/2014/main" id="{AE9CEB18-620C-464B-A061-0B1CD499189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625551" y="3233363"/>
            <a:ext cx="266700" cy="330200"/>
          </a:xfrm>
          <a:prstGeom prst="rect">
            <a:avLst/>
          </a:prstGeom>
        </p:spPr>
      </p:pic>
      <p:pic>
        <p:nvPicPr>
          <p:cNvPr id="124" name="図 123">
            <a:extLst>
              <a:ext uri="{FF2B5EF4-FFF2-40B4-BE49-F238E27FC236}">
                <a16:creationId xmlns:a16="http://schemas.microsoft.com/office/drawing/2014/main" id="{72F88920-FF98-D541-81AA-5E2923AC4B0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295185" y="1038171"/>
            <a:ext cx="279400" cy="266700"/>
          </a:xfrm>
          <a:prstGeom prst="rect">
            <a:avLst/>
          </a:prstGeom>
        </p:spPr>
      </p:pic>
      <p:pic>
        <p:nvPicPr>
          <p:cNvPr id="125" name="図 124">
            <a:extLst>
              <a:ext uri="{FF2B5EF4-FFF2-40B4-BE49-F238E27FC236}">
                <a16:creationId xmlns:a16="http://schemas.microsoft.com/office/drawing/2014/main" id="{DAC57560-8A63-EF4F-A765-343B668AD338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730005" y="2324111"/>
            <a:ext cx="279400" cy="330200"/>
          </a:xfrm>
          <a:prstGeom prst="rect">
            <a:avLst/>
          </a:prstGeom>
        </p:spPr>
      </p:pic>
      <p:pic>
        <p:nvPicPr>
          <p:cNvPr id="126" name="図 125">
            <a:extLst>
              <a:ext uri="{FF2B5EF4-FFF2-40B4-BE49-F238E27FC236}">
                <a16:creationId xmlns:a16="http://schemas.microsoft.com/office/drawing/2014/main" id="{0F2DAE52-D5A2-384C-B503-B45D6A89CEB2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360626" y="1591732"/>
            <a:ext cx="393700" cy="304800"/>
          </a:xfrm>
          <a:prstGeom prst="rect">
            <a:avLst/>
          </a:prstGeom>
        </p:spPr>
      </p:pic>
      <p:pic>
        <p:nvPicPr>
          <p:cNvPr id="127" name="図 126">
            <a:extLst>
              <a:ext uri="{FF2B5EF4-FFF2-40B4-BE49-F238E27FC236}">
                <a16:creationId xmlns:a16="http://schemas.microsoft.com/office/drawing/2014/main" id="{2FBB7CB0-8F15-2646-BD7C-E51FAFE36157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425992" y="1801429"/>
            <a:ext cx="393700" cy="342900"/>
          </a:xfrm>
          <a:prstGeom prst="rect">
            <a:avLst/>
          </a:prstGeom>
        </p:spPr>
      </p:pic>
      <p:pic>
        <p:nvPicPr>
          <p:cNvPr id="128" name="図 127">
            <a:extLst>
              <a:ext uri="{FF2B5EF4-FFF2-40B4-BE49-F238E27FC236}">
                <a16:creationId xmlns:a16="http://schemas.microsoft.com/office/drawing/2014/main" id="{91EDFC8F-CA1F-3443-B676-B104A2DA4297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870993" y="2099532"/>
            <a:ext cx="393700" cy="266700"/>
          </a:xfrm>
          <a:prstGeom prst="rect">
            <a:avLst/>
          </a:prstGeom>
        </p:spPr>
      </p:pic>
      <p:pic>
        <p:nvPicPr>
          <p:cNvPr id="129" name="図 128">
            <a:extLst>
              <a:ext uri="{FF2B5EF4-FFF2-40B4-BE49-F238E27FC236}">
                <a16:creationId xmlns:a16="http://schemas.microsoft.com/office/drawing/2014/main" id="{0286DFBE-1DEC-A94A-8DD5-A0073421AD20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799492" y="2251729"/>
            <a:ext cx="406400" cy="342900"/>
          </a:xfrm>
          <a:prstGeom prst="rect">
            <a:avLst/>
          </a:prstGeom>
        </p:spPr>
      </p:pic>
      <p:pic>
        <p:nvPicPr>
          <p:cNvPr id="130" name="図 129">
            <a:extLst>
              <a:ext uri="{FF2B5EF4-FFF2-40B4-BE49-F238E27FC236}">
                <a16:creationId xmlns:a16="http://schemas.microsoft.com/office/drawing/2014/main" id="{B013F6AC-4562-8F4D-B81E-843FA5E759A2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371447" y="2357979"/>
            <a:ext cx="406400" cy="393700"/>
          </a:xfrm>
          <a:prstGeom prst="rect">
            <a:avLst/>
          </a:prstGeom>
        </p:spPr>
      </p:pic>
      <p:pic>
        <p:nvPicPr>
          <p:cNvPr id="131" name="図 130">
            <a:extLst>
              <a:ext uri="{FF2B5EF4-FFF2-40B4-BE49-F238E27FC236}">
                <a16:creationId xmlns:a16="http://schemas.microsoft.com/office/drawing/2014/main" id="{E7F880D9-F253-CB42-96CC-D70E6BE13964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2898137" y="2732438"/>
            <a:ext cx="406400" cy="317500"/>
          </a:xfrm>
          <a:prstGeom prst="rect">
            <a:avLst/>
          </a:prstGeom>
        </p:spPr>
      </p:pic>
      <p:cxnSp>
        <p:nvCxnSpPr>
          <p:cNvPr id="132" name="直線矢印コネクタ 131">
            <a:extLst>
              <a:ext uri="{FF2B5EF4-FFF2-40B4-BE49-F238E27FC236}">
                <a16:creationId xmlns:a16="http://schemas.microsoft.com/office/drawing/2014/main" id="{4510F3F9-747B-0B43-9533-E3B751F79774}"/>
              </a:ext>
            </a:extLst>
          </p:cNvPr>
          <p:cNvCxnSpPr>
            <a:cxnSpLocks/>
          </p:cNvCxnSpPr>
          <p:nvPr/>
        </p:nvCxnSpPr>
        <p:spPr>
          <a:xfrm flipV="1">
            <a:off x="1247481" y="3818204"/>
            <a:ext cx="0" cy="111754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6" name="図 135">
            <a:extLst>
              <a:ext uri="{FF2B5EF4-FFF2-40B4-BE49-F238E27FC236}">
                <a16:creationId xmlns:a16="http://schemas.microsoft.com/office/drawing/2014/main" id="{9FB2C84B-E9F8-FA40-B4EB-7966A2A0F5E8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597973" y="3906429"/>
            <a:ext cx="165100" cy="139700"/>
          </a:xfrm>
          <a:prstGeom prst="rect">
            <a:avLst/>
          </a:prstGeom>
        </p:spPr>
      </p:pic>
      <p:pic>
        <p:nvPicPr>
          <p:cNvPr id="137" name="図 136">
            <a:extLst>
              <a:ext uri="{FF2B5EF4-FFF2-40B4-BE49-F238E27FC236}">
                <a16:creationId xmlns:a16="http://schemas.microsoft.com/office/drawing/2014/main" id="{EE19F92B-29BE-9540-BCB7-EB5EE052F412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170347" y="3548350"/>
            <a:ext cx="152400" cy="203200"/>
          </a:xfrm>
          <a:prstGeom prst="rect">
            <a:avLst/>
          </a:prstGeom>
        </p:spPr>
      </p:pic>
      <p:pic>
        <p:nvPicPr>
          <p:cNvPr id="138" name="図 137">
            <a:extLst>
              <a:ext uri="{FF2B5EF4-FFF2-40B4-BE49-F238E27FC236}">
                <a16:creationId xmlns:a16="http://schemas.microsoft.com/office/drawing/2014/main" id="{060046E3-3C34-5948-99FC-C2A737E812CA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9024607" y="4421843"/>
            <a:ext cx="139700" cy="139700"/>
          </a:xfrm>
          <a:prstGeom prst="rect">
            <a:avLst/>
          </a:prstGeom>
        </p:spPr>
      </p:pic>
      <p:cxnSp>
        <p:nvCxnSpPr>
          <p:cNvPr id="141" name="直線矢印コネクタ 140">
            <a:extLst>
              <a:ext uri="{FF2B5EF4-FFF2-40B4-BE49-F238E27FC236}">
                <a16:creationId xmlns:a16="http://schemas.microsoft.com/office/drawing/2014/main" id="{CCBB1936-448C-924A-9928-1D0CB3FB8F5A}"/>
              </a:ext>
            </a:extLst>
          </p:cNvPr>
          <p:cNvCxnSpPr>
            <a:cxnSpLocks/>
          </p:cNvCxnSpPr>
          <p:nvPr/>
        </p:nvCxnSpPr>
        <p:spPr>
          <a:xfrm flipV="1">
            <a:off x="1009501" y="4109629"/>
            <a:ext cx="638139" cy="6684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6" name="図 145">
            <a:extLst>
              <a:ext uri="{FF2B5EF4-FFF2-40B4-BE49-F238E27FC236}">
                <a16:creationId xmlns:a16="http://schemas.microsoft.com/office/drawing/2014/main" id="{1CF0B128-6A3A-234C-915B-8F042A678DF2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5041341" y="3830639"/>
            <a:ext cx="406400" cy="279400"/>
          </a:xfrm>
          <a:prstGeom prst="rect">
            <a:avLst/>
          </a:prstGeom>
        </p:spPr>
      </p:pic>
      <p:sp>
        <p:nvSpPr>
          <p:cNvPr id="147" name="円弧 146">
            <a:extLst>
              <a:ext uri="{FF2B5EF4-FFF2-40B4-BE49-F238E27FC236}">
                <a16:creationId xmlns:a16="http://schemas.microsoft.com/office/drawing/2014/main" id="{4853A74B-5140-0F42-B628-1CB9A0B205E3}"/>
              </a:ext>
            </a:extLst>
          </p:cNvPr>
          <p:cNvSpPr/>
          <p:nvPr/>
        </p:nvSpPr>
        <p:spPr>
          <a:xfrm rot="12823621">
            <a:off x="5289521" y="4284025"/>
            <a:ext cx="875793" cy="469021"/>
          </a:xfrm>
          <a:prstGeom prst="arc">
            <a:avLst>
              <a:gd name="adj1" fmla="val 40281"/>
              <a:gd name="adj2" fmla="val 1475678"/>
            </a:avLst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9731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グループ化 35">
            <a:extLst>
              <a:ext uri="{FF2B5EF4-FFF2-40B4-BE49-F238E27FC236}">
                <a16:creationId xmlns:a16="http://schemas.microsoft.com/office/drawing/2014/main" id="{901E6659-A1CB-E742-B0D6-175B5DE20F24}"/>
              </a:ext>
            </a:extLst>
          </p:cNvPr>
          <p:cNvGrpSpPr/>
          <p:nvPr/>
        </p:nvGrpSpPr>
        <p:grpSpPr>
          <a:xfrm>
            <a:off x="4243017" y="1483121"/>
            <a:ext cx="3953236" cy="3386464"/>
            <a:chOff x="370397" y="633572"/>
            <a:chExt cx="6075200" cy="5204202"/>
          </a:xfrm>
        </p:grpSpPr>
        <p:cxnSp>
          <p:nvCxnSpPr>
            <p:cNvPr id="55" name="直線矢印コネクタ 54">
              <a:extLst>
                <a:ext uri="{FF2B5EF4-FFF2-40B4-BE49-F238E27FC236}">
                  <a16:creationId xmlns:a16="http://schemas.microsoft.com/office/drawing/2014/main" id="{68B76FC3-1287-5946-B47E-294CC34C4134}"/>
                </a:ext>
              </a:extLst>
            </p:cNvPr>
            <p:cNvCxnSpPr>
              <a:cxnSpLocks/>
            </p:cNvCxnSpPr>
            <p:nvPr/>
          </p:nvCxnSpPr>
          <p:spPr>
            <a:xfrm>
              <a:off x="370397" y="3428999"/>
              <a:ext cx="571419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円弧 83">
              <a:extLst>
                <a:ext uri="{FF2B5EF4-FFF2-40B4-BE49-F238E27FC236}">
                  <a16:creationId xmlns:a16="http://schemas.microsoft.com/office/drawing/2014/main" id="{5F05EAC8-84DF-D341-BF9D-193901A14133}"/>
                </a:ext>
              </a:extLst>
            </p:cNvPr>
            <p:cNvSpPr/>
            <p:nvPr/>
          </p:nvSpPr>
          <p:spPr>
            <a:xfrm rot="10800000">
              <a:off x="1628041" y="1020218"/>
              <a:ext cx="4817556" cy="4817556"/>
            </a:xfrm>
            <a:prstGeom prst="arc">
              <a:avLst>
                <a:gd name="adj1" fmla="val 18148260"/>
                <a:gd name="adj2" fmla="val 3432328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57" name="直線コネクタ 56">
              <a:extLst>
                <a:ext uri="{FF2B5EF4-FFF2-40B4-BE49-F238E27FC236}">
                  <a16:creationId xmlns:a16="http://schemas.microsoft.com/office/drawing/2014/main" id="{7FBBA291-B117-E04C-B8E6-30FCA30F38D5}"/>
                </a:ext>
              </a:extLst>
            </p:cNvPr>
            <p:cNvCxnSpPr>
              <a:cxnSpLocks/>
            </p:cNvCxnSpPr>
            <p:nvPr/>
          </p:nvCxnSpPr>
          <p:spPr>
            <a:xfrm>
              <a:off x="1173230" y="1408729"/>
              <a:ext cx="2863589" cy="2033313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線コネクタ 57">
              <a:extLst>
                <a:ext uri="{FF2B5EF4-FFF2-40B4-BE49-F238E27FC236}">
                  <a16:creationId xmlns:a16="http://schemas.microsoft.com/office/drawing/2014/main" id="{F06F9495-B838-A84D-8C2D-1D0FAC71EE88}"/>
                </a:ext>
              </a:extLst>
            </p:cNvPr>
            <p:cNvCxnSpPr>
              <a:cxnSpLocks/>
            </p:cNvCxnSpPr>
            <p:nvPr/>
          </p:nvCxnSpPr>
          <p:spPr>
            <a:xfrm>
              <a:off x="2084897" y="2056065"/>
              <a:ext cx="2431804" cy="572835"/>
            </a:xfrm>
            <a:prstGeom prst="line">
              <a:avLst/>
            </a:prstGeom>
            <a:ln w="19050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コネクタ 58">
              <a:extLst>
                <a:ext uri="{FF2B5EF4-FFF2-40B4-BE49-F238E27FC236}">
                  <a16:creationId xmlns:a16="http://schemas.microsoft.com/office/drawing/2014/main" id="{E5805F68-6BE1-6A49-9AC7-5A54AD829EB0}"/>
                </a:ext>
              </a:extLst>
            </p:cNvPr>
            <p:cNvCxnSpPr>
              <a:cxnSpLocks/>
            </p:cNvCxnSpPr>
            <p:nvPr/>
          </p:nvCxnSpPr>
          <p:spPr>
            <a:xfrm>
              <a:off x="2349865" y="1725557"/>
              <a:ext cx="2166836" cy="899101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線矢印コネクタ 60">
              <a:extLst>
                <a:ext uri="{FF2B5EF4-FFF2-40B4-BE49-F238E27FC236}">
                  <a16:creationId xmlns:a16="http://schemas.microsoft.com/office/drawing/2014/main" id="{64FC095B-87D4-874B-9010-2CD4351EF0F5}"/>
                </a:ext>
              </a:extLst>
            </p:cNvPr>
            <p:cNvCxnSpPr>
              <a:cxnSpLocks/>
            </p:cNvCxnSpPr>
            <p:nvPr/>
          </p:nvCxnSpPr>
          <p:spPr>
            <a:xfrm>
              <a:off x="1280562" y="1864358"/>
              <a:ext cx="804335" cy="18814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矢印コネクタ 61">
              <a:extLst>
                <a:ext uri="{FF2B5EF4-FFF2-40B4-BE49-F238E27FC236}">
                  <a16:creationId xmlns:a16="http://schemas.microsoft.com/office/drawing/2014/main" id="{708A0570-2916-994D-825C-CBB84C86B9A6}"/>
                </a:ext>
              </a:extLst>
            </p:cNvPr>
            <p:cNvCxnSpPr>
              <a:cxnSpLocks/>
            </p:cNvCxnSpPr>
            <p:nvPr/>
          </p:nvCxnSpPr>
          <p:spPr>
            <a:xfrm>
              <a:off x="1573875" y="1412585"/>
              <a:ext cx="759873" cy="31297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テキスト ボックス 62">
              <a:extLst>
                <a:ext uri="{FF2B5EF4-FFF2-40B4-BE49-F238E27FC236}">
                  <a16:creationId xmlns:a16="http://schemas.microsoft.com/office/drawing/2014/main" id="{ED74F977-11B7-684D-A377-9AC9CC959EEA}"/>
                </a:ext>
              </a:extLst>
            </p:cNvPr>
            <p:cNvSpPr txBox="1"/>
            <p:nvPr/>
          </p:nvSpPr>
          <p:spPr>
            <a:xfrm>
              <a:off x="736218" y="2098778"/>
              <a:ext cx="1111505" cy="4729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400">
                  <a:solidFill>
                    <a:srgbClr val="C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主光線</a:t>
              </a:r>
            </a:p>
          </p:txBody>
        </p:sp>
        <p:cxnSp>
          <p:nvCxnSpPr>
            <p:cNvPr id="64" name="直線矢印コネクタ 63">
              <a:extLst>
                <a:ext uri="{FF2B5EF4-FFF2-40B4-BE49-F238E27FC236}">
                  <a16:creationId xmlns:a16="http://schemas.microsoft.com/office/drawing/2014/main" id="{CB3DA61D-F394-0445-BD9C-5F101282F2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84897" y="1725558"/>
              <a:ext cx="264968" cy="326941"/>
            </a:xfrm>
            <a:prstGeom prst="straightConnector1">
              <a:avLst/>
            </a:prstGeom>
            <a:ln w="28575"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テキスト ボックス 65">
              <a:extLst>
                <a:ext uri="{FF2B5EF4-FFF2-40B4-BE49-F238E27FC236}">
                  <a16:creationId xmlns:a16="http://schemas.microsoft.com/office/drawing/2014/main" id="{D8BB1630-49FE-9443-9E2D-6F403AA65E78}"/>
                </a:ext>
              </a:extLst>
            </p:cNvPr>
            <p:cNvSpPr txBox="1"/>
            <p:nvPr/>
          </p:nvSpPr>
          <p:spPr>
            <a:xfrm>
              <a:off x="2940783" y="1181341"/>
              <a:ext cx="3454237" cy="8040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400">
                  <a:latin typeface="Meiryo" panose="020B0604030504040204" pitchFamily="34" charset="-128"/>
                  <a:ea typeface="Meiryo" panose="020B0604030504040204" pitchFamily="34" charset="-128"/>
                </a:rPr>
                <a:t>子午的光線</a:t>
              </a:r>
              <a:r>
                <a:rPr kumimoji="1" lang="en-US" altLang="ja-JP" sz="1400">
                  <a:latin typeface="Meiryo" panose="020B0604030504040204" pitchFamily="34" charset="-128"/>
                  <a:ea typeface="Meiryo" panose="020B0604030504040204" pitchFamily="34" charset="-128"/>
                </a:rPr>
                <a:t> </a:t>
              </a:r>
            </a:p>
            <a:p>
              <a:r>
                <a:rPr kumimoji="1" lang="en-US" altLang="ja-JP" sz="1400">
                  <a:latin typeface="Meiryo" panose="020B0604030504040204" pitchFamily="34" charset="-128"/>
                  <a:ea typeface="Meiryo" panose="020B0604030504040204" pitchFamily="34" charset="-128"/>
                </a:rPr>
                <a:t>(tangential, meridional)</a:t>
              </a:r>
              <a:endParaRPr kumimoji="1" lang="ja-JP" altLang="en-US" sz="1400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cxnSp>
          <p:nvCxnSpPr>
            <p:cNvPr id="67" name="直線コネクタ 66">
              <a:extLst>
                <a:ext uri="{FF2B5EF4-FFF2-40B4-BE49-F238E27FC236}">
                  <a16:creationId xmlns:a16="http://schemas.microsoft.com/office/drawing/2014/main" id="{8C436B44-0814-0D46-A1DD-A9B67EE7C5F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55725" y="969180"/>
              <a:ext cx="611532" cy="93916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円弧 67">
              <a:extLst>
                <a:ext uri="{FF2B5EF4-FFF2-40B4-BE49-F238E27FC236}">
                  <a16:creationId xmlns:a16="http://schemas.microsoft.com/office/drawing/2014/main" id="{12887905-D1EE-5842-ABEF-87A22617101C}"/>
                </a:ext>
              </a:extLst>
            </p:cNvPr>
            <p:cNvSpPr/>
            <p:nvPr/>
          </p:nvSpPr>
          <p:spPr>
            <a:xfrm rot="10800000">
              <a:off x="3846381" y="1963170"/>
              <a:ext cx="1340639" cy="1340639"/>
            </a:xfrm>
            <a:prstGeom prst="arc">
              <a:avLst>
                <a:gd name="adj1" fmla="val 802292"/>
                <a:gd name="adj2" fmla="val 1437512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70" name="直線矢印コネクタ 69">
              <a:extLst>
                <a:ext uri="{FF2B5EF4-FFF2-40B4-BE49-F238E27FC236}">
                  <a16:creationId xmlns:a16="http://schemas.microsoft.com/office/drawing/2014/main" id="{A384C4B4-C8AE-9A42-892E-F14671744E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64839" y="1712516"/>
              <a:ext cx="88266" cy="386308"/>
            </a:xfrm>
            <a:prstGeom prst="straightConnector1">
              <a:avLst/>
            </a:prstGeom>
            <a:ln w="28575"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1" name="図 70">
              <a:extLst>
                <a:ext uri="{FF2B5EF4-FFF2-40B4-BE49-F238E27FC236}">
                  <a16:creationId xmlns:a16="http://schemas.microsoft.com/office/drawing/2014/main" id="{A7C0A211-2DBA-124E-9841-E243080B08C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11225" y="633572"/>
              <a:ext cx="889000" cy="330200"/>
            </a:xfrm>
            <a:prstGeom prst="rect">
              <a:avLst/>
            </a:prstGeom>
          </p:spPr>
        </p:pic>
        <p:pic>
          <p:nvPicPr>
            <p:cNvPr id="72" name="図 71">
              <a:extLst>
                <a:ext uri="{FF2B5EF4-FFF2-40B4-BE49-F238E27FC236}">
                  <a16:creationId xmlns:a16="http://schemas.microsoft.com/office/drawing/2014/main" id="{66596B8B-8F81-5340-AF40-9701C5F4622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586779" y="637890"/>
              <a:ext cx="711200" cy="317500"/>
            </a:xfrm>
            <a:prstGeom prst="rect">
              <a:avLst/>
            </a:prstGeom>
          </p:spPr>
        </p:pic>
        <p:sp>
          <p:nvSpPr>
            <p:cNvPr id="75" name="円弧 74">
              <a:extLst>
                <a:ext uri="{FF2B5EF4-FFF2-40B4-BE49-F238E27FC236}">
                  <a16:creationId xmlns:a16="http://schemas.microsoft.com/office/drawing/2014/main" id="{FC07AD27-9152-0F4E-89EE-704E633880D9}"/>
                </a:ext>
              </a:extLst>
            </p:cNvPr>
            <p:cNvSpPr/>
            <p:nvPr/>
          </p:nvSpPr>
          <p:spPr>
            <a:xfrm rot="10800000">
              <a:off x="1463792" y="1430411"/>
              <a:ext cx="1242210" cy="1242210"/>
            </a:xfrm>
            <a:prstGeom prst="arc">
              <a:avLst>
                <a:gd name="adj1" fmla="val 802292"/>
                <a:gd name="adj2" fmla="val 2079063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76" name="直線コネクタ 75">
              <a:extLst>
                <a:ext uri="{FF2B5EF4-FFF2-40B4-BE49-F238E27FC236}">
                  <a16:creationId xmlns:a16="http://schemas.microsoft.com/office/drawing/2014/main" id="{30B4D9A7-2F9D-3140-971B-0294B14F2041}"/>
                </a:ext>
              </a:extLst>
            </p:cNvPr>
            <p:cNvCxnSpPr>
              <a:cxnSpLocks/>
              <a:stCxn id="72" idx="2"/>
            </p:cNvCxnSpPr>
            <p:nvPr/>
          </p:nvCxnSpPr>
          <p:spPr>
            <a:xfrm flipH="1">
              <a:off x="2313091" y="955390"/>
              <a:ext cx="629288" cy="95164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7" name="図 76">
              <a:extLst>
                <a:ext uri="{FF2B5EF4-FFF2-40B4-BE49-F238E27FC236}">
                  <a16:creationId xmlns:a16="http://schemas.microsoft.com/office/drawing/2014/main" id="{C6A5187C-E71F-5F46-87D5-7E7D2F39045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69518" y="1530517"/>
              <a:ext cx="266700" cy="292100"/>
            </a:xfrm>
            <a:prstGeom prst="rect">
              <a:avLst/>
            </a:prstGeom>
          </p:spPr>
        </p:pic>
        <p:cxnSp>
          <p:nvCxnSpPr>
            <p:cNvPr id="78" name="直線コネクタ 77">
              <a:extLst>
                <a:ext uri="{FF2B5EF4-FFF2-40B4-BE49-F238E27FC236}">
                  <a16:creationId xmlns:a16="http://schemas.microsoft.com/office/drawing/2014/main" id="{2EE6A295-0CF4-B04F-BDC1-B5C98FCECDA1}"/>
                </a:ext>
              </a:extLst>
            </p:cNvPr>
            <p:cNvCxnSpPr>
              <a:cxnSpLocks/>
            </p:cNvCxnSpPr>
            <p:nvPr/>
          </p:nvCxnSpPr>
          <p:spPr>
            <a:xfrm>
              <a:off x="828151" y="1690625"/>
              <a:ext cx="703782" cy="125819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9" name="図 78">
              <a:extLst>
                <a:ext uri="{FF2B5EF4-FFF2-40B4-BE49-F238E27FC236}">
                  <a16:creationId xmlns:a16="http://schemas.microsoft.com/office/drawing/2014/main" id="{B354DE93-2E2B-6C46-BC54-0BE16E07DAD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930071" y="2104127"/>
              <a:ext cx="431800" cy="228600"/>
            </a:xfrm>
            <a:prstGeom prst="rect">
              <a:avLst/>
            </a:prstGeom>
          </p:spPr>
        </p:pic>
        <p:pic>
          <p:nvPicPr>
            <p:cNvPr id="80" name="図 79">
              <a:extLst>
                <a:ext uri="{FF2B5EF4-FFF2-40B4-BE49-F238E27FC236}">
                  <a16:creationId xmlns:a16="http://schemas.microsoft.com/office/drawing/2014/main" id="{B01EE401-82A0-7B42-A217-34A9872D860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089897" y="2544716"/>
              <a:ext cx="266700" cy="190500"/>
            </a:xfrm>
            <a:prstGeom prst="rect">
              <a:avLst/>
            </a:prstGeom>
          </p:spPr>
        </p:pic>
        <p:cxnSp>
          <p:nvCxnSpPr>
            <p:cNvPr id="81" name="直線矢印コネクタ 80">
              <a:extLst>
                <a:ext uri="{FF2B5EF4-FFF2-40B4-BE49-F238E27FC236}">
                  <a16:creationId xmlns:a16="http://schemas.microsoft.com/office/drawing/2014/main" id="{86F41996-0AC6-4943-B84C-1CE1F426671C}"/>
                </a:ext>
              </a:extLst>
            </p:cNvPr>
            <p:cNvCxnSpPr>
              <a:cxnSpLocks/>
            </p:cNvCxnSpPr>
            <p:nvPr/>
          </p:nvCxnSpPr>
          <p:spPr>
            <a:xfrm>
              <a:off x="2028059" y="2170514"/>
              <a:ext cx="2421694" cy="569160"/>
            </a:xfrm>
            <a:prstGeom prst="straightConnector1">
              <a:avLst/>
            </a:prstGeom>
            <a:ln w="19050"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グループ化 37">
            <a:extLst>
              <a:ext uri="{FF2B5EF4-FFF2-40B4-BE49-F238E27FC236}">
                <a16:creationId xmlns:a16="http://schemas.microsoft.com/office/drawing/2014/main" id="{B8A940BD-FE38-EE4A-9132-CFCD8B80AF20}"/>
              </a:ext>
            </a:extLst>
          </p:cNvPr>
          <p:cNvGrpSpPr/>
          <p:nvPr/>
        </p:nvGrpSpPr>
        <p:grpSpPr>
          <a:xfrm>
            <a:off x="8693084" y="1631576"/>
            <a:ext cx="3856417" cy="3238009"/>
            <a:chOff x="6816885" y="861713"/>
            <a:chExt cx="5926409" cy="4976061"/>
          </a:xfrm>
        </p:grpSpPr>
        <p:cxnSp>
          <p:nvCxnSpPr>
            <p:cNvPr id="6" name="直線矢印コネクタ 5">
              <a:extLst>
                <a:ext uri="{FF2B5EF4-FFF2-40B4-BE49-F238E27FC236}">
                  <a16:creationId xmlns:a16="http://schemas.microsoft.com/office/drawing/2014/main" id="{7944FD9C-D97A-7E4B-8DEB-EE80DD7C493E}"/>
                </a:ext>
              </a:extLst>
            </p:cNvPr>
            <p:cNvCxnSpPr>
              <a:cxnSpLocks/>
            </p:cNvCxnSpPr>
            <p:nvPr/>
          </p:nvCxnSpPr>
          <p:spPr>
            <a:xfrm>
              <a:off x="6816885" y="3428998"/>
              <a:ext cx="481082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円弧 21">
              <a:extLst>
                <a:ext uri="{FF2B5EF4-FFF2-40B4-BE49-F238E27FC236}">
                  <a16:creationId xmlns:a16="http://schemas.microsoft.com/office/drawing/2014/main" id="{056D2137-FD32-FD49-B435-87C4F75FB84A}"/>
                </a:ext>
              </a:extLst>
            </p:cNvPr>
            <p:cNvSpPr/>
            <p:nvPr/>
          </p:nvSpPr>
          <p:spPr>
            <a:xfrm rot="10800000">
              <a:off x="7925738" y="1020218"/>
              <a:ext cx="4817556" cy="4817556"/>
            </a:xfrm>
            <a:prstGeom prst="arc">
              <a:avLst>
                <a:gd name="adj1" fmla="val 18148260"/>
                <a:gd name="adj2" fmla="val 3584684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円弧 22">
              <a:extLst>
                <a:ext uri="{FF2B5EF4-FFF2-40B4-BE49-F238E27FC236}">
                  <a16:creationId xmlns:a16="http://schemas.microsoft.com/office/drawing/2014/main" id="{02CB4AB3-099B-BE4D-9279-AD217D08E686}"/>
                </a:ext>
              </a:extLst>
            </p:cNvPr>
            <p:cNvSpPr/>
            <p:nvPr/>
          </p:nvSpPr>
          <p:spPr>
            <a:xfrm rot="10800000">
              <a:off x="7925738" y="2659671"/>
              <a:ext cx="4817556" cy="1538647"/>
            </a:xfrm>
            <a:prstGeom prst="arc">
              <a:avLst>
                <a:gd name="adj1" fmla="val 20841840"/>
                <a:gd name="adj2" fmla="val 1696361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46" name="直線コネクタ 45">
              <a:extLst>
                <a:ext uri="{FF2B5EF4-FFF2-40B4-BE49-F238E27FC236}">
                  <a16:creationId xmlns:a16="http://schemas.microsoft.com/office/drawing/2014/main" id="{E507973B-E8EA-5D40-9BF8-F77B059834AD}"/>
                </a:ext>
              </a:extLst>
            </p:cNvPr>
            <p:cNvCxnSpPr>
              <a:cxnSpLocks/>
            </p:cNvCxnSpPr>
            <p:nvPr/>
          </p:nvCxnSpPr>
          <p:spPr>
            <a:xfrm>
              <a:off x="8374545" y="2050350"/>
              <a:ext cx="1959971" cy="1391692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コネクタ 49">
              <a:extLst>
                <a:ext uri="{FF2B5EF4-FFF2-40B4-BE49-F238E27FC236}">
                  <a16:creationId xmlns:a16="http://schemas.microsoft.com/office/drawing/2014/main" id="{B8D7E3E1-A6D8-0740-B572-68C2CF98C7DE}"/>
                </a:ext>
              </a:extLst>
            </p:cNvPr>
            <p:cNvCxnSpPr>
              <a:cxnSpLocks/>
            </p:cNvCxnSpPr>
            <p:nvPr/>
          </p:nvCxnSpPr>
          <p:spPr>
            <a:xfrm>
              <a:off x="8382594" y="2056065"/>
              <a:ext cx="2854640" cy="672438"/>
            </a:xfrm>
            <a:prstGeom prst="line">
              <a:avLst/>
            </a:prstGeom>
            <a:ln w="19050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コネクタ 53">
              <a:extLst>
                <a:ext uri="{FF2B5EF4-FFF2-40B4-BE49-F238E27FC236}">
                  <a16:creationId xmlns:a16="http://schemas.microsoft.com/office/drawing/2014/main" id="{27C2C0E1-7D0F-844D-97D4-5226BB2242E8}"/>
                </a:ext>
              </a:extLst>
            </p:cNvPr>
            <p:cNvCxnSpPr>
              <a:cxnSpLocks/>
            </p:cNvCxnSpPr>
            <p:nvPr/>
          </p:nvCxnSpPr>
          <p:spPr>
            <a:xfrm>
              <a:off x="8562536" y="1864358"/>
              <a:ext cx="2693915" cy="867711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矢印コネクタ 43">
              <a:extLst>
                <a:ext uri="{FF2B5EF4-FFF2-40B4-BE49-F238E27FC236}">
                  <a16:creationId xmlns:a16="http://schemas.microsoft.com/office/drawing/2014/main" id="{09E5FD15-33E1-F349-962E-EBD11E56938E}"/>
                </a:ext>
              </a:extLst>
            </p:cNvPr>
            <p:cNvCxnSpPr>
              <a:cxnSpLocks/>
            </p:cNvCxnSpPr>
            <p:nvPr/>
          </p:nvCxnSpPr>
          <p:spPr>
            <a:xfrm>
              <a:off x="7578259" y="1864358"/>
              <a:ext cx="804335" cy="18814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矢印コネクタ 59">
              <a:extLst>
                <a:ext uri="{FF2B5EF4-FFF2-40B4-BE49-F238E27FC236}">
                  <a16:creationId xmlns:a16="http://schemas.microsoft.com/office/drawing/2014/main" id="{3E87977C-1B75-C94A-A16E-6B8C7B557331}"/>
                </a:ext>
              </a:extLst>
            </p:cNvPr>
            <p:cNvCxnSpPr>
              <a:cxnSpLocks/>
            </p:cNvCxnSpPr>
            <p:nvPr/>
          </p:nvCxnSpPr>
          <p:spPr>
            <a:xfrm>
              <a:off x="7862684" y="1644984"/>
              <a:ext cx="757477" cy="24284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テキスト ボックス 36">
              <a:extLst>
                <a:ext uri="{FF2B5EF4-FFF2-40B4-BE49-F238E27FC236}">
                  <a16:creationId xmlns:a16="http://schemas.microsoft.com/office/drawing/2014/main" id="{BC4F387A-C6A4-4146-B7CF-0B1F694534DC}"/>
                </a:ext>
              </a:extLst>
            </p:cNvPr>
            <p:cNvSpPr txBox="1"/>
            <p:nvPr/>
          </p:nvSpPr>
          <p:spPr>
            <a:xfrm>
              <a:off x="7033915" y="2098779"/>
              <a:ext cx="1111504" cy="4729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400">
                  <a:solidFill>
                    <a:srgbClr val="C0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主光線</a:t>
              </a:r>
            </a:p>
          </p:txBody>
        </p:sp>
        <p:cxnSp>
          <p:nvCxnSpPr>
            <p:cNvPr id="65" name="直線矢印コネクタ 64">
              <a:extLst>
                <a:ext uri="{FF2B5EF4-FFF2-40B4-BE49-F238E27FC236}">
                  <a16:creationId xmlns:a16="http://schemas.microsoft.com/office/drawing/2014/main" id="{9C3B2FFE-AFC2-DA41-B01C-72C57AA4D9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82594" y="1888880"/>
              <a:ext cx="277490" cy="163620"/>
            </a:xfrm>
            <a:prstGeom prst="straightConnector1">
              <a:avLst/>
            </a:prstGeom>
            <a:ln w="28575"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テキスト ボックス 68">
              <a:extLst>
                <a:ext uri="{FF2B5EF4-FFF2-40B4-BE49-F238E27FC236}">
                  <a16:creationId xmlns:a16="http://schemas.microsoft.com/office/drawing/2014/main" id="{0A185910-DE58-294D-A50A-B95D9AFA40E1}"/>
                </a:ext>
              </a:extLst>
            </p:cNvPr>
            <p:cNvSpPr txBox="1"/>
            <p:nvPr/>
          </p:nvSpPr>
          <p:spPr>
            <a:xfrm>
              <a:off x="9377223" y="1263725"/>
              <a:ext cx="2420576" cy="8040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400">
                  <a:latin typeface="Meiryo" panose="020B0604030504040204" pitchFamily="34" charset="-128"/>
                  <a:ea typeface="Meiryo" panose="020B0604030504040204" pitchFamily="34" charset="-128"/>
                </a:rPr>
                <a:t>球欠的光線</a:t>
              </a:r>
              <a:r>
                <a:rPr kumimoji="1" lang="en-US" altLang="ja-JP" sz="1400">
                  <a:latin typeface="Meiryo" panose="020B0604030504040204" pitchFamily="34" charset="-128"/>
                  <a:ea typeface="Meiryo" panose="020B0604030504040204" pitchFamily="34" charset="-128"/>
                </a:rPr>
                <a:t> </a:t>
              </a:r>
            </a:p>
            <a:p>
              <a:r>
                <a:rPr kumimoji="1" lang="en-US" altLang="ja-JP" sz="1400">
                  <a:latin typeface="Meiryo" panose="020B0604030504040204" pitchFamily="34" charset="-128"/>
                  <a:ea typeface="Meiryo" panose="020B0604030504040204" pitchFamily="34" charset="-128"/>
                </a:rPr>
                <a:t>(sagittal, radial)</a:t>
              </a:r>
              <a:endParaRPr kumimoji="1" lang="ja-JP" altLang="en-US" sz="1400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cxnSp>
          <p:nvCxnSpPr>
            <p:cNvPr id="42" name="直線コネクタ 41">
              <a:extLst>
                <a:ext uri="{FF2B5EF4-FFF2-40B4-BE49-F238E27FC236}">
                  <a16:creationId xmlns:a16="http://schemas.microsoft.com/office/drawing/2014/main" id="{BC258AF8-AF1D-404D-A97B-ADF5BDC17D5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057727" y="1282941"/>
              <a:ext cx="456027" cy="70034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円弧 72">
              <a:extLst>
                <a:ext uri="{FF2B5EF4-FFF2-40B4-BE49-F238E27FC236}">
                  <a16:creationId xmlns:a16="http://schemas.microsoft.com/office/drawing/2014/main" id="{409D24D4-49E3-CD40-8C0F-F92B5A63802D}"/>
                </a:ext>
              </a:extLst>
            </p:cNvPr>
            <p:cNvSpPr/>
            <p:nvPr/>
          </p:nvSpPr>
          <p:spPr>
            <a:xfrm rot="10800000">
              <a:off x="10144078" y="1963170"/>
              <a:ext cx="1340639" cy="1340639"/>
            </a:xfrm>
            <a:prstGeom prst="arc">
              <a:avLst>
                <a:gd name="adj1" fmla="val 802292"/>
                <a:gd name="adj2" fmla="val 1229293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11" name="直線矢印コネクタ 110">
              <a:extLst>
                <a:ext uri="{FF2B5EF4-FFF2-40B4-BE49-F238E27FC236}">
                  <a16:creationId xmlns:a16="http://schemas.microsoft.com/office/drawing/2014/main" id="{4278E1FF-E699-0243-B989-39757A0267D5}"/>
                </a:ext>
              </a:extLst>
            </p:cNvPr>
            <p:cNvCxnSpPr>
              <a:cxnSpLocks/>
            </p:cNvCxnSpPr>
            <p:nvPr/>
          </p:nvCxnSpPr>
          <p:spPr>
            <a:xfrm>
              <a:off x="8356895" y="2134101"/>
              <a:ext cx="2870738" cy="673883"/>
            </a:xfrm>
            <a:prstGeom prst="straightConnector1">
              <a:avLst/>
            </a:prstGeom>
            <a:ln w="19050"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4" name="図 23">
              <a:extLst>
                <a:ext uri="{FF2B5EF4-FFF2-40B4-BE49-F238E27FC236}">
                  <a16:creationId xmlns:a16="http://schemas.microsoft.com/office/drawing/2014/main" id="{0B79A2D0-0116-9942-ACDD-2497BC4E3BD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619577" y="861713"/>
              <a:ext cx="876300" cy="317500"/>
            </a:xfrm>
            <a:prstGeom prst="rect">
              <a:avLst/>
            </a:prstGeom>
          </p:spPr>
        </p:pic>
        <p:pic>
          <p:nvPicPr>
            <p:cNvPr id="26" name="図 25">
              <a:extLst>
                <a:ext uri="{FF2B5EF4-FFF2-40B4-BE49-F238E27FC236}">
                  <a16:creationId xmlns:a16="http://schemas.microsoft.com/office/drawing/2014/main" id="{D010BD51-065D-FE4A-A673-42BDCC8CB90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9594152" y="2535659"/>
              <a:ext cx="266700" cy="190500"/>
            </a:xfrm>
            <a:prstGeom prst="rect">
              <a:avLst/>
            </a:prstGeom>
          </p:spPr>
        </p:pic>
        <p:pic>
          <p:nvPicPr>
            <p:cNvPr id="35" name="図 34">
              <a:extLst>
                <a:ext uri="{FF2B5EF4-FFF2-40B4-BE49-F238E27FC236}">
                  <a16:creationId xmlns:a16="http://schemas.microsoft.com/office/drawing/2014/main" id="{205ABB57-385C-9C47-AA13-FF8E26EBF68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0196177" y="2110659"/>
              <a:ext cx="444500" cy="190500"/>
            </a:xfrm>
            <a:prstGeom prst="rect">
              <a:avLst/>
            </a:prstGeom>
          </p:spPr>
        </p:pic>
        <p:sp>
          <p:nvSpPr>
            <p:cNvPr id="89" name="円弧 88">
              <a:extLst>
                <a:ext uri="{FF2B5EF4-FFF2-40B4-BE49-F238E27FC236}">
                  <a16:creationId xmlns:a16="http://schemas.microsoft.com/office/drawing/2014/main" id="{50C9A14A-2F8F-504D-8DCB-B29F70C0CDC5}"/>
                </a:ext>
              </a:extLst>
            </p:cNvPr>
            <p:cNvSpPr/>
            <p:nvPr/>
          </p:nvSpPr>
          <p:spPr>
            <a:xfrm rot="10800000">
              <a:off x="8302932" y="1592589"/>
              <a:ext cx="4075429" cy="1301623"/>
            </a:xfrm>
            <a:prstGeom prst="arc">
              <a:avLst>
                <a:gd name="adj1" fmla="val 20904074"/>
                <a:gd name="adj2" fmla="val 1665888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5" name="グループ化 44">
            <a:extLst>
              <a:ext uri="{FF2B5EF4-FFF2-40B4-BE49-F238E27FC236}">
                <a16:creationId xmlns:a16="http://schemas.microsoft.com/office/drawing/2014/main" id="{AE0E3C30-5CCE-3345-97F7-2CE4735826A1}"/>
              </a:ext>
            </a:extLst>
          </p:cNvPr>
          <p:cNvGrpSpPr/>
          <p:nvPr/>
        </p:nvGrpSpPr>
        <p:grpSpPr>
          <a:xfrm>
            <a:off x="65891" y="1734717"/>
            <a:ext cx="5104700" cy="3134867"/>
            <a:chOff x="370397" y="1020218"/>
            <a:chExt cx="7844728" cy="4817556"/>
          </a:xfrm>
        </p:grpSpPr>
        <p:cxnSp>
          <p:nvCxnSpPr>
            <p:cNvPr id="47" name="直線矢印コネクタ 46">
              <a:extLst>
                <a:ext uri="{FF2B5EF4-FFF2-40B4-BE49-F238E27FC236}">
                  <a16:creationId xmlns:a16="http://schemas.microsoft.com/office/drawing/2014/main" id="{4090759E-E3E2-6441-96F0-40F31258258B}"/>
                </a:ext>
              </a:extLst>
            </p:cNvPr>
            <p:cNvCxnSpPr>
              <a:cxnSpLocks/>
            </p:cNvCxnSpPr>
            <p:nvPr/>
          </p:nvCxnSpPr>
          <p:spPr>
            <a:xfrm>
              <a:off x="370397" y="3428999"/>
              <a:ext cx="571419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円弧 47">
              <a:extLst>
                <a:ext uri="{FF2B5EF4-FFF2-40B4-BE49-F238E27FC236}">
                  <a16:creationId xmlns:a16="http://schemas.microsoft.com/office/drawing/2014/main" id="{DB234F99-CF51-3D48-BC78-FE4C79ED629A}"/>
                </a:ext>
              </a:extLst>
            </p:cNvPr>
            <p:cNvSpPr/>
            <p:nvPr/>
          </p:nvSpPr>
          <p:spPr>
            <a:xfrm rot="10800000">
              <a:off x="1357006" y="1020218"/>
              <a:ext cx="4817556" cy="4817556"/>
            </a:xfrm>
            <a:prstGeom prst="arc">
              <a:avLst>
                <a:gd name="adj1" fmla="val 18148260"/>
                <a:gd name="adj2" fmla="val 3432328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" name="円弧 48">
              <a:extLst>
                <a:ext uri="{FF2B5EF4-FFF2-40B4-BE49-F238E27FC236}">
                  <a16:creationId xmlns:a16="http://schemas.microsoft.com/office/drawing/2014/main" id="{1340209E-C07E-AB42-AEEE-CA8884593959}"/>
                </a:ext>
              </a:extLst>
            </p:cNvPr>
            <p:cNvSpPr/>
            <p:nvPr/>
          </p:nvSpPr>
          <p:spPr>
            <a:xfrm rot="10800000">
              <a:off x="3869935" y="1256399"/>
              <a:ext cx="4345190" cy="4345190"/>
            </a:xfrm>
            <a:prstGeom prst="arc">
              <a:avLst>
                <a:gd name="adj1" fmla="val 18148260"/>
                <a:gd name="adj2" fmla="val 3432328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51" name="図 50">
              <a:extLst>
                <a:ext uri="{FF2B5EF4-FFF2-40B4-BE49-F238E27FC236}">
                  <a16:creationId xmlns:a16="http://schemas.microsoft.com/office/drawing/2014/main" id="{E8ED2D9E-77B1-2944-8DBB-6F9B5CFE8DB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2151790" y="1047213"/>
              <a:ext cx="673100" cy="215900"/>
            </a:xfrm>
            <a:prstGeom prst="rect">
              <a:avLst/>
            </a:prstGeom>
          </p:spPr>
        </p:pic>
        <p:pic>
          <p:nvPicPr>
            <p:cNvPr id="52" name="図 51">
              <a:extLst>
                <a:ext uri="{FF2B5EF4-FFF2-40B4-BE49-F238E27FC236}">
                  <a16:creationId xmlns:a16="http://schemas.microsoft.com/office/drawing/2014/main" id="{C798FB6F-1CB4-A54C-86DF-4B938A971C9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2314246" y="3719815"/>
              <a:ext cx="596900" cy="330200"/>
            </a:xfrm>
            <a:prstGeom prst="rect">
              <a:avLst/>
            </a:prstGeom>
          </p:spPr>
        </p:pic>
        <p:pic>
          <p:nvPicPr>
            <p:cNvPr id="53" name="図 52">
              <a:extLst>
                <a:ext uri="{FF2B5EF4-FFF2-40B4-BE49-F238E27FC236}">
                  <a16:creationId xmlns:a16="http://schemas.microsoft.com/office/drawing/2014/main" id="{D8A961B8-9EBE-CB40-A2C4-E3BE012EDD2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3030882" y="1534508"/>
              <a:ext cx="558800" cy="330200"/>
            </a:xfrm>
            <a:prstGeom prst="rect">
              <a:avLst/>
            </a:prstGeom>
          </p:spPr>
        </p:pic>
        <p:pic>
          <p:nvPicPr>
            <p:cNvPr id="56" name="図 55">
              <a:extLst>
                <a:ext uri="{FF2B5EF4-FFF2-40B4-BE49-F238E27FC236}">
                  <a16:creationId xmlns:a16="http://schemas.microsoft.com/office/drawing/2014/main" id="{E53F4BF5-64ED-474B-97A9-06452B98CC40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4873500" y="1313056"/>
              <a:ext cx="165100" cy="139700"/>
            </a:xfrm>
            <a:prstGeom prst="rect">
              <a:avLst/>
            </a:prstGeom>
          </p:spPr>
        </p:pic>
        <p:cxnSp>
          <p:nvCxnSpPr>
            <p:cNvPr id="74" name="直線矢印コネクタ 73">
              <a:extLst>
                <a:ext uri="{FF2B5EF4-FFF2-40B4-BE49-F238E27FC236}">
                  <a16:creationId xmlns:a16="http://schemas.microsoft.com/office/drawing/2014/main" id="{87D81356-45F9-9842-826A-E8B38BDBC368}"/>
                </a:ext>
              </a:extLst>
            </p:cNvPr>
            <p:cNvCxnSpPr>
              <a:cxnSpLocks/>
            </p:cNvCxnSpPr>
            <p:nvPr/>
          </p:nvCxnSpPr>
          <p:spPr>
            <a:xfrm>
              <a:off x="1183604" y="1754049"/>
              <a:ext cx="795510" cy="8280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線矢印コネクタ 81">
              <a:extLst>
                <a:ext uri="{FF2B5EF4-FFF2-40B4-BE49-F238E27FC236}">
                  <a16:creationId xmlns:a16="http://schemas.microsoft.com/office/drawing/2014/main" id="{E06A4644-8366-5143-95F4-6106BE649906}"/>
                </a:ext>
              </a:extLst>
            </p:cNvPr>
            <p:cNvCxnSpPr>
              <a:cxnSpLocks/>
            </p:cNvCxnSpPr>
            <p:nvPr/>
          </p:nvCxnSpPr>
          <p:spPr>
            <a:xfrm>
              <a:off x="1958174" y="1845849"/>
              <a:ext cx="2181340" cy="54643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線矢印コネクタ 82">
              <a:extLst>
                <a:ext uri="{FF2B5EF4-FFF2-40B4-BE49-F238E27FC236}">
                  <a16:creationId xmlns:a16="http://schemas.microsoft.com/office/drawing/2014/main" id="{6BA3229D-D7D5-0943-851D-EA558C8FB845}"/>
                </a:ext>
              </a:extLst>
            </p:cNvPr>
            <p:cNvCxnSpPr>
              <a:cxnSpLocks/>
            </p:cNvCxnSpPr>
            <p:nvPr/>
          </p:nvCxnSpPr>
          <p:spPr>
            <a:xfrm>
              <a:off x="4139514" y="2412633"/>
              <a:ext cx="899086" cy="39535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5" name="図 84">
              <a:extLst>
                <a:ext uri="{FF2B5EF4-FFF2-40B4-BE49-F238E27FC236}">
                  <a16:creationId xmlns:a16="http://schemas.microsoft.com/office/drawing/2014/main" id="{2071B326-10F1-FA40-B499-B1BC1D683DB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1778292" y="2730358"/>
              <a:ext cx="673100" cy="266700"/>
            </a:xfrm>
            <a:prstGeom prst="rect">
              <a:avLst/>
            </a:prstGeom>
          </p:spPr>
        </p:pic>
        <p:pic>
          <p:nvPicPr>
            <p:cNvPr id="86" name="図 85">
              <a:extLst>
                <a:ext uri="{FF2B5EF4-FFF2-40B4-BE49-F238E27FC236}">
                  <a16:creationId xmlns:a16="http://schemas.microsoft.com/office/drawing/2014/main" id="{664C4DBA-DBD8-0D4A-948E-77DB09C02339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4212876" y="2997058"/>
              <a:ext cx="381000" cy="266700"/>
            </a:xfrm>
            <a:prstGeom prst="rect">
              <a:avLst/>
            </a:prstGeom>
          </p:spPr>
        </p:pic>
        <p:cxnSp>
          <p:nvCxnSpPr>
            <p:cNvPr id="87" name="直線矢印コネクタ 86">
              <a:extLst>
                <a:ext uri="{FF2B5EF4-FFF2-40B4-BE49-F238E27FC236}">
                  <a16:creationId xmlns:a16="http://schemas.microsoft.com/office/drawing/2014/main" id="{665A7630-81BF-9846-B2DA-A819ACD2D21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57005" y="1852563"/>
              <a:ext cx="601169" cy="157643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線矢印コネクタ 87">
              <a:extLst>
                <a:ext uri="{FF2B5EF4-FFF2-40B4-BE49-F238E27FC236}">
                  <a16:creationId xmlns:a16="http://schemas.microsoft.com/office/drawing/2014/main" id="{14E545FF-4ECE-F345-A4CA-03417AE0D6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68388" y="2392285"/>
              <a:ext cx="269370" cy="103670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線矢印コネクタ 89">
              <a:extLst>
                <a:ext uri="{FF2B5EF4-FFF2-40B4-BE49-F238E27FC236}">
                  <a16:creationId xmlns:a16="http://schemas.microsoft.com/office/drawing/2014/main" id="{797D3ADF-B165-7545-8804-3BF677008D52}"/>
                </a:ext>
              </a:extLst>
            </p:cNvPr>
            <p:cNvCxnSpPr>
              <a:cxnSpLocks/>
            </p:cNvCxnSpPr>
            <p:nvPr/>
          </p:nvCxnSpPr>
          <p:spPr>
            <a:xfrm>
              <a:off x="1975824" y="1676620"/>
              <a:ext cx="2218207" cy="566780"/>
            </a:xfrm>
            <a:prstGeom prst="straightConnector1">
              <a:avLst/>
            </a:prstGeom>
            <a:ln w="19050"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線矢印コネクタ 90">
              <a:extLst>
                <a:ext uri="{FF2B5EF4-FFF2-40B4-BE49-F238E27FC236}">
                  <a16:creationId xmlns:a16="http://schemas.microsoft.com/office/drawing/2014/main" id="{6B9DBD22-BA59-0A45-BF45-F6BF28FC67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57005" y="3617366"/>
              <a:ext cx="2511383" cy="1"/>
            </a:xfrm>
            <a:prstGeom prst="straightConnector1">
              <a:avLst/>
            </a:prstGeom>
            <a:ln w="19050"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D4209DB7-30EC-9C4E-A5F8-A0BFCFBFA1BB}"/>
              </a:ext>
            </a:extLst>
          </p:cNvPr>
          <p:cNvSpPr txBox="1"/>
          <p:nvPr/>
        </p:nvSpPr>
        <p:spPr>
          <a:xfrm>
            <a:off x="65891" y="1175344"/>
            <a:ext cx="298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>
                <a:latin typeface="Meiryo" panose="020B0604030504040204" pitchFamily="34" charset="-128"/>
                <a:ea typeface="Meiryo" panose="020B0604030504040204" pitchFamily="34" charset="-128"/>
              </a:rPr>
              <a:t>a</a:t>
            </a:r>
            <a:endParaRPr kumimoji="1" lang="ja-JP" altLang="en-US" sz="1400" b="1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25E984F7-8C13-DD4A-8DDE-69BCDEFB1B9F}"/>
              </a:ext>
            </a:extLst>
          </p:cNvPr>
          <p:cNvSpPr txBox="1"/>
          <p:nvPr/>
        </p:nvSpPr>
        <p:spPr>
          <a:xfrm>
            <a:off x="4246182" y="1175343"/>
            <a:ext cx="304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b="1">
                <a:latin typeface="Meiryo" panose="020B0604030504040204" pitchFamily="34" charset="-128"/>
                <a:ea typeface="Meiryo" panose="020B0604030504040204" pitchFamily="34" charset="-128"/>
              </a:rPr>
              <a:t>b</a:t>
            </a:r>
            <a:endParaRPr kumimoji="1" lang="ja-JP" altLang="en-US" sz="1400" b="1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3EBE2E8A-FEA2-3C4E-8E4B-E84E9137A07B}"/>
              </a:ext>
            </a:extLst>
          </p:cNvPr>
          <p:cNvSpPr txBox="1"/>
          <p:nvPr/>
        </p:nvSpPr>
        <p:spPr>
          <a:xfrm>
            <a:off x="8693084" y="1175342"/>
            <a:ext cx="2824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>
                <a:latin typeface="Meiryo" panose="020B0604030504040204" pitchFamily="34" charset="-128"/>
                <a:ea typeface="Meiryo" panose="020B0604030504040204" pitchFamily="34" charset="-128"/>
              </a:rPr>
              <a:t>c</a:t>
            </a:r>
            <a:endParaRPr kumimoji="1" lang="ja-JP" altLang="en-US" sz="1400" b="1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32333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14042</TotalTime>
  <Words>74</Words>
  <Application>Microsoft Macintosh PowerPoint</Application>
  <PresentationFormat>ワイド画面</PresentationFormat>
  <Paragraphs>34</Paragraphs>
  <Slides>10</Slides>
  <Notes>9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5" baseType="lpstr">
      <vt:lpstr>Meiryo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恒川　翔</dc:creator>
  <cp:lastModifiedBy>恒川　翔</cp:lastModifiedBy>
  <cp:revision>43</cp:revision>
  <dcterms:created xsi:type="dcterms:W3CDTF">2021-07-31T13:18:11Z</dcterms:created>
  <dcterms:modified xsi:type="dcterms:W3CDTF">2021-08-10T07:21:06Z</dcterms:modified>
</cp:coreProperties>
</file>