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84" autoAdjust="0"/>
    <p:restoredTop sz="94660"/>
  </p:normalViewPr>
  <p:slideViewPr>
    <p:cSldViewPr snapToGrid="0">
      <p:cViewPr>
        <p:scale>
          <a:sx n="50" d="100"/>
          <a:sy n="50" d="100"/>
        </p:scale>
        <p:origin x="-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1F2C5-9D9B-4275-B92F-8C2413F1E36B}" type="datetimeFigureOut">
              <a:rPr lang="en-AU" smtClean="0"/>
              <a:t>10/01/2024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43FC2-5647-419E-82C5-81B5B95FEB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1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9CC2-7117-48CE-8261-4D1364EC3BAC}" type="datetime1">
              <a:rPr lang="en-AU" smtClean="0"/>
              <a:t>10/01/2024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14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3AB5-D150-4FD3-AAE5-327D1B117D8A}" type="datetime1">
              <a:rPr lang="en-AU" smtClean="0"/>
              <a:t>10/01/2024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58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D39F-AFE1-4833-B26F-0015C5931DAD}" type="datetime1">
              <a:rPr lang="en-AU" smtClean="0"/>
              <a:t>10/01/2024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5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53E9-E191-4565-A2E2-F086AC347E4E}" type="datetime1">
              <a:rPr lang="en-AU" smtClean="0"/>
              <a:t>10/01/2024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3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49BF-354B-4D11-83FB-25CB76C98A22}" type="datetime1">
              <a:rPr lang="en-AU" smtClean="0"/>
              <a:t>10/01/2024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8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D728-44AB-431C-89EA-DEB6BF183897}" type="datetime1">
              <a:rPr lang="en-AU" smtClean="0"/>
              <a:t>10/01/2024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86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2BE0-BB8D-4AC8-BBBE-2F4B2836BF6F}" type="datetime1">
              <a:rPr lang="en-AU" smtClean="0"/>
              <a:t>10/01/2024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3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C4-0DF6-4FBF-9B9B-50FE69ADCFFD}" type="datetime1">
              <a:rPr lang="en-AU" smtClean="0"/>
              <a:t>10/01/2024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4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B027-1EEC-4172-9D20-94D18339DB71}" type="datetime1">
              <a:rPr lang="en-AU" smtClean="0"/>
              <a:t>10/01/2024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3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706F-059C-46B5-9CC2-3FB19C0C5048}" type="datetime1">
              <a:rPr lang="en-AU" smtClean="0"/>
              <a:t>10/01/2024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3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852-C1F4-43EB-935F-09142B43D089}" type="datetime1">
              <a:rPr lang="en-AU" smtClean="0"/>
              <a:t>10/01/2024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341F-AFC1-4DFB-ADE3-6483068900D2}" type="datetime1">
              <a:rPr lang="en-AU" smtClean="0"/>
              <a:t>10/01/2024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0A0E-B916-4AE2-B61E-7AB118759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3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F880-2159-83B0-8EC9-BBB612FE1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83D1D-C21F-1E96-4BC4-F2F8CE6CC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A77C6-C687-762C-6519-151F84D9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02900-6C2B-4F5E-97F6-4FE519A0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2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188C-90D7-B989-4AEF-9C241BFF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93D6-BA69-D792-2501-BCEDEDD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5371E-AB4D-D6C5-79BE-8EE85C20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293E0-0891-BBD4-28B5-3FEF9075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4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36EE-C446-17A1-9466-4193E489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ClickHouse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6021-43B1-2027-BA93-2A7E7236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ClickHouse</a:t>
            </a:r>
            <a:r>
              <a:rPr lang="en-US" dirty="0"/>
              <a:t>®?</a:t>
            </a:r>
          </a:p>
          <a:p>
            <a:pPr lvl="1"/>
            <a:r>
              <a:rPr lang="en-US" dirty="0"/>
              <a:t>It is a high-performance, column-oriented SQL database management system (DBMS) for online analytical processing (OLAP).</a:t>
            </a:r>
          </a:p>
          <a:p>
            <a:r>
              <a:rPr lang="en-US" dirty="0"/>
              <a:t>What is OLAP ?</a:t>
            </a:r>
          </a:p>
          <a:p>
            <a:pPr lvl="1"/>
            <a:r>
              <a:rPr lang="en-US" dirty="0"/>
              <a:t>OLAP scenarios require real-time responses on top of large datasets for complex analytical queries with the following characteristics:</a:t>
            </a:r>
          </a:p>
          <a:p>
            <a:pPr lvl="2"/>
            <a:r>
              <a:rPr lang="en-US" dirty="0"/>
              <a:t>Datasets can be massive - billions or trillions of rows</a:t>
            </a:r>
          </a:p>
          <a:p>
            <a:pPr lvl="2"/>
            <a:r>
              <a:rPr lang="en-US" dirty="0"/>
              <a:t>Data is organized in tables that contain many columns</a:t>
            </a:r>
          </a:p>
          <a:p>
            <a:pPr lvl="2"/>
            <a:r>
              <a:rPr lang="en-US" dirty="0"/>
              <a:t>Only a few columns are selected to answer any particular query</a:t>
            </a:r>
          </a:p>
          <a:p>
            <a:pPr lvl="2"/>
            <a:r>
              <a:rPr lang="en-US" dirty="0"/>
              <a:t>Results must be returned in milliseconds or seconds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0C131-F01E-8510-3F41-DA91EA6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CFEA6-2F35-B6E9-5BAF-F1ABA009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0A0E-B916-4AE2-B61E-7AB118759CD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23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95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Clickhouse</vt:lpstr>
      <vt:lpstr>Contents</vt:lpstr>
      <vt:lpstr>Introduction to ClickHouse?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</dc:title>
  <dc:creator>Su W</dc:creator>
  <cp:lastModifiedBy>Su W</cp:lastModifiedBy>
  <cp:revision>1</cp:revision>
  <dcterms:created xsi:type="dcterms:W3CDTF">2024-01-10T09:30:28Z</dcterms:created>
  <dcterms:modified xsi:type="dcterms:W3CDTF">2024-01-10T09:49:33Z</dcterms:modified>
</cp:coreProperties>
</file>