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2B19E0-CF67-460A-B313-1F94DB9371C4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1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31 1620,'0'0'464,"-28"-1"-124,13-5-269,1 1 0,-1 1 0,0 0 0,-20-2 0,19 3-26,7 2-28,1 1 0,-1 0 1,1 0-1,-1 0 0,0 1 1,1 1-1,-1 0 1,1 0-1,0 0 0,-11 5 1,13-5-7,0 1 0,0 0 0,0 0 1,0 0-1,1 1 0,-1 0 1,1 0-1,0 0 0,0 1 0,0-1 1,0 1-1,1 0 0,-6 9 0,-2 9 23,9-18-22,0-1-1,0 1 1,1 0 0,0 0-1,0 0 1,0 1-1,1-1 1,-1 0 0,1 1-1,0-1 1,1 0-1,0 9 1,0-4-2,1 0 1,0-1-1,1 1 1,0 0-1,1-1 1,0 1-1,0-1 1,1 0-1,0 0 0,1 0 1,0-1-1,0 1 1,1-1-1,0 0 1,0-1-1,1 0 1,0 0-1,13 11 0,-13-13-5,0 0 0,1 0 0,-1-1 0,1 0 0,0 0 0,0-1 0,0 1 0,1-2 0,-1 1 0,1-1 0,-1-1 0,1 0 0,0 0 0,-1 0 0,1-1 0,0-1 0,0 1 0,-1-1-1,1-1 1,0 0 0,12-4 0,-19 5-20,-1 1 0,1-1-1,0 0 1,0 0-1,0 0 1,-1 0 0,1 0-1,0 0 1,-1 0-1,1-1 1,-1 1 0,0 0-1,1-1 1,-1 1-1,0-1 1,0 0 0,0 1-1,0-1 1,0 0-1,0 0 1,-1 0 0,1 0-1,0 1 1,-1-1-1,1 0 1,-1 0 0,0 0-1,0 0 1,0 0-1,0 0 1,0 0 0,0 0-1,-1 0 1,1 0-1,-1-2 1,0-11-679,5 9 325,-2-3 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7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1728,'0'0'166,"0"29"569,8 74-36,1 58-80,-9-80-402,9-60-122,-9-20-108,0-42-1285,0 14 505,0 17 434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5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1628,'-2'2'28,"1"-1"1,0 1-1,0-1 0,0 1 0,0-1 1,0 1-1,0 0 0,1-1 1,-1 1-1,0 0 0,1 0 0,-1 0 1,1-1-1,0 1 0,0 0 0,0 0 1,0 0-1,0 0 0,0-1 0,0 1 1,1 3-1,7 43 295,-7-44-291,10 88 407,-10-70-344,1-1 1,1 1 0,6 21-1,-9-17-35,-1-24-59,1-1-1,-1 1 1,1 0-1,0-1 1,0 1 0,0 0-1,0 0 1,0 0-1,0-1 1,0 1 0,0 0-1,1-1 1,0 4-1,1 14-249,-2-14-285,0-14-105,0 0 299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6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14 1764,'7'-3'80,"-1"1"-1,0 0 1,1 0 0,0 0-1,-1 1 1,1 0 0,0 1-1,-1-1 1,1 1-1,0 0 1,0 1 0,-1 0-1,1 0 1,0 0 0,-1 1-1,1 0 1,-1 0-1,0 1 1,1-1 0,9 8-1,-14-7-71,0 0 0,0 1 0,0 0 0,-1-1 0,1 1 0,-1 0-1,0 0 1,0 0 0,-1 0 0,1 0 0,-1 0 0,0 0 0,0 0-1,0 0 1,0 0 0,-1 0 0,0 0 0,1 0 0,-2 0 0,1-1 0,0 1-1,-1 0 1,1 0 0,-5 5 0,-11 14-22,15-20 11,0 0 0,1 0-1,-1 0 1,0 0 0,-1-1-1,1 1 1,0-1-1,-1 0 1,1 1 0,-1-1-1,0 0 1,0 0 0,0-1-1,0 1 1,0-1 0,0 1-1,-6 1 1,1-2 17,-26 6-62,33-7 55,1 1 0,-1-1-1,0 0 1,1 0-1,-1 0 1,0 1 0,1-1-1,-1 0 1,0 0 0,1 0-1,-1 0 1,0 0 0,1 0-1,-1 0 1,0-1-1,1 1 1,-1 0 0,0 0-1,1 0 1,-1-1 0,0 1-1,1 0 1,-1-1 0,1 1-1,-1-1 1,1 1-1,-1 0 1,1-1 0,-1 1-1,1-1 1,-1 0 0,2-1-1,1 1 1,-1 0 0,1 0-1,-1-1 1,1 1 0,-1 0-1,1 0 1,0 1 0,0-1-1,0 0 1,-1 1 0,1-1 0,0 1-1,0-1 1,0 1 0,0 0-1,0 0 1,0 0 0,2 0-1,47-1 93,-46 2-89,0 1-1,0-1 1,0 1 0,-1 0 0,1 0 0,0 1 0,-1-1-1,0 1 1,1 0 0,-1 0 0,-1 0 0,1 1 0,0 0 0,-1-1-1,1 1 1,-1 0 0,0 1 0,-1-1 0,1 0 0,-1 1-1,0 0 1,0-1 0,0 1 0,0 0 0,-1 0 0,0 0 0,0 0-1,-1 0 1,1 9 0,-1-7-2,0 0 1,0 0-1,0 0 1,-1 0-1,-1-1 1,-1 8-1,2-11-6,-1 0 0,1 0 0,-1 0 0,0 0-1,0-1 1,0 1 0,0-1 0,0 0 0,-1 1 0,1-1 0,-1 0 0,0 0 0,1 0-1,-6 2 1,-1 0-34,0 0 0,0-1 0,0 0 0,0 0 0,0-1 0,0 0 0,-1-1 0,1 0 0,-1 0-1,1-1 1,-1 0 0,1-1 0,-19-3 0,26 3-29,1 0-1,-1 0 1,0 0 0,1 0-1,-1 0 1,1-1 0,-1 1-1,1 0 1,0-1 0,0 1-1,-1-1 1,1 1 0,0-1-1,0 1 1,0-1 0,1 0-1,-1 0 1,0 1 0,1-1-1,-1 0 1,1 0 0,-1 0-1,1 0 1,0 0 0,0 0-1,0-2 1,0-10-322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6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1636,'87'0'1839,"121"0"-1348,-192-5-2367,-23 5 1518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6.8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1784,'198'4'1491,"-197"-4"-1547,0-1-1,0 1 1,0-1 0,0 0 0,0 0 0,0 1-1,0-1 1,0 0 0,0 0 0,0 0-1,-1 0 1,1 0 0,0 0 0,-1 0-1,1 0 1,-1 0 0,1 0 0,-1-1-1,1 0 1,1-2-122,-1-2-174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7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1724,'44'1'797,"-26"0"-710,1-1 0,-1 0 0,1-2-1,-1 0 1,20-5 0,4-3-33,-16 5-127,-33 82 853,7 235-259,-9-273-654,9-39 112,0 0 0,0 1 0,0-1 0,-1 1 0,1-1 0,0 0 0,0 1 0,0-1 1,-1 0-1,1 1 0,0-1 0,0 0 0,-1 1 0,1-1 0,0 0 0,-1 0 0,1 1 0,0-1 0,-1 0 0,1 0 0,-1 0 0,1 1 0,0-1 0,-1 0 0,1 0 0,-1 0 1,1 0-1,-1 0 0,1 0 0,0 0 0,-1 0 0,1 0 0,-1 0 0,1 0 0,0 0 0,-1 0 0,1 0 0,-1 0 0,1-1 0,0 1 0,-1 0 0,1 0 0,-1 0 0,1-1 1,-1 1-1,-16-9-914,15 5 550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22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43 1692,'0'0'201,"26"0"562,129-5-8,-154 5-702,-11-15-9,1 11-38,1 0 0,-1 1-1,0 0 1,0 1 0,-1 0-1,1 0 1,0 1 0,-1 0 0,1 1-1,-1 0 1,1 0 0,-1 1-1,1 0 1,0 1 0,0 0-1,-16 6 1,22-7 4,1 1-1,-1-1 1,1 1-1,0 0 1,-1 0-1,1 0 1,0 0 0,0 1-1,0-1 1,1 0-1,-1 1 1,0-1-1,1 1 1,0 0-1,-1 0 1,1-1 0,0 1-1,1 0 1,-1 0-1,0 0 1,1 4-1,-8 68 196,7-51-169,1 17 51,0-40-86,0-1 1,-1 1-1,1-1 1,0 0-1,0 1 1,0-1-1,0 1 1,0-1-1,0 0 1,0 1-1,0-1 0,0 1 1,0-1-1,0 1 1,0-1-1,0 0 1,1 1-1,-1-1 1,0 0-1,0 1 1,0-1-1,0 1 1,1-1-1,-1 0 0,0 1 1,0-1-1,1 0 1,-1 1-1,0-1 1,1 0-1,-1 0 1,0 1-1,1-1 1,-1 0-1,0 0 1,1 0-1,-1 0 0,0 1 1,1-1-1,-1 0 1,1 0-1,-1 0 1,1 0-1,-1 0 1,0 0-1,1 0 1,-1 0-1,1 0 1,-1 0-1,0 0 0,1 0 1,0 0-1,13-5 7,1 1-1,1 0 1,-1 2-1,0 0 1,1 0-1,21 2 0,-33 1-7,0 0 0,0 0 0,-1 0 0,1 1 0,-1 0 0,1 0-1,-1 0 1,0 0 0,1 0 0,-1 0 0,0 1 0,0 0 0,-1-1 0,1 1-1,-1 0 1,4 5 0,0 0 0,0 1 0,0 0-1,0 0 1,6 18 0,-7-15 10,-2 1 0,0 0 0,0 1 1,-1-1-1,-1 0 0,0 24 0,-1-33-9,0 0 1,0 0-1,0 0 0,-1-1 1,1 1-1,-1 0 0,0 0 0,-1-1 1,1 1-1,0-1 0,-1 1 1,0-1-1,0 1 0,0-1 1,0 0-1,0 0 0,-1 0 0,0 0 1,1-1-1,-1 1 0,0-1 1,0 1-1,0-1 0,-1 0 1,1 0-1,0 0 0,-8 2 0,-16 4 5,16-4-3,1-1 1,-1 0 0,0-1 0,0 0 0,-22 0-1,27-2-15,-77-4-1136,78 3 1062,0 0 1,-1 0-1,1-1 1,0 1-1,0-1 1,0 0-1,0 0 1,0-1-1,1 1 1,-1-1-1,1 0 1,-1-1-1,-4-4 1,8 3-266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26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0 1712,'0'0'602,"28"0"-90,-14 0-22,-193 0-477,178 39 127,1 57 8,0-59-51,0-35-30,0-14 16,0 11-83,1 0 0,-1 0 0,1 0 0,0 0 0,-1 1 0,1-1 0,0 0 0,0 1 0,0-1 0,0 1 0,-1-1 0,1 1 0,0-1 0,0 1 0,0 0 0,0-1-1,0 1 1,0 0 0,0 0 0,0-1 0,0 1 0,0 0 0,0 0 0,0 0 0,0 1 0,2-1 0,39 0-5,-31 1 5,13-2 2,-16 0 0,0 1 0,0 0 0,0 1 0,-1 0 0,17 3 0,-22-3 4,1-1 0,-1 1 0,0 0 0,1 0 0,-1 1 0,0-1-1,1 0 1,-1 1 0,0 0 0,0-1 0,0 1 0,0 0 0,-1 0-1,1 0 1,0 0 0,-1 0 0,0 1 0,1-1 0,-1 0 0,0 1-1,0-1 1,0 0 0,0 1 0,-1 0 0,1-1 0,-1 1 0,0-1-1,1 1 1,-1 0 0,0-1 0,0 1 0,-1-1 0,1 1 0,-1 0-1,1-1 1,-1 1 0,0-1 0,0 1 0,0-1 0,0 0 0,0 1 0,-3 3-1,1-2 5,1-1-1,-1 0 0,0 0 1,0 0-1,0 0 0,-1 0 1,1-1-1,-1 1 0,1-1 1,-1 0-1,0 0 0,0-1 1,0 1-1,0-1 0,0 1 1,-5 0-1,-6 0 6,0 1 0,-1-2 0,-19 0 0,24 0-77,1-1 1,-1-1-1,0 0 0,0-1 0,1 1 0,-1-2 1,1 0-1,0 0 0,-1-1 0,-15-8 1,25 11-22,0 0 0,0 0 0,-1 0 0,1-1 0,0 1 0,0 0 0,0-1 1,0 1-1,0 0 0,0-1 0,1 1 0,-2-4 0,-2-4-389,-4 4 110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35.7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279 283 1608,'0'0'244,"-36"0"1296,20 1-1462,1-1 0,-1-1 0,1-1 0,0 0 0,0-1 0,0-1 0,0 0 0,0-1 0,1 0 0,-1-1 0,-17-11 0,30 15-76,0 1 0,0 0 1,0 0-1,1-1 0,-1 1 0,0-1 1,1 1-1,-1-1 0,1 0 0,0 0 1,0 0-1,0 1 0,0-1 0,0 0 1,0 0-1,0 0 0,0-1 1,1 1-1,-1 0 0,1 0 0,0 0 1,-1 0-1,1-1 0,1-1 0,-10-51-22,9 50 23,0 0-1,0 0 0,1 0 1,0 0-1,0 1 0,0-1 1,1 0-1,-1 1 0,1-1 1,0 1-1,1-1 0,-1 1 0,4-4 1,-4 3-3,2-4 3,-3 7-3,-1 1 0,1-1 1,-1 1-1,1-1 0,0 1 0,0 0 0,0 0 0,0-1 1,0 1-1,0 0 0,0 0 0,0 0 0,0 0 1,0 0-1,0 0 0,1 0 0,-1 0 0,0 1 0,1-1 1,2 0-1,1-2 0,1 0 0,0 0 0,0 1 0,0 0 0,0 0 0,0 0 0,0 1 0,0 0 0,1 0 0,11 0 0,19 1 0,4-4 0,7 6 3,-34 6-2,-14-8-1,4 4 0,-1-1-1,1-1 0,-1 2 0,0-1 0,0 0 0,-1 0 1,1 1-1,-1 0 0,1-1 0,-1 1 0,0 0 0,0 0 1,-1 0-1,1 1 0,-1-1 0,0 0 0,0 0 0,-1 1 1,1-1-1,-1 1 0,0-1 0,0 0 0,-1 6 0,2 2 1,-1-10 0,1 1 0,-1-1 0,0 0 0,0 0 0,0 1 0,0-1 0,0 0 0,0 0 0,-1 0 0,1 1 0,-1-1 0,1 0 0,-1 0 0,0 0 0,0 0 0,0 0 0,-2 3 0,-14 24-1,16-29 1,-4 6 1,1 0-1,-2 0 1,1-1-1,-1 0 0,1 0 1,-1-1-1,-1 1 0,1-1 1,0-1-1,-1 1 1,0-1-1,-11 3 0,13-4-1,-1 1 1,0-1-1,1 1 0,-1 0 0,1 1 0,0-1 0,0 1 0,0 0 0,-6 7 0,10-10-4,-43 33 15,38-29-10,0 1 0,0 1 0,1-1 0,0 1 0,0 0 0,-7 14 0,4-7 0,-3 2 2,8-13-2,1 0 1,0 1-1,-1-1 1,1 0-1,1 1 1,-1-1-1,0 1 1,1 0-1,0 0 1,0-1-1,0 1 1,0 7-1,-8 76-8,0-8 12,9-77-4,0 1 1,0-1 0,0 1-1,0-1 1,0 1 0,0-1-1,1 1 1,-1-1 0,1 1-1,0-1 1,0 0 0,0 1-1,0-1 1,0 0 0,0 0-1,1 0 1,-1 0 0,3 3-1,3 0 2,0-1-1,0 0 1,1-1-1,-1 1 1,1-1-1,0-1 1,12 3-1,23 4-2,62-12 14,-103 2-13,0 0 1,0 0-1,0 0 1,-1 0 0,1 0-1,0-1 1,0 1-1,-1-1 1,1 1-1,-1-1 1,1 0-1,-1 1 1,1-1 0,-1 0-1,0 0 1,0 0-1,0 0 1,1-4-1,18-42 8,-20 47-8,2-7 2,0 0 0,0-1 0,-1 1 0,0-15 0,-1 17-2,1-1 1,-1 0-1,1 0 1,0 0 0,1 1-1,3-10 1,-13-29-5,9 26 2,-1 12 2,0 0-1,0-1 0,0 1 0,-1 0 1,0 0-1,0 0 0,-4-12 0,1 9 0,4 9 1,0 0 0,0-1 0,-1 1 0,1 0-1,-1 0 1,1 0 0,-1 0 0,1 0-1,-1 0 1,0 0 0,0 0 0,1 0 0,-1 1-1,0-1 1,0 0 0,0 0 0,0 1 0,0-1-1,-2 0 1,1-1 0,1 1 1,-1 0-1,0-1 0,1 1 0,-1-1 0,1 1 1,-1-1-1,1 0 0,0 1 0,-2-5 0,1 3 0,0 0 0,0 0 0,0 0-1,0 1 1,-1-1 0,1 0-1,-1 1 1,0 0 0,1-1-1,-1 1 1,-5-2 0,6 2 0,0 0 0,1-1 1,-1 1-1,0 0 0,1-1 0,0 1 1,-1-1-1,1 1 0,0-1 0,1 0 1,-1 1-1,0-1 0,1 0 0,-1 0 1,1 0-1,0 1 0,0-1 1,0 0-1,1-5 0,-1 6 3,0 1-6,0-2 6,0 2-5,-18-4-1310,18 5 1293,0 0 1,0 0-1,0 0 1,0-1-1,0 1 1,0 0-1,0 0 1,0 0-1,0-1 1,0 1 0,0 0-1,0 0 1,0 0-1,0-1 1,-1 1-1,1 0 1,0 0-1,0 0 1,0 0-1,0-1 1,0 1-1,-1 0 1,1 0 0,0 0-1,0 0 1,0 0-1,-1 0 1,1 0-1,0 0 1,0-1-1,0 1 1,-1 0-1,1 0 1,0 0-1,0 0 1,0 0 0,-1 0-1,1 0 1,0 0-1,0 0 1,0 0-1,-1 1 1,0-1-38,0 0-330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16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58 1720,'0'-6'228,"-11"-1"436,11 1-552,0 0 24,0-1-188,0 1-236,0 0-36,0-7-44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19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20 229 1616,'-16'2'735,"13"-3"115,10 0-615,5-2-221,-1 0-1,0-1 0,0-1 1,-1 0-1,1 0 0,-1-1 1,0 0-1,13-12 0,-19 15-16,9-6-12,0-1 0,-1-1-1,0 0 1,0 0 0,-1-1 0,-1-1 0,0 0 0,8-15-1,-15 23 13,-2 3 5,1-1-1,-1 1 1,1-1-1,-1 1 1,0-1-1,0 0 0,-1 1 1,1-1-1,-1 0 1,1 0-1,-1 1 1,0-1-1,0 0 0,0 0 1,-1-4-1,-2 11 24,3-3-23,-1-1 1,0 1-1,1 0 1,-1-1-1,0 1 1,1 0-1,-1-1 0,1 1 1,-1 0-1,1 0 1,0 0-1,-1 0 1,1-1-1,0 1 1,0 0-1,-1 0 1,1 2-1,-11 48 124,0 23 73,10-29-90,0-24-61,0 1 0,2-1 1,0 1-1,9 38 0,13 47 47,-20-94-85,0 1 0,0-1-1,-1 1 1,-1-1 0,0 1 0,-1 16 0,0-24-6,0-3-4,-5-3-2,0 0 0,1 1 0,-1-1 0,1 1 0,-1 0 0,1 0 0,-1 0 0,-5 4 0,2-3 2,1 0 0,-1 0 1,1-1-1,-1 1 0,0-2 1,0 1-1,1-1 0,-9-1 0,4-2 0,1 2 0,2 1-1,7 0 10,15-1-16,0 0 0,0-1 0,0-1-1,0 0 1,0 0 0,15-7 0,48-13 21,-48 19-24,1 0-1,37 1 0,-23 3 0,-41 0-2,5 0-124,-14-7-592,12-7-189,-1 8 697,-2-5-150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8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6 1716,'6'-2'88,"0"1"0,0 0-1,0 0 1,1 1 0,-1-1 0,0 1-1,1 1 1,-1-1 0,0 1 0,0 0 0,0 1-1,0 0 1,0 0 0,0 0 0,0 0-1,0 1 1,-1 0 0,7 4 0,-5-2-64,-1 1 0,0-1 0,0 1 0,0 0 0,-1 1 0,0-1 0,0 1 0,0 0 0,-1 0 0,0 1 0,-1-1 0,0 1 0,0 0 0,0 0 0,-1 0 0,0 0 0,-1 0 0,0 0 0,0 1 0,-1 9 0,2 12 55,-1-24-63,0 0 0,-1 0 0,0-1 0,0 1 0,0 0 1,-2 8-1,-1-4-1,0 1 0,-1 0 0,0-1 0,0 1 1,-1-1-1,-1-1 0,0 1 0,0-1 0,0 0 1,-1 0-1,-1-1 0,0 1 0,0-2 0,0 1 1,-1-1-1,0-1 0,0 1 0,-1-2 0,0 1 1,0-1-1,0-1 0,-12 4 0,-1-5 62,23-3-100,-1 0 0,1 0 0,-1-1 1,1 1-1,-1 0 0,1 0 0,-1 0 0,1 0 1,-1 0-1,1 0 0,-1-1 0,1 1 1,0 0-1,-1 0 0,1-1 0,-1 1 0,1 0 1,0-1-1,-1 1 0,1 0 0,-1-1 1,1 1-1,0-1 0,0 1 0,-1-1 0,1 1 1,0 0-1,0-1 0,0 1 0,-1-1 0,1 1 1,0-1-1,0 1 0,0-2 0,-3-10-709,3 11 699,-1 1 0,1-1 1,0 1-1,0-1 1,-1 1-1,1-1 0,0 1 1,0-1-1,0 0 0,0 1 1,0-1-1,0 1 1,0-1-1,0 0 0,0 1 1,0-1-1,0 1 0,0-1 1,1 1-1,-1-1 1,0 1-1,0-1 0,1 0 1,-1 1-1,0-1 0,0 1 1,1-1-1,1-5-317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0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76 1712,'0'0'352,"10"0"66,-8 0-372,22-7 78,-15 2-107,-6 4-12,0 0 0,0 0 0,-1 0 0,1 0 0,-1-1 0,1 0-1,-1 1 1,1-1 0,-1 0 0,0 0 0,0 0 0,0 0 0,0 0 0,0-1 0,-1 1 0,1-1 0,-1 1 0,1-1-1,-1 1 1,2-6 0,-3 8-4,0-1-1,0 1 0,0-1 1,0 1-1,0-1 1,0 1-1,0-1 0,0 1 1,0-1-1,0 1 1,0-1-1,1 1 0,-1-1 1,0 1-1,0-1 1,1 1-1,-1-1 0,0 1 1,1 0-1,-1-1 0,0 1 1,1 0-1,-1-1 1,1 1-1,-1 0 0,1-1 1,-1 1-1,0 0 1,2-1-1,-2 1 1,-5 1 0,8-1 28,2-6 7,-5 5-21,0 46 316,0 348 740,-11-361-1029,10-31-41,1 0-1,-1 0 0,0 0 1,1 0-1,-1-1 0,0 1 1,0 0-1,0-1 0,1 1 0,-1 0 1,0-1-1,0 1 0,0-1 1,0 1-1,0-1 0,0 0 1,0 1-1,0-1 0,0 0 0,0 0 1,0 0-1,0 0 0,0 0 1,0 0-1,-1 0 0,0 0 1,-58 1 8,44-1-9,7 2 3,-6 1 0,12-2-1,7-1-2,32-12 8,47 3-20,15-1 14,-34 10 16,-62 0-22,10 0-191,-4 0-345,-15-6 247,18-14-835,-1 14 764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1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0 104 1648,'0'1'834,"0"-2"-524,32-12-190,-12-6-85,-17 17-31,0 0-1,0-1 1,0 0-1,0 1 1,0-1-1,0-1 1,0 1-1,-1 0 1,0-1-1,0 1 1,0-1-1,0 1 1,0-1-1,0-4 1,4-7 4,0 10 88,-6 183 916,11-115-928,0-4-32,1 18-4,-12-71-47,-1-4 1,1 0 0,0-1 0,0 1 0,0 0 0,0 0 1,0-1-1,0 1 0,0 0 0,0-1 0,1 1 0,-1 0 0,1-1 0,-1 1 0,1 0 0,0-1 0,0 1 0,0-1 0,0 1 0,0-1 0,1 2 0,0-2 14,-2-2-14,0-2-6,0 6 4,0-2 0,0 0 1,-1-1-1,1 1 1,0 0-1,-1-1 1,1 1-1,-1 0 1,1-1-1,0 1 0,-1 0 1,1-1-1,-1 1 1,0-1-1,1 1 1,-1-1-1,1 1 1,-1-1-1,0 0 1,1 1-1,-1-1 1,0 0-1,0 1 1,1-1-1,-1 0 1,-1 0-1,-30 7-2,-10-5-6,32-1 8,11 0-1,21 1-2,-4 0 3,7 0 0,0-1 1,48-3-1,-16 0-1,0 2 7,-55 0-14,-14-33-2174,12 21 1810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2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8 138 1736,'-8'0'314,"50"-25"434,-38 22-744,-1 0 0,1 0 0,0 0 0,-1-1 0,0 1 1,0-1-1,0 0 0,0 0 0,-1 0 0,0 0 0,1-1 1,-1 1-1,-1-1 0,1 1 0,1-9 0,0 5 7,-2 5-6,1 1-1,-1 0 1,0-1 0,-1 1-1,1-1 1,0 0-1,-1 1 1,1-1-1,-1 1 1,0-1 0,0-3-1,-2 7 43,6 2 38,-4-3-80,1 0 1,-1 0-1,1 0 0,-1 1 0,0-1 0,1 0 1,-1 0-1,1 0 0,-1 1 0,0-1 0,1 0 1,-1 1-1,0-1 0,1 0 0,-1 1 0,0-1 1,0 0-1,1 1 0,-1-1 0,0 1 0,0-1 1,0 0-1,1 1 0,-1-1 0,0 1 0,0-1 1,0 1-1,0-1 0,0 1 0,0-1 0,0 1 1,0-1-1,0 0 0,0 2 0,-1-1 11,0 1-1,1 0 0,-1 0 1,1-1-1,0 1 0,0 0 1,-1 0-1,1-1 0,0 1 0,1 0 1,-1 0-1,0 0 0,0-1 1,1 1-1,0 3 0,13 42 202,-5-16-87,14 87 122,-12-38-150,-10-63-80,1 0 0,7 27 0,-8-36-14,0 0 0,0 1 0,0-1 0,-1 0 0,-1 17 0,-1-1 20,2-23-25,0 3 8,0-7-5,0 2 2,-1 1-4,-99 0 8,371-6-394,-269-19-1243,5 17 1234,-5-4 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2.7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1752,'0'0'300,"0"-1"88,0 2-227,2-33-91,32-5-101,-28 29 22,0 0 0,1 1 0,0-1 0,9-7 0,10-10-7,-11 13 74,-8 19 82,-7 35 198,-1-15-233,1-14-38,-1-4-16,1 1 1,0-1-1,1 0 1,0 0-1,0 0 1,1 1-1,5 13 1,13 42 147,-17-51-160,1 0 0,0 0 1,10 20-1,-9-21-13,0 1-1,-1-1 1,-1 1 0,0 0 0,-1 0-1,-1 0 1,0 0 0,-2 27 0,1-27 3,7-8-23,-16-6 36,-123 0-97,130 0 62,-5 0 0,9 0-12,-6 0-1,2 0 14,0 0-4,-7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3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4232,'35'0'124,"-34"0"-124,0 0 0,0 0 0,0 0 0,-1 0 0,1 0 0,0 0 0,0 1 0,-1-1 0,1 0 0,0 0 0,0 1 0,-1-1 0,1 1 0,0-1 0,-1 1 0,1-1 0,-1 1 0,1-1 0,0 1 0,-1-1 1,1 1-1,-1 0 0,0-1 0,1 1 0,-1 0 0,1-1 0,-1 1 0,0 0 0,0 0 0,1-1 0,-1 1 0,0 0 0,0 0 0,0 1 0,5 29 1,1-2 1,-6-28-2,0-1 0,0 0 0,1 1 0,-1-1 0,0 0 0,0 0 0,1 1 1,-1-1-1,0 0 0,0 0 0,1 1 0,-1-1 0,0 0 0,1 0 0,-1 0 0,0 0 0,1 0 0,-1 1 0,0-1 0,1 0 0,-1 0 0,0 0 1,1 0-1,-1 0 0,1 0 0,-1 0 0,0 0 0,1 0 0,-1 0 0,0 0 0,1 0 0,-1 0 0,0-1 0,1 1 0,-1 0 0,0 0 0,1 0 1,-1 0-1,0-1 0,1 1 0,-1 0 0,0 0 0,0-1 0,1 1 0,-1 0 0,0 0 0,0-1 0,0 1 0,1 0 0,-1-1 0,0 1 0,0 0 1,0-1-1,0 1 0,1-1 0,1-1 0,0 1 0,0 0 0,0-1 1,0 1-1,1 0 0,-1 0 0,0 0 0,1 0 1,-1 1-1,1-1 0,-1 1 0,1-1 0,4 1 1,40 0-4,-34 0 3,22 2 14,-25-1-14,0 0 1,0-1 0,1-1 0,-1 1-1,0-2 1,0 1 0,11-4 0,14 4-121,-30 1 68,-5-2-699,-5-2 363,5 3 370,0 1 1,0 0-1,0-1 0,0 1 1,0-1-1,0 1 0,0 0 1,0-1-1,0 1 0,0 0 0,0-1 1,0 1-1,0 0 0,0-1 1,0 1-1,0 0 0,0-1 1,0 1-1,1 0 0,-1-1 1,0 1-1,0 0 0,0-1 1,1 1-1,-1 0 0,0 0 1,0-1-1,0 1 0,1 0 1,-1 0-1,0-1 0,1 1 1,-1 0-1,0 0 0,1 0 1,-1 0-1,0-1 0,1 1 1,1-1-109,0-6-248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4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11 128 1640,'0'0'545,"-7"-18"-346,3-1-87,6 14-96,-1 0 1,1 1 0,1-1-1,-1 1 1,0 0 0,1 0 0,0 0-1,0 0 1,0 0 0,7-5 0,2 3 18,-1 0-1,1 1 1,1 1 0,-1 0 0,1 0 0,0 2 0,15-3 0,12 3 64,43 1 1,-36 2-45,-41-1-48,1 1 0,-1 0 0,0 1 1,0-1-1,0 1 0,0 0 0,-1 1 0,1-1 0,-1 1 1,1 0-1,8 7 0,20 24 113,-30-27-103,-1-1 0,-1 1-1,1-1 1,-1 1 0,0 0 0,0 0 0,-1 0-1,0 0 1,0 0 0,-1 12 0,-4-6 5,4-12-22,0-1 0,-1 0 1,1 1-1,0-1 0,0 0 1,0 1-1,0-1 0,0 0 0,-1 1 1,1-1-1,0 0 0,0 1 1,0-1-1,0 1 0,0-1 0,0 0 1,0 1-1,0-1 0,0 0 1,1 1-1,-1-1 0,0 0 1,0 1-1,0-1 0,0 0 0,0 1 1,1-1-1,-1 0 0,0 1 1,0-1-1,1 0 0,-1 1 0,0-1 1,0 0-1,1 1 0,-1 0 1,0 0 1,0 0-1,0 0 0,0 0 0,-1 1 0,1-1 0,0 0 0,-1 0 0,1 0 1,-1 0-1,1 0 0,-1 0 0,1 0 0,-1 0 0,0 0 0,0 0 0,1 0 1,-1 0-1,0 0 0,0-1 0,0 1 0,0 0 0,-2 1 0,-25 18 12,-29 9 5,41-22-6,0 1 0,1 0 1,1 1-1,-1 0 0,1 1 1,1 1-1,-19 19 0,30-28-6,0-1-1,0 1 1,0 0-1,0 1 1,1-1-1,-1 0 1,1 0-1,-1 1 1,1-1-1,0 1 1,0-1-1,0 1 1,0-1-1,1 1 1,-1 0-1,1-1 1,-1 1-1,1 0 1,0 3-1,-6 8 38,6-13-41,-1-1 0,1 1-1,-1-1 1,1 1 0,0-1-1,-1 1 1,1 0 0,0-1-1,0 1 1,-1 0 0,1-1-1,0 1 1,0 0 0,0-1-1,0 1 1,0 0 0,0 0-1,0-1 1,0 1 0,0 0-1,0-1 1,0 1 0,0 0-1,1 0 1,1 5 10,1 0 0,1 0 0,-1 0 0,1-1 0,0 0-1,0 0 1,0 0 0,1 0 0,0 0 0,0-1 0,0 0 0,1 0 0,-1 0 0,1-1-1,0 0 1,0 0 0,7 2 0,3 0 2,0-1-1,0-1 1,1 0-1,0-1 1,-1-1-1,18-1 1,-22 0-4,-1-1 0,1 0 0,21-4 0,-31 2-106,1-1 0,-1 1 0,1 0 0,-1-1 1,0 1-1,0-1 0,0 1 0,-1-1 0,1 0 1,-1 0-1,0 0 0,0 0 0,0-4 0,7-19-806,-6 14 534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5.2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24 192 1708,'-10'-19'359,"8"18"-340,1-1 1,0 1-1,0 0 1,0 0-1,0-1 1,0 1-1,1-1 1,-1 1-1,0-1 1,0 1-1,1-1 0,-1 1 1,1-1-1,-1-3 1,1-3 42,0 0 0,0 0 1,0-1-1,1 1 0,1 0 0,-1 0 1,1 0-1,0 0 0,5-9 1,-5 14-42,1-1 1,0 1-1,0-1 1,0 1 0,0 0-1,0 0 1,1 1-1,-1-1 1,1 1 0,0 0-1,0-1 1,0 2-1,0-1 1,0 0 0,0 1-1,0 0 1,1 0-1,-1 0 1,6 0 0,9-3 45,-12 2-45,1 0 0,0 0 0,0 1 1,0 0-1,0 1 0,0 0 0,0 0 1,0 0-1,0 1 0,0 0 0,10 4 1,25 7 56,-31-9-58,-1 0 0,0 0 0,0 1 0,14 8 0,-13-6-5,-8-5-10,-1 1 0,0-1 0,1 1 0,-1 0 0,0 0 0,0 1 0,5 4 0,15 10 20,-21-16-23,0 0-1,0 0 1,0 0-1,0 0 1,0 0 0,0 1-1,0-1 1,-1 1-1,1-1 1,0 1 0,-1 0-1,1-1 1,-1 1-1,0 0 1,0 0 0,0 0-1,0 0 1,0 0-1,0 0 1,0 1 0,0-1-1,0 2 1,7 18 20,-7-21-22,-1 0 0,1 0 0,-1 1 0,1-1 0,-1 0 0,1 0-1,-1 1 1,0-1 0,0 0 0,0 0 0,0 1 0,0-1 0,0 0 0,0 1 0,0-1 0,-1 0 0,1 0 0,0 1 0,-1-1-1,0 2 1,-9 2 7,-1-1 0,1 0 0,-1-1 0,0 0-1,-18 3 1,17-5-5,0 2 0,1-1 1,-1 1-1,1 1 0,-18 9 0,-1-1-1,26-11 0,0 0-1,0 0 1,0 1 0,0 0-1,0 0 1,1 0 0,-1 0 0,0 1-1,1-1 1,0 1 0,-4 3-1,-14 15 12,17-17-10,0-1 1,0 1-1,1 0 1,0-1-1,0 1 1,0 1-1,0-1 1,-3 8-1,4-10-1,0 0 1,1 1-1,0 0 0,-1-1 0,1 1 0,0 0 0,0 0 0,1-1 0,-1 1 0,1 0 1,-1 0-1,1 0 0,0 0 0,0 0 0,0 0 0,0 0 0,1 0 0,-1-1 0,1 1 0,0 0 1,0 0-1,0 0 0,0-1 0,0 1 0,3 4 0,14 19 9,-16-22-10,0 0 1,0 0-1,1 0 1,-1-1-1,1 1 1,0-1-1,0 0 1,1 1-1,-1-1 1,1-1-1,5 5 1,2-1 1,0 0 0,1 0 1,0-1-1,0-1 0,0 0 0,0 0 1,1-1-1,-1-1 0,1 0 1,0-1-1,-1 0 0,1-1 1,0 0-1,0-1 0,0-1 0,14-3 1,-26 4-7,1 1 0,-1-1 1,0 1-1,0-1 1,0 0-1,0 1 0,0-1 1,0 0-1,0 0 1,0 0-1,0 0 0,0 0 1,0 0-1,0 0 0,-1 0 1,1 0-1,0 0 1,-1-1-1,1 1 0,-1 0 1,1 0-1,-1-1 0,0 1 1,1-3-1,0-39-546,-2 40 387,1-1-1,0 0 0,0 0 0,0 1 0,0-1 1,1 0-1,-1 1 0,3-6 0,6-3-206,2-1 34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6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1652,'0'-3'33,"0"-1"0,1 1-1,0-1 1,0 0 0,0 1 0,0-1 0,1 1-1,-1 0 1,1-1 0,0 1 0,0 0-1,0 0 1,0 0 0,0 0 0,1 1-1,-1-1 1,1 1 0,0-1 0,0 1-1,0 0 1,0 0 0,0 0 0,0 0 0,1 1-1,-1-1 1,5 0 0,4-3 30,0 2-1,1-1 1,0 2 0,-1-1 0,1 2-1,20-1 1,114 2 413,-142 1-460,0 0 1,-1 1 0,1-1-1,0 1 1,-1 0 0,0 0-1,1 1 1,-1-1 0,0 1-1,0 0 1,0 0 0,0 1-1,5 5 1,-8-6-7,-1 0 0,1 0-1,0 0 1,-1-1 0,0 1 0,1 0-1,-1 0 1,-1 0 0,1 0 0,0 0-1,-1 0 1,1 0 0,-1-1 0,0 1 0,0 0-1,0 0 1,0-1 0,0 1 0,-3 3-1,1-3-5,0 0-1,0-1 0,0 1 1,0 0-1,-1-1 0,1 0 1,-1 0-1,0 0 0,1 0 1,-1 0-1,-8 1 0,-17 8 9,13-6-13,1 0 0,0 2 0,0-1 0,0 2-1,1 0 1,-23 17 0,34-21 3,-1-1-1,1 1 0,0 0 0,0 0 0,0 0 0,1 0 1,-1 1-1,1-1 0,0 0 0,0 1 0,-2 9 0,-7 42 21,11-51-16,0 1-1,1 0 1,0-1-1,0 1 0,0-1 1,1 1-1,3 7 1,-4-11-4,-1 0 0,2 0 1,-1 0-1,0 0 0,0 0 1,0 0-1,1 0 0,-1-1 1,1 1-1,0 0 0,-1-1 1,1 0-1,0 1 1,0-1-1,0 0 0,0 0 1,0 0-1,0 0 0,0 0 1,3 0-1,21 4 24,-1-2 0,37 1 0,-51-4-15,0-1 0,-1 0 0,1-1 0,12-4 0,-20 6-11,-1 0-1,0-1 0,0 0 0,0 1 0,0-1 0,1 0 1,-1 0-1,0 0 0,-1 0 0,1 0 0,0 0 1,0-1-1,0 1 0,-1-1 0,1 1 0,-1-1 1,1 0-1,-1 1 0,0-1 0,1 0 0,-1 0 0,0 0 1,0 0-1,0 0 0,-1 0 0,2-4 0,3 5-85,-5 1 81,0 0 1,-1 0-1,1 0 1,0 0-1,0-1 1,0 1-1,0 0 1,0 0-1,0 0 1,0 0-1,0-1 1,0 1-1,0 0 1,0 0-1,0 0 1,0 0-1,0-1 1,0 1-1,0 0 1,0 0-1,0 0 1,0 0-1,0-1 1,0 1-1,0 0 1,0 0-1,0 0 1,0 0-1,0-1 1,0 1-1,0 0 1,0 0-1,0 0 1,0 0-1,1 0 1,-1 0-1,0-1 1,0 1-1,0 0 1,0 0-1,0 0 1,1 0-1,-1 0 1,0 0-1,0 0 1,0 0-1,0 0 1,0 0-1,1 0 1,-1-1-1,0 1 1,0 0-1,0 0 1,0 0-1,1 0 1,-1 0-1,0 0 1,0 0-1,0 1 1,1-1-1,-1 0 1,0 0-1,0 0 1,0 0-1,0-1-67,-1 0 1,0 0-1,0-1 1,1 1-1,-1 0 1,1 0-1,-1-1 1,1 1-1,-1 0 1,1-1-1,0 1 1,0 0-1,0-1 0,-1 1 1,1-1-1,1 1 1,-1 0-1,0-3 1,1-2-223,6-6-78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7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12 103 1600,'0'0'123,"-11"-6"194,11 5-295,0-2 9,-1 0-1,1-1 1,0 1-1,1 0 0,-1 0 1,0 0-1,1-1 1,0 1-1,-1 0 1,1 0-1,1 0 0,-1 0 1,2-4-1,1 3 2,0 0-1,-1 0 1,2 0-1,-1 1 1,0 0 0,0-1-1,1 1 1,0 1-1,0-1 1,0 1-1,0 0 1,0 0-1,0 0 1,0 1-1,1-1 1,-1 1 0,1 1-1,-1-1 1,0 1-1,1 0 1,8 1-1,122-1 342,-131 0-359,0 1-1,1 0 1,-1 0 0,0 1-1,0-1 1,8 5 0,11 2 41,-22-7-47,1 1 0,-1 0 1,0 0-1,1 0 0,-1 0 0,0 0 1,0 0-1,0 1 0,-1-1 1,1 0-1,0 1 0,-1 0 0,0-1 1,0 1-1,0 0 0,0 0 1,0 0-1,0-1 0,0 1 0,-1 0 1,0 0-1,0 5 0,0-7 8,-47 33 84,35-29-87,0 1-1,0 0 1,0 0-1,1 2 0,0-1 1,0 1-1,1 1 1,0 0-1,1 0 1,0 1-1,0 0 0,1 0 1,0 1-1,1 1 1,-7 13-1,12-20-6,1 0 0,0 1 0,0-1-1,1 1 1,0-1 0,0 1 0,0-1 0,0 1 0,1-1-1,0 1 1,0-1 0,0 1 0,1-1 0,0 0 0,4 9-1,8 5 16,6 7 2,-14-22-21,0-1 0,0 1 0,0-2 0,1 1 0,-1-1 0,1 0 0,-1 0 0,1-1 0,0 0 0,0 0 0,0 0 0,0-1 0,-1 0 0,1 0 0,0-1 0,0 0 0,0 0 0,-1-1 0,1 0 0,0 0 0,-1 0 0,0-1 0,1 0 0,-1 0 0,-1-1 0,1 0 0,9-7 0,-3-12-12,-1 7-22,-11 15 12,0 0-1,1 0 0,-1 0 0,0 0 1,0 0-1,1 1 0,-1-1 0,0 0 1,0 0-1,0 0 0,0 0 0,0 0 1,0 0-1,-1 0 0,1 1 0,0-1 1,0 0-1,-1 0 0,1 0 0,0 0 1,-1 1-1,1-1 0,-1 0 0,1 0 1,-1 1-1,0-2 0,-5-13-1398,6 5 1039,0 2 37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8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12 137 1636,'0'0'107,"-11"-7"303,11-62 157,1 66-533,1-1 0,0 1 1,0 0-1,0 0 1,0 0-1,0 0 0,1 0 1,-1 1-1,1-1 1,0 1-1,0 0 0,0-1 1,0 1-1,0 1 1,0-1-1,0 0 1,1 1-1,-1-1 0,1 1 1,-1 0-1,1 0 1,3 0-1,31-4 178,-34 4-196,0 0-1,0 0 1,1 0-1,-1 1 0,1-1 1,-1 1-1,1 0 1,-1 1-1,1-1 1,4 2-1,19 2 83,-24-4-89,-1 0 0,1 0 0,-1 1 1,1-1-1,-1 1 0,0 0 1,1 0-1,-1 0 0,6 4 1,-1 0 2,0 1 1,-1 0 0,1 0 0,-1 1-1,0 0 1,-1 0 0,0 0 0,0 1-1,8 14 1,-13-19-10,0 0 0,0 0 0,-1 0 0,1 0 0,-1 0 0,0 0 0,1 0 0,-1 0 0,0 0 0,-1 0 0,0 4 0,0 19 18,-2-22-19,-1 1-1,1-1 0,0 0 0,-1 0 0,0 0 0,0 0 0,0-1 0,-1 0 1,1 1-1,-1-2 0,1 1 0,-8 3 0,-10 4-3,0 1 0,0 1-1,1 1 1,-36 30 0,32-24 1,22-17 2,-1 1 1,1 0-1,0 0 0,0 0 1,1 0-1,-1 0 0,1 1 1,-1-1-1,1 1 0,0 0 0,1 0 1,-1 0-1,-1 6 0,0 2 3,1 0 1,1 0-1,0 0 0,1 14 0,1-21-1,1 0 1,0-1-1,0 1 1,0 0-1,1 0 1,-1-1-1,1 0 1,1 1-1,-1-1 1,6 6-1,-4-7 0,0 0 0,0 0-1,1-1 1,-1 0-1,0 0 1,1 0-1,0 0 1,-1-1-1,1 0 1,8 1 0,63 1 16,-73-3-19,75-7 10,-77 7-20,-1 0-1,1 0 1,0-1-1,-1 1 0,1 0 1,-1-1-1,1 1 1,-1-1-1,1 1 1,-1-1-1,1 0 0,-1 1 1,0-1-1,1 0 1,-1 0-1,0 0 0,0 0 1,0 0-1,0 0 1,0-1-1,0 1 1,0 0-1,0 0 0,0-1 1,0 1-1,-1-1 1,1 1-1,0-1 0,-1 1 1,0-1-1,1 1 1,-1-1-1,0 1 1,0-1-1,1 1 0,-1-1 1,0 0-1,-1 1 1,1-1-1,0 1 0,0-1 1,-1 1-1,1-1 1,-2-2-1,0-8-651,4-18-618,8 17 924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5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1268 0 1612,'-3'0'15,"1"1"-1,-1-1 0,1 1 1,-1 0-1,1 0 1,0-1-1,0 1 0,-1 1 1,1-1-1,0 0 1,0 1-1,0-1 1,0 1-1,0-1 0,0 1 1,-1 2-1,0-1-7,0 0-1,-1 0 0,1 0 1,0-1-1,-1 0 0,1 1 1,-6 1-1,-51 30 46,27-13-33,-22 12 14,29-16 5,-51 24 0,-32 16 30,80-40-50,-152 81 91,132-69-78,28-15-1,0-2-1,-36 15 1,48-22-20,0 0 0,0 0 0,1 0-1,-1 1 1,-10 10 0,-23 16 28,29-24-30,1 1-1,1 1 1,-1 0-1,-17 21 1,23-19-4,6-11-3,0-1-1,0 1 1,0 0-1,-1-1 0,1 1 1,0-1-1,0 1 0,-1 0 1,1-1-1,0 1 1,-1-1-1,1 1 0,-1-1 1,1 1-1,-1-1 1,1 1-1,-1-1 0,1 0 1,-1 1-1,1-1 0,-1 1 1,1-1-1,-1 0 1,0 0-1,1 1 0,-1-1 1,1 0-1,-2 0 1,-3 2 4,0 0 0,0 1 0,1-1 0,-1 1 0,1 0 0,-7 6 0,-11 5 34,-1 2-15,17-10-15,8-3-8,-1-3 5,-17 10 121,-1 4 20,14-13-123,0-1 0,0 1 1,1 0-1,-1 0 1,0 0-1,0 0 1,1 1-1,-1-1 1,1 1-1,-1 0 0,1-1 1,0 1-1,-1 0 1,1 0-1,0 1 1,0-1-1,1 0 0,-1 1 1,0-1-1,1 1 1,-1-1-1,-1 5 1,-49 14 364,2-4-142,48-16-95,3-1-226,0 0-1,0 0 0,0 0 1,0-1-1,0 1 0,0 0 1,0-1-1,-1 1 0,1-1 1,0 1-1,0-1 0,0 1 1,-1-1-1,1 1 0,0-1 1,-1 0-1,1 1 0,0-1 1,-1 0-1,1 0 0,-1 1 1,1-2-1,7-6-374,1-1 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0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67 1700,'2'-4'78,"-1"1"1,1-1-1,0 1 1,0 0-1,0-1 0,0 1 1,0 0-1,1 0 0,0 0 1,-1 1-1,1-1 0,0 0 1,0 1-1,1 0 0,5-4 1,2 3-35,-1 0 1,0 0 0,1 1 0,-1 0 0,1 0 0,-1 1 0,1 1 0,0 0 0,0 1-1,-1 0 1,1 0 0,-1 1 0,1 0 0,-1 1 0,11 4 0,-16-4-34,41 28 75,-44-29-84,0 0-1,-1 0 1,1 0 0,0 1-1,-1-1 1,0 1 0,1-1-1,-1 1 1,0-1 0,0 1 0,0 0-1,-1-1 1,1 1 0,-1 0-1,1 0 1,-1 5 0,6 16 9,-5-22-11,-1-1 0,1 0 0,0 1 0,-1-1 0,1 0 0,-1 1-1,1-1 1,-1 1 0,0-1 0,0 1 0,0-1 0,1 1 0,-1-1 0,-1 0 0,1 1 0,0-1 0,0 1 0,0-1 0,-1 1 0,1-1 0,-1 1 0,1-1 0,-1 0 0,0 1 0,1-1 0,-1 0 0,0 0 0,0 0 0,0 1 0,0-1 0,-1 1 0,-20 22-9,20-20 7,-1-1 0,1 1 1,-1-1-1,0 0 0,0 0 0,-1 0 1,1 0-1,0 0 0,-1-1 1,0 1-1,0-1 0,-6 2 0,-2 1-1,-1-1 1,0-1-1,0 0 0,-1-1 0,-19 0 0,16-5 12,17 3-7,0 0-1,0 0 1,0 0-1,0 0 1,0 0-1,0 0 1,0 0-1,0 0 1,0-1-1,0 1 1,1 0-1,-1 0 1,0 0-1,0 0 1,0 0-1,0 0 1,0 0-1,0 0 1,0-1 0,0 1-1,0 0 1,0 0-1,0 0 1,0 0-1,0 0 1,0 0-1,0 0 1,0 0-1,0-1 1,0 1-1,0 0 1,-1 0-1,162 0 111,-157 0-107,0 0-1,0 0 1,0 0-1,0 1 0,1-1 1,-1 1-1,0 0 1,0 0-1,0 1 0,-1-1 1,1 1-1,0 0 1,0 0-1,-1 0 0,1 0 1,-1 1-1,0 0 1,0-1-1,0 1 0,0 0 1,0 1-1,0-1 0,-1 0 1,0 1-1,1-1 1,-1 1-1,-1 0 0,1 0 1,-1-1-1,1 1 1,-1 0-1,0 1 0,0-1 1,-1 0-1,1 0 1,-1 4-1,0-3 4,0 0 0,0-1 0,-1 1 1,1-1-1,-1 1 0,0-1 0,-1 1 0,1-1 0,-1 1 0,0-1 0,0 0 0,0 0 1,0 0-1,-1 0 0,1 0 0,-1-1 0,0 1 0,-1-1 0,1 0 0,0 0 0,-1 0 1,0 0-1,0-1 0,1 1 0,-1-1 0,-1 0 0,1 0 0,-8 2 0,-10 3 2,-1-1-1,0-1 0,0-1 1,0-1-1,0-1 0,0-1 1,-31-3-1,6 2-25,45 0-56,-1-1 0,1 1 0,-1-1 0,1 0 0,-1 0 1,1 0-1,-1 0 0,1 0 0,0-1 0,0 0 0,0 1 0,0-1 0,0 0 0,0 0 0,0-1 0,1 1 0,-1-1 0,1 1 0,0-1 1,-1 0-1,1 0 0,1 0 0,-1 0 0,0 0 0,1 0 0,-1-1 0,1 1 0,0 0 0,0-1 0,0 1 0,1-1 0,-1-4 1,1-10-283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3.8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1600,'0'-7'112,"0"1"-16,0-1-24,0 1-44,0 0-64,0-1-88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4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2 1748,'-7'-1'50,"0"1"-1,0 0 1,0 0-1,0 1 1,0 0 0,0 0-1,0 1 1,0 0-1,1 0 1,-1 0-1,1 1 1,-1 0-1,1 1 1,0-1 0,0 1-1,0 0 1,1 0-1,0 1 1,-1 0-1,2 0 1,-1 0-1,0 0 1,1 1 0,0 0-1,1 0 1,-1 0-1,1 0 1,0 0-1,-3 11 1,0-1-22,1 1-1,1 0 1,1 0-1,0 0 1,1 0 0,0 1-1,2-1 1,0 0-1,1 1 1,1-1 0,0 0-1,2 0 1,0 0-1,0 0 1,2 0 0,0-1-1,1 0 1,0 0-1,11 15 1,-13-24-22,1 0 0,-1 0-1,1-1 1,1 1 0,0-1 0,-1-1 0,2 1 0,-1-1-1,1 0 1,-1-1 0,1 0 0,1 0 0,-1 0 0,0-1-1,1-1 1,11 3 0,-13-3-4,1-1 0,0 0 0,0 0 0,0 0 0,0-1 0,1 0 0,-1-1 0,0 0 1,0 0-1,-1-1 0,1 0 0,0 0 0,0-1 0,-1 0 0,0 0 0,1-1 0,-1 1 0,11-9 0,-12 7-5,0 0-1,0 0 1,0-1-1,0 1 1,-1-1-1,0-1 1,0 1 0,-1-1-1,1 1 1,-1-1-1,-1 0 1,0-1-1,0 1 1,0-1-1,-1 1 1,0-1 0,0 0-1,1-15 1,-3-6-7,1 15 7,-1 1 0,0-1 0,-1 0-1,0 1 1,-1-1 0,-1 1 0,0 0 0,-1 0 0,-6-14-1,4 13 8,-1 0-1,-1 0 1,0 0-1,0 1 0,-2 1 1,1 0-1,-2 0 1,0 0-1,-22-17 0,22 20 7,6 5-2,0 0 0,-1-1-1,1 2 1,-1-1 0,0 1 0,0 0 0,0 0 0,-1 0-1,1 1 1,-1 0 0,1 0 0,-1 1 0,1 0 0,-1 0-1,0 0 1,-8 1 0,13 0-19,4-6-1889,7 6 1552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5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1628,'-2'5'357,"2"-5"-343,-1 1 1,1-1 0,0 1-1,-1-1 1,1 0-1,0 1 1,0-1 0,0 1-1,0 0 1,-1-1-1,1 1 1,0-1 0,0 1-1,0-1 1,0 1-1,0-1 1,0 1 0,0-1-1,0 1 1,0-1-1,1 1 1,-1 0 0,0-1-1,0 1 1,0-1-1,1 1 1,-1-1 0,0 0-1,1 2 1,1 4 45,-1 1-1,0-1 1,0 1 0,-1-1-1,0 1 1,0 0-1,0-1 1,-2 8 0,1 7 56,0 42 144,-1-26-120,2 0-1,2-1 0,8 52 1,-6-43-43,-5-39-82,1 0 0,1 0 1,-1 0-1,1 0 1,0 0-1,0 0 0,4 9 1,-4 25 130,-10-42-366,7 2 91,0-1-141,2 2 252,0-1 0,-1 0 0,1 0 0,0 0 1,0 0-1,-1 0 0,1 0 0,0 0 0,-1 0 1,1 0-1,0 0 0,-1-1 0,1 1 0,0 0 1,-1 0-1,1 0 0,0 0 0,-1 0 0,1 0 0,0-1 1,0 1-1,-1 0 0,1 0 0,0-1 0,0 1 1,-1 0-1,1 0 0,0-1 0,0 1 0,0 0 1,0 0-1,-1-1 0,1 1 0,0 0 0,0-1 0,0 1 1,0 0-1,0-1 0,0 1 0,0 0 0,0-1 1,0 1-1,0-1 0,0-17-803,0 7 461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6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97 1684,'0'0'328,"0"-44"494,0 42-800,0 0 1,0 0 0,0 0-1,1 0 1,-1 1 0,1-1 0,-1 0-1,1 0 1,0 0 0,-1 1-1,1-1 1,0 0 0,0 1 0,0-1-1,1 1 1,-1-1 0,0 1-1,0-1 1,1 1 0,-1 0 0,1 0-1,-1 0 1,1 0 0,0 0 0,-1 0-1,1 0 1,0 0 0,0 1-1,-1-1 1,1 1 0,3-1 0,9-2 51,-1 2 1,1 0 0,25 1-1,-28 1-31,0-1 0,-1 0 0,21-4 0,-29 4-39,1-1-1,0 1 1,-1 0-1,1 0 1,0 0 0,-1 1-1,1-1 1,-1 1-1,1-1 1,0 1 0,-1 0-1,1 0 1,-1 0-1,0 0 1,1 0 0,-1 1-1,0-1 1,0 1-1,0-1 1,0 1-1,0 0 1,0 0 0,0 0-1,0 0 1,-1 0-1,1 0 1,-1 1 0,0-1-1,2 3 1,-2-2-3,1-1 0,-1 1 0,0 0 0,1 0 0,-1 0 0,-1-1 0,1 1 0,0 0 0,-1 0 0,1 1 0,-1-1 1,0 0-1,0 0 0,0 0 0,0 0 0,-1 0 0,1 0 0,-1 0 0,0 0 0,0 0 0,0 0 0,0-1 0,-1 1 0,1 0 0,-2 2 0,-22 25-6,16-18 2,-1 0 0,-1 0 0,-21 18 0,29-27 2,-1 0 0,1 0 0,0 0 0,1 0 0,-1 1 0,1-1 0,-1 1 0,-2 6 0,-14 19-3,16-25 3,1-1 0,-1 1-1,1 0 1,0 0-1,1-1 1,-1 1 0,0 1-1,1-1 1,0 0 0,0 0-1,-1 8 1,1 53-6,1-39 22,0-25-14,0 0 1,0 0-1,1 0 0,-1 0 0,0 0 0,0 0 0,1 0 0,-1 0 0,0 0 0,1 0 0,-1 0 0,1 0 0,-1 0 0,1 0 0,0 0 0,-1-1 0,1 1 0,0 0 1,0 0-1,-1 0 0,1-1 0,0 1 0,0-1 0,0 1 0,1 0 0,34 6 7,-23-8-7,0 0 1,0-1-1,22-5 0,-24 4 2,-9 3-5,-1 0 0,0-1 0,0 1 0,0 0-1,1-1 1,-1 1 0,0-1 0,0 1 0,0-1 0,0 0 0,0 1 0,0-1 0,0 0 0,0 0 0,0 1-1,2-3 1,4-3-57,-7 6 48,1-1 1,-1 1-1,0 0 0,1 0 1,-1-1-1,1 1 0,-1 0 1,0-1-1,0 1 0,1-1 0,-1 1 1,0 0-1,1-1 0,-1 1 1,0-1-1,0 1 0,0 0 1,0-1-1,1 1 0,-1-1 1,0 1-1,0-1 0,0 1 0,0-1 1,0 1-1,0-1 0,0 1 1,0-1-1,4-5-395,3-3-53,-5-10-347,7 7 454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7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58 1664,'8'-10'139,"-7"8"-95,1-1 0,0 1-1,-1 0 1,1 0 0,0 0 0,0 0-1,0 0 1,0 0 0,1 1 0,-1-1-1,0 1 1,1 0 0,-1-1 0,1 1-1,-1 0 1,4 0 0,23-5 135,-14 2-44,1 1 0,0 1 0,19-1 0,-28 3-110,1 0 1,0 0 0,-1 1 0,1 0 0,0 1 0,-1-1 0,0 2 0,1-1-1,-1 1 1,0 0 0,0 0 0,-1 1 0,12 7 0,-14-7-16,0 0 0,0 0 1,0 1-1,-1-1 0,1 1 1,-1 0-1,0-1 0,-1 1 1,1 1-1,-1-1 1,0 0-1,0 0 0,-1 1 1,0-1-1,0 1 0,0 0 1,0-1-1,-1 12 0,0-13-7,-1 1-1,0-1 1,0 1-1,0 0 1,-1-1-1,1 0 1,-1 1-1,0-1 1,0 0-1,0 0 1,-1 0-1,0 0 1,1-1 0,-1 1-1,-1-1 1,1 1-1,0-1 1,-1 0-1,0 0 1,1-1-1,-1 1 1,0-1-1,-6 3 1,0 0-6,0-1 1,-1 1 0,0-2 0,0 0 0,0 0 0,0-1-1,0 0 1,-19 0 0,-17-5 30,83 0 33,-18 3-53,0 1-1,31 4 0,-44-4-6,1 1-1,-1-1 1,0 1-1,1 0 1,-1 0-1,0 1 1,0-1-1,-1 1 1,1 0 0,-1 0-1,1 1 1,6 6-1,-9-6 2,0 0 1,0 1-1,0-1 1,-1 0-1,0 0 1,0 1-1,0-1 1,0 6-1,-1-4 20,0 1 0,-1-1 0,0 1-1,-1-1 1,1 1 0,-1-1 0,-4 8 0,3-10-17,-1 0 1,1 0-1,-1 0 0,0-1 1,-1 0-1,1 0 1,0 0-1,-1 0 1,0 0-1,1-1 1,-1 0-1,0 0 0,0 0 1,0-1-1,-6 1 1,-6 2 2,1-1-1,-1-1 1,-24 0 0,-106-2-162,143 0 81,1 0 1,0 0 0,-1-1-1,1 0 1,0 1 0,0-1-1,0 0 1,-1-1-1,1 1 1,0-1 0,0 1-1,1-1 1,-1 0 0,0 0-1,1 0 1,-1 0 0,1 0-1,-1-1 1,1 1-1,0-1 1,0 0 0,0 1-1,0-1 1,1 0 0,-1 0-1,1 0 1,0 0 0,0-1-1,-2-5 1,11-4-265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8.2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1676,'0'0'439,"-2"12"-90,4 103 287,-2-21-186,0-93-437,0 1-1,0-1 1,1 0-1,-1 1 1,0-1 0,1 0-1,-1 0 1,1 1-1,-1-1 1,1 0-1,0 0 1,-1 0-1,1 1 1,0-1-1,0 0 1,0 0-1,0 0 1,0-1 0,0 1-1,0 0 1,0 0-1,1 0 1,37 13 197,-18-11-153,0-1 0,23-1 1,-40-1-59,24 0 17,-15 1-46,0-1 1,1-1-1,-1 0 1,21-4-1,-23 4-32,-11 1 49,1 1 0,0-1 0,0 0 1,-1 0-1,1 0 0,0 0 0,0 0 0,0 0 1,-1 0-1,1 0 0,0 0 0,0 0 1,-1-1-1,1 1 0,0 0 0,0 0 0,-1-1 1,1 1-1,0 0 0,-1-1 0,1 1 1,0-1-1,-1 1 0,1-1 0,-1 1 1,1-1-1,-1 1 0,1-1 0,-1 0 0,1 1 1,-1-1-1,0 0 0,1 1 0,-1-1 1,0 0-1,1-1 0,3-5-289,-4 6 265,1 1 1,0-1-1,-1 0 1,1 0-1,0 0 0,-1 1 1,1-1-1,-1 0 1,0 0-1,1 0 0,-1 0 1,0 0-1,1 0 1,-1 0-1,0 0 0,0 0 1,0 0-1,0 0 0,0-1 1,0-10-249,0 0-29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8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7 1660,'0'0'13,"0"-1"0,0 1 0,0 0 0,0 0-1,0-1 1,0 1 0,0 0 0,0-1 0,-1 1 0,1 0 0,0 0 0,0-1-1,0 1 1,0 0 0,0 0 0,-1 0 0,1-1 0,0 1 0,0 0-1,0 0 1,-1 0 0,1-1 0,0 1 0,0 0 0,0 0 0,-1 0-1,1 0 1,0 0 0,-1 0 0,1-1 0,0 1 0,0 0 0,-1 0 0,1 0-1,0 0 1,0 0 0,-1 0 0,1 0 0,0 0 0,-1 0 0,1 0-1,-1 1 1,0-1 215,1 0-210,-1 1 1,1-1-1,0 1 1,-1-1-1,1 1 0,-1 0 1,1-1-1,0 1 1,-1-1-1,1 1 0,0 0 1,0 0-1,-1-1 1,1 1-1,0 0 0,0-1 1,0 1-1,0 0 1,0 0-1,0-1 0,0 1 1,0 0-1,0-1 1,1 1-1,-1 0 0,0-1 1,1 2-1,5 40 341,1 7-80,-6-31-220,1 0 0,1 0 0,1 0 0,6 19 0,6 30 55,12 29 5,-4-15-30,-19-54-123,-1 0 0,-1 0 0,-1 31 0,-2-58 24,0 0-1,-1-1 0,1 1 1,0 0-1,0 0 1,0 0-1,0-1 1,0 1-1,0 0 1,0 0-1,0 0 1,0-1-1,-1 1 1,1 0-1,0 0 1,0 0-1,0-1 1,0 1-1,0 0 1,-1 0-1,1 0 1,0 0-1,0 0 1,0 0-1,-1-1 0,1 1 1,0 0-1,0 0 1,-1 0-1,1 0 1,0 0-1,0 0 1,0 0-1,-1 0 1,1 0-1,0 0 1,0 0-1,-1 0 1,1 0-1,0 0 1,0 0-1,0 0 1,-1 0-1,1 1 1,0-1-1,0 0 1,-1 0-1,1 0 0,0 0 1,0 0-1,0 0 1,-1 1-1,1-1-16,0 0 0,-1 1 0,1-1 0,0 0 0,-1 0 0,1 0 0,0 0 0,0 0 0,-1 1 0,1-1 0,-1 0 1,1 0-1,0 0 0,-1 0 0,1 0 0,0 0 0,-1 0 0,1 0 0,0 0 0,-1 0 0,1 0 0,0 0 0,-1-1 0,1 1 0,0 0 0,-1 0 0,1 0 0,0 0 0,-1 0 0,1-1 0,0 1 0,-1 0 0,1 0 0,0-1 0,0 1 0,-1 0 0,1 0 0,0-1 0,0 1 0,0 0 0,-1-1 0,1 1 0,0 0 0,0-1 0,0 1 0,0 0 0,0-1 0,0 1 0,0 0 0,0-1 0,0 1 0,0-1 0,0 1 0,0 0 0,0-1 0,0 0 0,0-5-312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9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15 1772,'0'0'900,"36"0"-306,85 0-194,-121 0-396,1 0 0,-1 0 0,1 0 0,-1 0 1,1 0-1,-1 0 0,1 0 0,-1 0 0,1 0 0,-1-1 0,0 1 0,1 0 0,-1 0 0,1-1 0,-1 1 0,1 0 0,-1 0 0,0-1 0,1 1 0,-1 0 0,0-1 0,1 1 0,-1-1 0,0 1 0,0 0 0,1-1 0,-1 0 0,0 1-3,0-1-1,0 1 1,0 0-1,0 0 0,0-1 1,-1 1-1,1 0 1,0 0-1,0 0 0,0-1 1,-1 1-1,1 0 1,0 0-1,0 0 0,0 0 1,-1-1-1,1 1 1,0 0-1,0 0 0,-1 0 1,1 0-1,0 0 1,-1 0-1,1 0 0,0 0 1,0 0-1,-1 0 1,1 0-1,0 0 0,0 0 1,-1 0-1,1 0 1,0 0-1,0 0 0,-1 0 1,1 0-1,0 0 1,0 0-1,-1 1 0,1-1 1,0 0-1,0 0 1,-1 0-1,1 0 0,0 1 1,0-1-1,0 0 1,-1 0-1,1 0 0,0 1 1,0-1-1,0 0 1,0 1-1,-6 0 2,0 0 0,0 0 0,0-1 0,-1 0 0,1 0 1,0 0-1,0-1 0,0 0 0,-8-2 0,-15-1 10,17 4-8,9 0-2,0-1-1,0 1 1,0 0 0,0 0 0,0 0 0,0 0-1,0 0 1,0 0 0,0 1 0,0 0 0,0 0 0,0 0-1,0 0 1,0 0 0,1 0 0,-1 1 0,0-1 0,-4 4-1,-5 10 17,10-14-16,0 0-1,1 1 1,-1-1-1,1 1 1,0-1 0,-1 1-1,1 0 1,0-1-1,0 1 1,0 0-1,0 0 1,0 0-1,1 0 1,-1 0-1,0 0 1,1 0-1,0 0 1,-1 3-1,-10 78 38,0-2-17,-1-24 2,3-44 0,9-13-24,-1 0 0,1 0 0,0-1 0,0 1 0,0 0 0,-1 0 0,1-1 1,0 1-1,0 0 0,0 0 0,0-1 0,0 1 0,0 0 0,0 0 0,-1-1 0,1 1 1,0 0-1,0-1 0,0 1 0,0 0 0,0-1 0,0 1 0,0 0 0,0 0 0,0-1 0,1 1 1,-1 0-1,0-1 0,0 1 0,0 0 0,0 0 0,0-1 0,0 1 0,1 0 0,-1 0 1,0-1-1,0 1 0,0 0 0,1 0 0,-1 0 0,0-1 0,0 1 0,0 0 0,1 0 1,9-14 2,-8 12-3,0 0 0,1 0 0,-1 0 0,0 1 0,1-1 0,-1 1 0,1 0 0,-1-1 0,1 1 0,-1 0 0,1 1 0,0-1 0,0 0 0,-1 1 0,1 0 0,0-1 0,0 1 0,4 1 0,-5-1 0,133-13 8,-129 13-3,0 1-1,0-1 0,0 1 0,-1 1 0,1-1 0,0 1 0,-1 0 1,0 0-1,1 0 0,5 4 0,-9-4 2,1-1-1,-1 0 1,0 1-1,0 0 1,0-1-1,0 1 1,0 0-1,0 0 1,0 0-1,-1 1 1,1-1-1,-1 0 1,1 0-1,-1 1 1,0-1 0,0 1-1,0-1 1,0 1-1,0 0 1,-1-1-1,1 5 1,4 18 31,-4-23-34,-1 0 0,1 0-1,-1 0 1,1-1 0,-1 1 0,1 0-1,-1 0 1,0 0 0,0 0 0,0 0-1,0 0 1,0 0 0,-1 0 0,1 0-1,-1 0 1,1 0 0,-1 0 0,0 0 0,0 0-1,-1 3 1,-3 2 1,0 0-1,-1 0 1,0-1 0,0 0-1,0 0 1,-1 0 0,1 0-1,-1-1 1,-1 0 0,1-1-1,-1 0 1,0 0 0,0 0-1,0-1 1,0-1 0,-15 4-1,-6-1-35,-1 0 0,-1-2-1,-43-2 1,71-1-75,0 0 0,0 0-1,0-1 1,0 1 0,0-1 0,0 0 0,0 0 0,0 0 0,0-1 0,0 1 0,0-1 0,1 1 0,-1-1 0,0 0-1,1 0 1,0 0 0,-4-4 0,4 0-285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0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1 1744,'-16'20'117,"1"1"-1,0 0 0,2 1 1,0 1-1,2 0 1,1 0-1,0 1 0,2 1 1,1 0-1,1 0 1,-4 28-1,8-40-90,1 0-1,0 0 1,1 0 0,0 0 0,1 0-1,1 0 1,0 0 0,0 0-1,2-1 1,-1 1 0,9 17 0,-9-24-24,0 0 0,1 0 0,-1 0 0,2 0 0,-1-1 0,1 1 0,-1-1 0,2 0 0,-1 0 0,0-1 0,1 0 0,0 0 0,0 0 0,0-1 0,0 0 0,1 0 0,-1 0 0,1-1 0,0 0 0,0 0 0,0-1 0,8 2 0,-10-3-7,0 0 0,0 0 0,0-1 0,0 1 0,0-1 0,0 0 0,-1 0 0,1-1 1,0 1-1,0-1 0,-1 0 0,1 0 0,-1-1 0,5-3 0,2-2-12,0 0-1,-1-1 1,17-20-1,-22 23 14,-1-1 0,0-1 0,0 1 0,-1 0 0,0-1 0,0 0 0,0 0 0,-1 0-1,-1 0 1,1 0 0,-1 0 0,-1 0 0,1 0 0,-2-1 0,1 1 0,-1 0 0,0 0 0,-1 0-1,1 0 1,-4-8 0,-7-12-3,11 24 8,0 0 0,-1 0 0,0 0 0,1 0 0,-1 0 0,0 1-1,-1-1 1,1 1 0,-1-1 0,0 1 0,1 0 0,-1 0-1,-1 0 1,1 0 0,-6-3 0,5 4 2,0 0 0,0 0-1,0 0 1,0 1 0,0-1 0,0 1 0,-1 0-1,1 0 1,0 1 0,-1-1 0,1 1 0,0 0-1,-1 0 1,1 1 0,-1-1 0,-7 3 0,0 1 6,1 1 1,-1 0 0,1 1-1,-16 10 1,-4 3 1,-8 15-2,36-32-22,0 1 0,1-1 0,-1 1 0,1 0-1,0 0 1,0 1 0,0-1 0,0 0 0,0 0-1,1 1 1,-2 5 0,-9 35-1049,12-38 701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7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15 1636,'-6'-3'43,"0"1"1,0 0-1,0 0 0,0 0 0,-1 1 0,1 0 0,0 0 1,0 1-1,-1 0 0,1 0 0,0 0 0,-1 1 0,1 0 1,0 0-1,-1 0 0,1 1 0,0 0 0,-9 5 1,6-4-23,1 2 1,-1-1-1,1 1 1,0 0-1,1 0 1,-1 1-1,1 0 1,1 1-1,-1-1 1,1 1-1,-10 14 1,13-17-12,0 1 1,1-1-1,0 1 0,0 0 1,0 0-1,0 0 1,1 0-1,0 0 0,0 0 1,0 0-1,0 0 1,1 0-1,0 0 0,0 0 1,0 0-1,1 1 0,0-1 1,0 0-1,0 0 1,3 6-1,-2-6-5,1-1-1,0 0 1,0 1 0,0-1 0,1 0-1,-1-1 1,1 1 0,0-1 0,0 1-1,0-1 1,1 0 0,-1-1-1,1 1 1,-1-1 0,1 0 0,0 0-1,0 0 1,0-1 0,0 0 0,7 1-1,-1 0 3,0-1 0,0 0 0,0 0 0,-1-2 0,1 1 1,0-1-1,0-1 0,14-3 0,-21 3-45,-3 2 21,0 0 0,0 0 0,0 0 1,0 0-1,0 0 0,0 0 1,-1-1-1,1 1 0,0 0 0,0-1 1,0 1-1,0-1 0,0 1 0,-1-1 1,1 1-1,0-1 0,-1 1 0,1-1 1,0 0-1,-1 1 0,1-1 1,-1 0-1,1 0 0,-1 1 0,1-1 1,-1 0-1,1 0 0,-1 0 0,0 0 1,0 0-1,1-1 0,6-3-431,-5 4 146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0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1804,'5'0'91,"56"0"591,120-14 1,-136 3-587,-43 10-92,-2-3 0,2 6-4,5-6 0,-5-2 0,-2 2 0,0 12 19,0 1-1,0 0 0,1 0 0,0-1 1,1 1-1,4 14 0,-3-12 4,-1 0-1,0 1 0,1 18 0,2 12 39,40 206 221,-31-181-222,-9-46-39,0 0 1,-2 1-1,2 31 0,-5-44-547,0-19 57,0-20-452,0 17 567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1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227 273 1724,'2'-5'58,"0"0"-1,1 0 0,0 0 1,0 0-1,0 1 0,0-1 1,1 1-1,0 0 0,0 0 1,7-5-1,3-6 87,-11 12-115,0-1 0,0 0 0,-1 0 0,0 0 0,1-1 0,-1 1 0,-1-1 0,1 1 0,-1-1 0,0 1 0,0-1-1,0 0 1,0 1 0,-1-1 0,0 0 0,0 0 0,-1-9 0,-4-2 44,5 14-68,0 1 0,0-1-1,0 1 1,-1-1 0,1 1 0,-1-1 0,1 1-1,-1 0 1,0-1 0,1 1 0,-1 0 0,0-1-1,-2-1 1,-9-13 45,-8-5 20,11 16-47,2 0-12,0 1 0,0 0 0,0 1 0,-1-1 1,1 1-1,-1 1 0,0-1 0,0 1 0,0 1 1,0 0-1,0 0 0,-8 0 0,7 1-4,0 1-1,0 0 0,0 1 0,0 0 1,0 0-1,1 1 0,-15 6 0,20-8-6,0 0-1,0 1 1,0-1-1,0 1 0,1 0 1,-1 0-1,1 0 1,-1 0-1,1 0 1,0 0-1,-1 1 0,1-1 1,0 1-1,1-1 1,-1 1-1,0 0 0,1 0 1,0 0-1,-1 0 1,1 0-1,0 0 0,1 0 1,-1 0-1,0 4 1,-5 7 3,6-13-3,-1 0 0,1 0 0,-1-1 1,1 1-1,-1 0 0,1 0 0,-1 0 0,1 0 1,0 0-1,-1 0 0,1 0 0,0-1 1,0 1-1,0 0 0,0 0 0,0 0 0,0 0 1,0 0-1,0 0 0,0 0 0,0 0 1,1 0-1,-1 0 0,1 1 0,4 7 2,1 0-1,0-1 0,0 0 1,1 0-1,1 0 1,-1-1-1,1 0 0,0 0 1,1-1-1,-1 0 0,16 8 1,20 16-3,7 2 10,-36-23-6,1 1 0,23 20 0,-19-11 10,-14-15-11,0 1 1,0 0 0,-1 0-1,0 1 1,0 0-1,0 0 1,-1 0-1,0 0 1,0 1 0,0 0-1,-1 0 1,3 7-1,3 10 17,-7-19-10,0 0 0,0 1-1,-1-1 1,0 0-1,0 0 1,0 1 0,0 9-1,0-7 6,-1 1 0,-1-1-1,0 0 1,0 0 0,0 0 0,-1 0-1,0-1 1,-7 15 0,8-19-11,-1 0 1,0 0 0,0 0-1,0-1 1,-1 1 0,1-1-1,-1 1 1,1-1 0,-1 0-1,0 0 1,0 0 0,0 0 0,0-1-1,0 1 1,0-1 0,0 0-1,0 0 1,-1 0 0,1 0-1,0 0 1,-1-1 0,1 0-1,-1 1 1,-5-2 0,0 2-1,0 0 1,0-1-1,0-1 1,0 1-1,-1-1 0,1-1 1,0 0-1,1 0 1,-1-1-1,0 0 1,1 0-1,-1-1 1,1 0-1,-15-11 1,16 9-5,-1 0 0,1 0 1,1-1-1,-1 0 0,1-1 0,0 1 1,1-1-1,0 0 0,0-1 1,1 1-1,0-1 0,0 0 1,1 0-1,0 0 0,0 0 0,1-1 1,-1-18-1,1 0-8,2 24 7,-1 1-1,1-1 0,0 0 0,0 0 1,0 0-1,1 0 0,-1 0 1,1 0-1,2-5 0,-1 2-10,0 0-1,1 1 1,0-1-1,0 0 1,1 1-1,0 0 1,0 0-1,0 0 1,1 0-1,0 1 1,7-7-1,3 0-141,0 2 0,0 0 0,20-9 0,-10 5-178,11-10-381,-15 16 368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2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210 9 1640,'-5'-2'40,"-1"1"0,1-1-1,-1 1 1,1 0 0,-1 0-1,1 1 1,-1 0 0,0 0-1,1 0 1,-1 1 0,0-1-1,1 1 1,-1 1 0,1-1 0,0 1-1,-1 0 1,1 0 0,0 1-1,-5 2 1,-10 3 50,15-5-77,0 0 0,1 1-1,-1-1 1,0 1 0,1 0-1,0 0 1,0 1 0,0-1-1,0 1 1,1 0 0,0 0-1,0 0 1,0 0 0,1 1-1,-1-1 1,1 1 0,1-1-1,-1 1 1,1 0 0,-1 8-1,-2 9 23,3-21-34,1-1 1,0 0 0,-1 1-1,1-1 1,0 1-1,0-1 1,0 0-1,-1 1 1,2-1-1,-1 1 1,0-1-1,0 0 1,0 1-1,1-1 1,-1 1-1,0-1 1,1 0 0,0 1-1,0 0 1,0 0-3,0 1 1,0-1 0,0 0 0,1 0 0,-1 0 0,1 0 0,-1 0 0,1 0-1,0 0 1,0-1 0,0 1 0,0-1 0,0 1 0,0-1 0,0 0 0,0 0 0,0 0-1,1 0 1,4 1 0,-3-1-6,0 0-1,1-1 0,-1 0 1,1 0-1,0 0 0,-1 0 1,0-1-1,1 0 1,-1 0-1,8-2 0,-4 0-9,1-1 0,-1 0 0,0 0-1,0-1 1,0 0 0,0 0-1,-1 0 1,0-1 0,0-1-1,0 1 1,6-9 0,30-54-48,-39 50 120,-5 17 42,0 18-5,2 2 1,2 1 1,0-1-1,0 0 1,9 24-1,-6-24-18,-1 0-1,-1 1 1,0 0 0,0 26-1,-4 278 526,0-322-642,0-12-745,2-10-627,7 15 1074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3.1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1756,'0'32'922,"0"-2"-646,-1 14-26,1-1-1,3 0 0,16 82 1,-16-76-137,-3-44-99,0 0-1,0 0 0,0 1 0,1-1 0,0 0 0,0 0 0,0 0 1,3 7-1,-4-11-12,1-1 1,-1 1 0,0-1-1,1 1 1,-1 0 0,0-1-1,1 1 1,-1 0 0,0-1-1,0 1 1,0 0 0,0-1-1,0 1 1,1 0 0,-1-1-1,0 1 1,-1 0 0,1 0-1,0-1 1,0 1 0,0 0-1,0-1 1,0 1 0,-1 0-1,1-1 1,0 1 0,-1-1-1,1 1 1,0 0 0,-1-1-1,1 1 1,-1-1 0,1 1-1,-1-1 1,1 1 0,-1-1-1,1 0 1,-1 1 0,1-1-1,-1 1 1,0-1 0,1 0-1,-2 1 1,0-1-18,3-1-74,0 2 84,-1-1-1,0 0 1,1 0 0,-1 0-1,0 0 1,1 0-1,-1 0 1,0 0-1,1 0 1,-1 0-1,0 0 1,1 0 0,-1 0-1,0 0 1,1 0-1,-1 0 1,0 0-1,1-1 1,-1 1-1,0 0 1,0 0 0,1 0-1,-1 0 1,0-1-1,0 1 1,1 0-1,-1 0 1,0-1-1,0 1 1,1 0 0,-1 0-1,0-1 1,0 1-1,0 0 1,0-1-1,1 1 1,-1 0-1,0 0 1,0-1-1,0 1 1,0 0 0,0-1-1,0 1 1,0 0-1,0-1 1,0 1-1,0 0 1,0-1-1,0 1 1,0 0 0,0-1-1,0 1 1,0 0-1,-1-1 1,1 1-1,0 0 1,0-1-1,0 1 1,0 0 0,-1 0-1,1-1 1,-1 0-24,1 1 1,-1-1-1,1 1 1,-1-1-1,1 1 1,-1-1 0,1 0-1,-1 1 1,1-1-1,0 0 1,-1 0-1,1 1 1,0-1 0,0 0-1,0 0 1,-1 1-1,1-1 1,0 0-1,0 0 1,0 1 0,0-1-1,0 0 1,0 0-1,1 0 1,-1 1-1,0-1 1,0 0-1,1 0 1,-1 1 0,0-1-1,1 0 1,0 0-1,4-20-594,-5 9 264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3.5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186 384 1772,'-21'-6'600,"18"6"-559,0 0-1,1 0 0,-1-1 1,0 1-1,1-1 0,-1 0 1,1 1-1,-1-1 0,1 0 1,-1-1-1,1 1 0,0 0 1,-4-4-1,-36-26 228,26 10-165,1 0 0,-16-29 0,25 40-75,3 1-5,0 0 1,0 0 0,1-1 0,0 1 0,1-1-1,0 1 1,1-1 0,0 1 0,0-1-1,2-12 1,0-14 57,-2 33-77,0 0 0,1 0 1,0 1-1,-1-1 0,1 0 1,0 1-1,0-1 0,0 1 1,1-1-1,-1 1 0,1-1 1,-1 1-1,1 0 1,0 0-1,0 0 0,0 0 1,0 0-1,0 0 0,0 1 1,4-3-1,0 0 4,0 0-1,1 1 1,-1 0 0,1 0-1,0 1 1,-1 0 0,9-2-1,-5 3-5,0 0 0,0 0 0,0 1 0,-1 0 0,1 1 0,0 0 0,0 1 0,0 0 0,-1 0 0,1 1 0,-1 0 0,0 1 0,1 0 0,-2 0 0,14 10 0,-15-10 5,-1 0 0,0 1-1,-1 0 1,1 0-1,-1 0 1,0 1 0,0-1-1,-1 1 1,0 1-1,0-1 1,0 0 0,-1 1-1,0 0 1,0 0-1,-1 0 1,1 0 0,-2 0-1,1 1 1,-1-1-1,1 12 1,-2-13-2,-3 46 44,2-49-46,1 0 0,-1 0 0,1 0 0,-1 0 0,0-1 0,0 1 0,0 0 0,0-1 0,-1 1 0,1-1 0,-1 1 0,0-1 0,0 0 0,1 1-1,-4 1 1,-11 9 13,10-8-11,0-1-1,1 0 1,-1 1-1,-1-2 1,1 1 0,0-1-1,-1 0 1,0 0-1,0-1 1,0 0 0,0 0-1,-11 1 1,10-2-92,-1-1 0,1 1-1,0-2 1,-1 1 0,1-1 0,0-1 0,0 1 0,-1-1 0,1-1 0,0 1 0,1-1-1,-1-1 1,1 0 0,-1 0 0,1 0 0,0-1 0,0 0 0,1 0 0,0 0 0,0-1-1,0 0 1,0-1 0,1 1 0,0-1 0,-7-13 0,3 8-268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18.9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1644,'0'0'96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0.6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30 1760,'-8'-5'78,"-2"1"-1,1 0 1,0 1 0,-1-1-1,0 2 1,1-1 0,-1 2-1,0-1 1,0 1-1,0 1 1,0 0 0,-18 2-1,12 0-39,0 2 0,0 0-1,0 0 1,1 2 0,0 0-1,-28 15 1,38-18-33,1 0 1,0 0 0,0 0-1,0 1 1,0 0-1,0 0 1,1 0-1,-1 0 1,1 0-1,0 0 1,0 1-1,1 0 1,-1-1-1,1 1 1,0 0-1,1 0 1,-2 7-1,-3 12 8,6-23-13,-1 0 1,1 0-1,-1 0 1,1 0 0,0 0-1,-1 0 1,1 0-1,0 0 1,0 1-1,0-1 1,0 0-1,0 0 1,0 0-1,0 0 1,0 0-1,0 1 1,1-1-1,-1 0 1,0 0-1,1 0 1,-1 0-1,1 0 1,-1 0-1,1 0 1,0 0-1,-1 0 1,1 0 0,0 0-1,0 0 1,-1-1-1,2 2 1,49 15 6,-47-16-6,56 7-3,-49-8 5,0 1 1,0 0-1,0 1 1,-1 0-1,14 4 0,-11-1 0,0 1 0,0 0-1,-1 0 1,0 2 0,0-1-1,0 2 1,-1-1 0,0 2-1,13 14 1,-21-21 9,-1 1-1,1-1 1,-1 1-1,0-1 1,0 1-1,-1 0 1,1 0 0,-1 0-1,0 0 1,0 0-1,0 0 1,0 0-1,-1 0 1,0 0 0,0 0-1,0 5 1,0-7-4,0 1 1,-1-1 0,1 0-1,-1 1 1,1-1 0,-1 0 0,0 1-1,0-1 1,0 0 0,0 0-1,-1 0 1,1 0 0,0 0-1,-1 0 1,1 0 0,-1-1-1,0 1 1,0 0 0,1-1-1,-1 1 1,0-1 0,0 0 0,0 0-1,-1 0 1,1 0 0,0 0-1,0 0 1,-1 0 0,-2 0-1,-19 4 44,12-2-35,0-1 1,0 0-1,1-1 0,-1 0 0,-1 0 0,1-1 1,-12-2-1,-12-1-22,27 4-8,-1-2 1,0 1 0,1-2 0,-13-2 0,20 4-12,1-1 1,-1 1-1,0-1 0,1 1 0,-1-1 1,1 0-1,0 0 0,-1 0 1,1 0-1,0 0 0,-1 0 1,1 0-1,0 0 0,0 0 1,0 0-1,0-1 0,0 1 1,0 0-1,0-1 0,0 1 0,1-1 1,-1 1-1,1-1 0,-1 1 1,1-1-1,-1 0 0,1 1 1,0-1-1,0 0 0,0-1 1,-3-14-367,2 16 361,1 0 1,0 1-1,0-1 0,-1 0 0,1 0 1,0 0-1,0 0 0,0 0 0,0 0 0,0 0 1,0 0-1,0 0 0,0 0 0,1 0 1,-1 0-1,0 0 0,0 0 0,1 0 1,0-1-1,1-11-328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1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 1736,'13'-1'1017,"-10"2"-968,0-1 1,0 0-1,0 1 1,1-1-1,-1 0 1,0 0-1,0-1 1,0 1-1,0-1 1,5-1-1,21-1 152,204 3 438,-231 0-645,5 0-397,-12 0-108,5 0 492,0 0 0,1 0 0,-1 0 0,0 0 0,1 0 0,-1 0 0,0 0 0,1 0 1,-1 0-1,0 0 0,1 0 0,-1-1 0,0 1 0,1 0 0,-1 0 0,0 0 0,1 0 0,-1 0 0,0-1 0,0 1 0,1 0 0,-1 0 0,0-1 0,0 1 1,1 0-1,-1 0 0,0-1 0,0 1 0,0 0 0,1 0 0,-1-1 0,0 1 0,0 0 0,0-1 0,0 1 0,0 0 0,0-1 0,0 1 0,0 0 0,0-1 1,0 1-1,0 0 0,0-1 0,0 1 0,0 0 0,0-1 0,0 1 0,0 0 0,0-1 0,0 1 0,0 0 0,-1-1 0,1 1 0,0 0 0,0 0 0,-1-1 1,-8-5-320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1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45 1644,'13'7'920,"-2"-3"-831,-1-2 0,1 1 0,0-1 0,0-1 0,0 0 0,0 0 1,0-1-1,0-1 0,13-1 0,31-4 59,-38 6-113,0-2-1,1 0 1,-1-1-1,0-1 1,0 0 0,27-11-1,-31 9-540,-13-8-705,0 7 839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2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65 1660,'0'0'174,"-2"0"534,-11-3-546,14-3 86,0-4-190,-2 10-53,1-1-1,-1 0 1,1 0 0,0 0-1,-1 1 1,1-1-1,0 0 1,0 0-1,0 0 1,-1 0 0,1 1-1,0-1 1,0 0-1,0 0 1,0 0 0,1 0-1,-1 0 1,0 1-1,0-1 1,0 0-1,1 0 1,-1 0 0,0 1-1,1-1 1,-1 0-1,1 0 1,-1 1-1,1-1 1,-1 0 0,1 1-1,-1-1 1,1 1-1,0-1 1,-1 1-1,1-1 1,0 1 0,0-1-1,-1 1 1,1-1-1,1 1 1,2-3 14,-1 1 0,1 1 0,0-1 0,-1 1 1,1-1-1,0 1 0,0 0 0,0 0 0,0 1 0,6-1 0,11 0 68,-17 1-72,-1-1 1,1 1-1,0 0 0,-1 1 1,1-1-1,0 1 0,-1-1 0,1 1 1,-1 0-1,1 0 0,-1 1 0,1-1 1,-1 1-1,5 3 0,-3-3-5,-1 1 0,1-1 0,-1 2 0,0-1 0,0 0 0,0 1 0,0 0 0,0-1 0,-1 2 0,0-1 0,0 0 0,0 1 0,0-1 0,-1 1-1,1 0 1,-1 0 0,0 0 0,-1 0 0,1 0 0,-1 0 0,0 0 0,0 6 0,2 15 16,-2-25-24,0 1 1,-1 0-1,0 0 0,1 0 0,-1 0 0,0 0 0,0-1 0,0 1 0,0 0 1,0 0-1,0 0 0,-1 0 0,1 0 0,-1 0 0,1-1 0,-1 1 0,0 0 1,-1 3-1,-11 26 26,11-26-31,1 0 1,-1-1-1,0 1 0,0 0 1,0-1-1,-1 0 1,0 1-1,-3 3 0,-4 4-10,4-5-49,1 0 0,-1-1 0,-1 1 0,1-1 0,-1 0 0,0-1 0,-14 9 0,3-5-219,16-8 186,0 0 0,0 1 0,0-1 0,-1 0 0,1-1 0,0 1 1,0 0-1,-1 0 0,1-1 0,0 0 0,-5 1 0,-3-1-256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7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 73 1672,'1'-1'23,"-1"0"-1,1 0 0,0 0 1,0 0-1,0 1 1,-1-1-1,1 0 1,0 0-1,-1 0 0,1-1 1,-1 1-1,1 0 1,-1 0-1,1 0 1,-1 0-1,0 0 0,0-1 1,1 1-1,-1 0 1,0 0-1,0 0 1,0 0-1,0-1 0,-1 1 1,1 0-1,0 0 1,0 0-1,-1-1 1,1 1-1,-1 0 0,0-1 1,1 0-8,-1 0 1,0 0 0,0 0-1,0 1 1,0-1-1,0 0 1,0 1 0,0-1-1,0 1 1,-1 0-1,1-1 1,0 1 0,-1 0-1,1 0 1,-1-1-1,0 1 1,1 0 0,-4-1-1,-1 1 3,-1-1-5,-1 0 1,0 1-1,0 0 0,0 0 0,0 1 0,0 0 0,0 1 0,0-1 0,0 1 0,0 1 0,-12 3 1,-9 4 21,24-9-31,1 1-1,-1 0 1,0 1 0,1-1-1,-1 1 1,1 0 0,-1 0 0,1 0-1,0 1 1,0-1 0,0 1-1,0 0 1,0 0 0,1 1 0,-5 4-1,7-5-1,-1 0-1,2 0 0,-1 0 1,0 0-1,1 0 1,-1 0-1,1 0 0,0 0 1,0 0-1,0 0 0,0 0 1,1 0-1,-1 0 0,1 0 1,0 0-1,2 4 1,3 1-5,0 0 0,1-1 0,0 0 1,0 0-1,1-1 0,0 0 0,0 0 0,0-1 1,1 0-1,-1-1 0,1 0 0,1 0 1,-1 0-1,0-1 0,1-1 0,-1 0 1,1 0-1,0-1 0,13 0 0,53 4-27,-75-4 32,-1-1-1,0 1 1,1 0 0,-1-1-1,0 1 1,1 0 0,-1-1-1,0 1 1,0 0-1,1-1 1,-1 1 0,0 0-1,0 0 1,0-1 0,0 1-1,0 0 1,0-1-1,0 1 1,0 0 0,0 0-1,-1-1 1,1 1-1,0 0 1,0-1 0,-1 1-1,1 0 1,0-1 0,-2 2-1,-5 16 53,6-16-50,0 0 0,0-1 0,0 1-1,0-1 1,0 1 0,-1-1 0,1 1 0,0-1 0,-1 0 0,1 0 0,-1 0-1,1 0 1,-1 0 0,0 0 0,1 0 0,-1 0 0,0-1 0,0 1 0,0 0 0,1-1-1,-3 1 1,-39 9 71,-18-4-40,58-6-76,0 0 0,0 0 0,0 0 0,-1-1 0,1 1 0,0-1 0,0 1 0,0-1 0,0 0 0,0-1 0,0 1 0,0 0 0,1-1 0,-1 0 0,-4-2 0,6-10-507,1 8 226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2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1680,'0'43'797,"0"11"-224,10 96-1,1-53-330,0 23-38,-8-103-170,-2 0 0,0 0 1,-2 30-1,-1-6 56,2-40-73,12-7 37,-10-4-50,0 1 1,1 0 0,0 1-1,1-1 1,0 0 0,0 1-1,1 0 1,0 0-1,7-8 1,11-23-4,34-44 2,-1 7-11,-49 66 1,1 0 0,0 0 0,0 0 0,16-13-1,-24 23 8,0 0 0,0 0 0,0 0 0,0 0 0,1 0 0,-1 0 0,0 0-1,0-1 1,0 1 0,0 0 0,0 0 0,0 0 0,0 0 0,0 0 0,0 0-1,0 0 1,0 0 0,0 0 0,0-1 0,1 1 0,-1 0 0,0 0 0,0 0-1,0 0 1,0 0 0,0 0 0,0 0 0,0-1 0,0 1 0,0 0 0,0 0-1,0 0 1,0 0 0,0 0 0,0 0 0,-1 0 0,1 0 0,0-1 0,0 1-1,0 0 1,0 0 0,0 0 0,0 0 0,0 0 0,0 0 0,0 0 0,0 0-1,0 0 1,0 0 0,0-1 0,-1 1 0,1 0 0,0 0 0,0 0 0,0 0 0,0 0-1,0 0 1,0 0 0,0 0 0,0 0 0,-1 0 0,-9 4-18,-24 25-7,-11 11 8,43-38 15,0 1 1,0 0-1,0 0 0,0 0 0,0 0 1,1 0-1,-1 0 0,1 1 0,0-1 1,0 0-1,0 1 0,0-1 1,1 1-1,-1 5 0,-5 21-1,5-27 3,0-1-1,0 1 1,0-1 0,0 1-1,1-1 1,-1 1-1,1 0 1,0-1 0,0 1-1,0 0 1,0-1 0,0 1-1,0 0 1,1-1-1,-1 1 1,1-1 0,0 1-1,0-1 1,0 1 0,0-1-1,0 1 1,1-1-1,1 3 1,15 23 0,-16-23 1,1-1 0,-1 0 0,1 0 0,0 0 0,0 0 0,0-1 0,0 1 0,0-1 0,1 1 0,7 4 0,87 56 10,-96-63-18,0-1-19,-1 1 0,1-1 1,0 0-1,-1 0 1,1 1-1,0-1 0,-1 0 1,1 0-1,0-1 0,-1 1 1,1 0-1,2-1 0,17-44-1475,-11 33 1110,-9-1 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3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1616,'0'0'295,"25"-7"702,276 7 327,-298-2-1301,-3 1-24,0 1 1,0 0-1,0 0 0,0 0 1,0 0-1,0-1 1,0 1-1,0 0 1,0 0-1,0 0 1,0-1-1,0 1 1,0 0-1,0 0 1,0 0-1,0 0 1,0 0-1,0-1 1,1 1-1,-1 0 1,0 0-1,0 0 1,0 0-1,0 0 1,0 0-1,1 0 1,-1-1-1,0 1 1,0 0-1,0 0 1,0 0-1,1 0 1,-1 0-1,0 0 1,0 0-1,0 0 1,0 0-1,1 0 1,-1 0-1,0 0 1,0 0-1,0 0 1,1 0-1,-1 0 1,0 0-1,0 0 1,0 0-1,0 0 1,1 0-1,-1 1 1,0-1-1,0 0 1,0 0-1,-2-1-44,6-3-80,-2 3 32,-11 1-1724,7 0 1494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3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38 1676,'8'0'428,"-6"0"-24,303 0 766,-303-26-2634,-2 14 1086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4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68 116 1684,'0'0'136,"-7"0"118,5 0-24,0 0-138,2 1-73,-1-1 0,1 0 1,0 0-1,-1 0 0,1 0 0,-1 0 0,1 0 0,0 0 0,-1-1 0,1 1 0,-1 0 1,1 0-1,0 0 0,-1 0 0,1 0 0,-1-1 0,1 1 0,0 0 0,-1 0 1,1 0-1,0-1 0,-1 1 0,1 0 0,0-1 0,0 1 0,-1 0 0,1-1 0,0 1 1,0 0-1,0-1 0,-1 1 0,1 0 0,0-1 0,0 1 0,0-1 0,0 1 0,0 0 1,0-2-1,7-18 269,20-15-41,-18 28-218,0 1 1,1 1-1,-1-1 1,1 1-1,0 1 1,1 0-1,-1 1 1,1 0-1,0 0 1,0 1-1,0 0 1,0 1-1,0 1 1,0-1-1,0 2 1,13 1-1,-19-1-24,1 1 0,-1 0-1,1 0 1,-1 0 0,0 1 0,0-1-1,0 1 1,0 0 0,0 1-1,-1-1 1,0 1 0,1 0-1,-1 0 1,-1 0 0,1 1-1,-1-1 1,1 1 0,-1 0 0,-1 0-1,1 0 1,-1 0 0,0 0-1,0 1 1,0-1 0,-1 1-1,1-1 1,-1 10 0,0 4 2,0-15-6,-1 1 1,0-1-1,0 0 1,0 0-1,0 1 0,-1-1 1,1 0-1,-1 0 0,0 1 1,-1-1-1,1 0 1,-1 0-1,-3 6 0,-16 23 8,18-26-9,-1-1 1,0 1-1,0-1 0,-1 0 0,0 0 1,0 0-1,0-1 0,-1 0 0,0 0 0,0 0 1,-10 5-1,-5 6-3,20-14 4,0-1-1,-1 1 0,1-1 0,0 0 0,-1 0 0,1 0 1,-1 0-1,0 0 0,1 0 0,-1 0 0,0-1 0,1 1 0,-1 0 1,0-1-1,0 0 0,0 1 0,1-1 0,-5 0 0,4 0 42,49 0-30,-27 0-12,-3-1 1,0 1-1,0 1 0,0 1 1,33 7-1,-47-9 0,1 1 0,-1 1 0,1-1 0,-1 0 0,0 1 0,0 0 0,0-1 0,0 1 0,0 0 0,0 1 0,-1-1 0,1 1 0,-1-1 0,1 1 0,-1 0 0,0-1 0,0 1 0,0 0 0,0 1 0,-1-1 0,1 0 0,-1 0 0,0 1 0,0-1 0,0 1 0,0-1 0,-1 1 0,1-1 0,-1 1 0,0 3 0,0 1 2,0 0-1,0-1 0,-1 1 0,0 0 0,0-1 0,-1 1 0,0-1 0,0 0 0,-7 14 1,7-17-2,-2 1 1,1-1 0,0-1-1,-1 1 1,0 0 0,0-1 0,0 0-1,0 0 1,0 0 0,-1 0-1,1-1 1,-1 1 0,0-1 0,1 0-1,-1-1 1,-7 2 0,-7 1-16,1 0 1,-1-2-1,0 0 1,0-1-1,0-1 1,0-1-1,1 0 1,-1-1 0,0-2-1,1 0 1,-1 0-1,-26-12 1,38 12-157,-1-1 0,1 1 0,0-2 1,0 1-1,0-1 0,1 0 0,-1 0 0,2-1 1,-1 0-1,1 0 0,0 0 0,-6-12 1,0 0-194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1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7 1772,'0'0'264,"0"-7"520,-11 7-592,22 0-344,-22 0-32,22 0-496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2.1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111 147 1708,'2'20'97,"1"0"-1,0 0 1,1 0-1,1-1 1,12 30-1,-9-30-28,-2 1 0,0-1 0,-2 1 0,0 0 0,2 32 0,-6 5 111,0-56-177,0-1 1,0 1 0,0 0-1,0-1 1,-1 1 0,1-1-1,0 1 1,0-1 0,-1 0-1,1 1 1,0-1-1,-1 1 1,1-1 0,0 1-1,-1-1 1,1 0 0,-1 1-1,1-1 1,-1 0 0,1 0-1,-1 1 1,1-1 0,-1 0-1,1 0 1,-1 1 0,1-1-1,-1 0 1,1 0 0,-1 0-1,1 0 1,-1 0 0,1 0-1,-1 0 1,0 0 0,1 0-1,-1 0 1,1 0 0,-1 0-1,1-1 1,-1 1 0,0 0-1,-28-11 77,20 6-71,0-1 1,0-1-1,0 0 0,1 0 0,0 0 0,0-1 1,1 0-1,0-1 0,0 0 0,1 0 0,0 0 1,1-1-1,0 1 0,1-1 0,-5-13 0,5 9 2,1 0-1,0 0 0,1-1 0,0 0 0,1 1 0,1-1 1,0 0-1,1 1 0,0-1 0,8-27 0,-8 34-6,1 0 0,0 1 0,0-1 1,1 1-1,0-1 0,1 1 0,-1 0 0,1 0 0,0 1 0,1-1 0,0 1 0,0 0 0,0 0 0,1 0 0,0 1 0,9-7 0,12-7 5,-25 17-8,0-1 1,1 1-1,0 0 0,0 0 0,-1 0 1,1 0-1,0 1 0,0-1 0,1 1 0,-1 0 1,0 0-1,0 0 0,1 0 0,-1 1 0,7-1 1,45-6-199,-44 7-882,-9 0 750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2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 1720,'-10'15'145,"1"0"-1,0 1 1,1 0-1,0 0 1,2 1-1,0 0 1,0 0-1,2 0 1,-3 23-1,3-23-79,3-8-45,0 0 1,1 0 0,0 0-1,1 0 1,0 1-1,0-2 1,1 1 0,0 0-1,0 0 1,1 0 0,0-1-1,1 0 1,0 0-1,0 0 1,1 0 0,8 11-1,-10-16-19,0 0-1,-1-1 1,1 1-1,0-1 1,1 1-1,-1-1 1,0 0-1,1-1 1,-1 1-1,1 0 1,-1-1-1,1 0 1,0 0-1,0 0 1,0 0-1,-1-1 1,1 1-1,0-1 1,0 0-1,0 0 1,7-1-1,-8 0-1,1 1 0,0-1-1,-1 1 1,1-1 0,-1 0-1,1 0 1,-1-1 0,1 1 0,-1-1-1,0 0 1,0 1 0,0-1-1,0-1 1,0 1 0,0 0 0,0-1-1,-1 0 1,1 1 0,-1-1-1,0 0 1,0 0 0,0 0 0,2-4-1,18-87-18,-22 88 22,0 1-1,0 0 0,0 0 0,-1-1 1,0 1-1,0 0 0,0 0 0,-1 0 1,0 0-1,1 0 0,-2 0 1,1 1-1,-1-1 0,-3-4 0,-5-13 22,9 18-20,-1 1 1,0 0-1,0-1 1,0 1-1,0 0 1,-1 0-1,1 1 1,-1-1-1,0 1 1,0 0-1,1 0 1,-2 0-1,1 0 1,0 1-1,0-1 1,0 1-1,-1 0 1,-7 0-1,9 1-36,-1-1 0,1 1 1,0 0-1,0-1 0,-1 0 0,1 1 0,0-1 0,0 0 0,0-1 0,0 1 0,0-1 0,-4-2 0,7 3-12,0-1 1,0 1-1,0 0 0,1-1 0,-1 1 0,1 0 0,-1 0 1,1 0-1,-1-1 0,1 1 0,-1 0 0,1 0 0,0 0 1,0 0-1,0 0 0,-1 0 0,3-1 0,-1-1-95,7-3-201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2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1772,'-11'128'1102,"10"-94"-938,0-21-114,1 0 0,0-1 0,0 1 0,2 0 0,-1 0 0,2-1 0,4 18 0,1-8 3,-5-14-35,-1-1 0,1 1 1,0-1-1,1 0 0,5 8 0,-5-9-13,1-1 0,-1 0 0,1 0 0,0 0 0,0-1 0,0 0 0,1 0 0,0 0 0,-1-1 0,10 4 1,-13-6-15,1 0 1,-1 0 0,1 0 0,0-1 0,-1 1 0,1-1 0,0 0-1,0 0 1,-1 0 0,1 0 0,0 0 0,-1-1 0,1 1 0,0-1-1,-1 0 1,1 0 0,-1 0 0,1 0 0,-1 0 0,1 0 0,-1-1-1,0 1 1,1-1 0,-1 1 0,0-1 0,0 0 0,3-4 0,2-2-36,-1 0-1,1-1 1,-1 0 0,-1 0 0,0-1 0,0 1 0,-1-1 0,0 0 0,4-16-1,-4 5-28,-1-1 0,-1 0-1,0-34 1,-2-70-30,0 125 157,0 34 280,-1-18-209,2-1-1,-1 1 1,2-1 0,5 22 0,0 1 38,-6-30-141,0-1 1,0 1 0,1-1 0,0 1 0,0-1 0,0 0 0,4 8 0,-2-7-12,0 0 1,-1 1 0,-1-1 0,1 1-1,-1 0 1,0 0 0,-1 0 0,0 0 0,0 0-1,-1 9 1,0-16-83,13-32-1632,-3 24 1316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3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58 309 1648,'0'2'49,"1"0"0,-1 0 0,1 0-1,-1 0 1,1 0 0,-1 0 0,1 0-1,0 0 1,0 0 0,0 0 0,0-1 0,2 4-1,-1-4 2,-1 1-1,0 0 0,0 0 0,0-1 0,0 1 1,0 0-1,0 0 0,0 0 0,-1 0 1,1 0-1,-1 0 0,1 4 0,11 4 387,-15-11-31,-63-122 60,62 114-456,0-1-1,1 0 0,-1 0 0,2 1 0,0-2 0,0 1 0,0 0 0,2 0 1,-1-1-1,1 1 0,2-13 0,-2 3 2,1 16-9,-1-1-1,1 0 1,1 1 0,-1-1 0,1 0 0,0 1 0,0 0 0,0-1 0,1 1-1,-1 0 1,1 0 0,0 1 0,0-1 0,0 0 0,1 1 0,-1 0-1,1 0 1,0 0 0,0 0 0,0 1 0,0-1 0,1 1 0,-1 0-1,0 0 1,1 1 0,8-3 0,-9 3-2,0 1 1,0-1-1,0 1 0,0 0 1,1 0-1,-1 0 0,0 1 1,0-1-1,0 1 0,0 0 1,0 0-1,-1 0 0,1 1 1,0-1-1,0 1 0,-1 0 1,1 0-1,-1 1 0,0-1 1,0 0-1,5 6 0,2 3 1,-1 0 1,-1 1-1,0 0 0,11 23 0,-1-2-1,-15-27 1,-1-1 0,1 1 0,-1 0 0,-1 0 0,1 0 0,0 11 0,4 14 0,5 20 0,-10-20 70,-1-31-100,0 1 0,0-1 0,0 1 0,0-1 0,0 1 0,0-1 0,0 1 0,-1-1 0,1 1 0,0-1 0,0 1 0,0-1 0,0 1 0,-1-1 0,1 1 0,0-1 0,-1 1 0,1-1 0,0 1 1,-1-1-1,1 0 0,0 1 0,-1-1 0,1 0 0,-1 1 0,1-1 0,0 0 0,-1 1 0,1-1 0,-1 0 0,1 0 0,-1 0 0,1 1 0,-1-1 0,1 0 0,-1 0 0,0 0 0,0-1 3,0 1 15,1 0 1,0 0-1,0 0 0,0 0 1,-1 0-1,1 0 1,0 0-1,0 0 1,0 0-1,-1 0 0,1 0 1,0 0-1,0 0 1,0 0-1,-1 0 1,1 0-1,0 0 0,0 0 1,0-1-1,0 1 1,-1 0-1,1 0 1,0 0-1,0 0 0,0 0 1,0-1-1,0 1 1,0 0-1,-1 0 1,1 0-1,0 0 1,0-1-1,0 1 0,0 0 1,0 0-1,0 0 1,0-1-1,0 1 1,0 0-1,0 0 0,0 0 1,0-1-1,0 1 1,0 0-1,0 0 1,0 0-1,0 0 0,0-1 1,0 1-1,0 0 1,0 0-1,0 0 1,1-1-1,-1 1 0,0 0 1,0 0-1,0 0 1,0 0-1,0-1 1,0 1-1,1 0 0,-1 0 1,0 0-1,0 0 1,0 0-1,0 0 1,1 0-1,-1-1 1,4-3-135,-2-2-230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3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205 426 1832,'-4'-2'58,"0"0"-1,-1 1 1,1 0-1,0 0 1,-1 0-1,1 0 1,0 1-1,-1-1 1,1 1-1,-1 0 1,1 1-1,0-1 1,-1 1-1,1 0 1,0 0-1,-1 0 1,1 1-1,0-1 1,0 1-1,0 0 1,0 0-1,0 0 1,1 1-1,-1-1 1,1 1 0,-1 0-1,-4 6 1,0-2-22,1 1 0,0 0 0,0 0 0,1 1 0,0-1 0,0 1 0,1 1 0,1-1 0,-1 1 0,-4 18 0,4-9 9,2 1 1,0 0-1,0 33 0,3-49-43,0 1 1,0 0-1,0-1 1,1 1-1,0-1 1,0 1 0,0-1-1,0 1 1,1-1-1,-1 1 1,1-1-1,0 0 1,1 0-1,-1 0 1,1 0-1,0-1 1,-1 1-1,2-1 1,-1 1-1,0-1 1,8 5-1,-6-6-17,0 1-1,0-2 1,0 1 0,1 0-1,-1-1 1,0 0-1,1-1 1,-1 1 0,1-1-1,-1 0 1,1 0 0,-1 0-1,1-1 1,-1 0-1,1 0 1,-1-1 0,0 1-1,0-1 1,1 0 0,-1-1-1,-1 1 1,1-1-1,8-5 1,-8 4-25,0 0 0,0 0 0,0 0 0,0-1 0,0 0 0,-1 0 0,0 0 0,0 0 0,0-1 0,-1 1 1,0-1-1,0 0 0,0 0 0,-1 0 0,0 0 0,0-1 0,0 1 0,-1-1 0,1-9 0,4-23-163,-5 34 176,0 0 1,0 0-1,0-1 0,-1 1 0,0 0 0,0-1 0,-1-7 1,-11-67-262,4 26 91,-26-93-1,27 123 184,-5-47-1,-1-3 98,2 17 115,7 18 239,5 32 4,0 27-150,19 329 536,-17-324-806,2 18 25,2-1 0,14 50 0,-15-75-32,-2 1 0,1-1 0,-2 1 0,2 33 0,6 12 37,-5-48-64,-2-14-140,-3-9-139,-1-42-1572,0 36 1507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1 1624,'-31'54'257,"24"-43"-202,0 0 0,0 1-1,1 0 1,-5 15 0,4-5-12,1 0 0,1 0 0,1 0 0,-3 38 0,7-54-34,0 1-1,0 0 1,0 0-1,1 0 1,0 0 0,0-1-1,1 1 1,0 0-1,0-1 1,0 1 0,1-1-1,0 0 1,1 0 0,-1 0-1,1 0 1,0-1-1,0 1 1,1-1 0,-1 0-1,7 5 1,26 10-261,-36-19 239,1-1-1,-1 1 1,1-1-1,-1 0 1,0 1 0,1-1-1,-1 0 1,1 0-1,-1 0 1,1 0-1,-1 0 1,1 0 0,-1 0-1,1 0 1,-1 0-1,1-1 1,-1 1 0,1-1-1,-1 1 1,0-1-1,1 0 1,-1 1-1,0-1 1,0 0 0,2-2-1,-1-1-200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5.7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204 134 1664,'-9'-8'452,"10"7"-435,0 0 0,0 0 0,0 0 0,0-1 0,0 1 0,-1 0 1,1-1-1,0 1 0,-1 0 0,1-1 0,-1 1 0,1-1 0,-1 1 1,0-1-1,0 1 0,1-1 0,-1 1 0,0-3 0,-1-38 200,0 23-139,0 17-72,0 0 0,0 0-1,0 0 1,0 0 0,0 1-1,0-1 1,-1 0 0,1 1-1,-1-1 1,0 0 0,1 1-1,-1 0 1,0-1 0,0 1-1,0 0 1,0 0 0,0 0 0,0 0-1,0 1 1,0-1 0,0 0-1,0 1 1,0-1 0,0 1-1,-4 0 1,1-1-2,0 0 0,0 0 0,0 0 0,0 1 0,-1 0-1,1 0 1,0 0 0,0 1 0,0 0 0,0 0 0,-5 2 0,-12 6 10,-16 9-33,37-17 18,-1 0 0,1 0 0,0 0 0,0 0 0,-1 0 1,1 0-1,0 0 0,0 0 0,0 1 0,0-1 0,0 0 0,1 0 1,-1 1-1,0-1 0,1 1 0,-1-1 0,1 1 0,-1-1 0,1 1 1,0-1-1,-1 3 0,-10 52-61,11-54 61,1 1 0,-1-1 0,1 1 0,0-1 0,-1 1 0,1-1 0,0 1 1,0-1-1,1 0 0,-1 0 0,1 0 0,-1 0 0,1 0 0,-1 0 0,1 0 0,0 0 0,0 0 0,0-1 0,0 1 0,3 1 0,52 26-14,-54-28 15,36 15 6,-13-6 11,0 1 0,-1 1-1,0 2 1,28 19 0,-11 6 87,-39-37-91,-1 1 0,0 0 0,0-1 0,0 1 0,0 0-1,0 1 1,0-1 0,-1 0 0,0 0 0,1 1 0,-1-1 0,0 1 0,0 4 0,5 16 122,-5-23-129,-1 0 0,1 0 0,-1 0 0,0-1 0,1 1-1,-1 0 1,0 0 0,1 0 0,-1 0 0,0 0-1,0 0 1,0 0 0,0 0 0,0-1 0,0 1-1,0 0 1,0 0 0,0 0 0,-1 0 0,1 0 0,0 0-1,-1 0 1,1-1 0,0 1 0,-1 0 0,1 0-1,-1 0 1,1-1 0,-1 1 0,1 0 0,-1 0 0,-1 0-1,-3 5 59,-4-1 59,-2-2-81,3-1-16,-1-1 0,0 0 0,0 0-1,-1-1 1,-14-2 0,-29 3 65,50 0-126,0 0 0,0-1 1,-1 1-1,1-1 0,0 0 0,0 0 0,-1 0 1,1-1-1,0 1 0,0-1 0,0 0 0,0 0 1,0 0-1,-1 0 0,2 0 0,-1 0 0,0-1 1,0 0-1,0 1 0,1-1 0,-1 0 0,1-1 0,-1 1 1,1 0-1,0-1 0,0 1 0,0-1 0,0 1 1,1-1-1,-1 0 0,1 0 0,-1 0 0,0-4 1,2 7 17,-1 0 0,1-1 1,0 1-1,0-1 0,0 1 1,0-1-1,-1 1 0,1-1 1,0 1-1,0-1 0,0 1 1,0-1-1,0 1 0,0-1 1,1 1-1,-1-1 0,0 1 1,0-1-1,0 1 0,0-1 1,1 1-1,-1-1 1,0 1-1,0-1 0,1 1 1,-1 0-1,0-1 0,1 1 1,-1-1-1,0 1 0,1-1 1,3-4-197,-2-6-133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6.1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1676,'0'3'941,"0"-13"-1299,0 4-13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6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1748,'1'67'879,"11"95"0,-6-126-784,-1 5 22,2 1-1,19 59 1,17 34 103,-41-115-250,-2-17-194,0-14-77,0-38-1042,0 36 970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6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24 144 1744,'0'0'15,"0"0"0,0 0-1,0 0 1,0 0 0,0 0 0,0 0 0,1 0-1,-1 0 1,0 0 0,0 0 0,0 0-1,0 0 1,0 0 0,0 0 0,1 0-1,-1 0 1,0 0 0,0 0 0,0 0 0,0 0-1,0 0 1,0 0 0,0 1 0,1-1-1,-1 0 1,0 0 0,0 0 0,0 0-1,0 0 1,0 0 0,0 0 0,0 0 0,0 0-1,0 1 1,0-1 0,0 0 0,1 0-1,-1 0 1,0 0 0,0 0 0,0 0-1,0 1 1,0-1 0,0 0 0,0 0 0,0 0-1,0 0 1,0 0 0,0 0 0,0 1-1,0-1 1,0 0 0,-1 0 0,1 0-1,0 0 1,0 0 0,0 0 0,0 1 0,0-1-1,0 0 1,0 0 0,0 0 0,0 0-1,22 2 422,30-3-111,-45-1-295,0 1-1,1-1 1,-1 0-1,0-1 0,0 0 1,0 0-1,-1 0 1,10-7-1,-13 8-21,-1 0-1,1 0 1,-1-1-1,0 1 0,1-1 1,-1 1-1,-1-1 1,1 0-1,0 0 1,-1 0-1,1 0 1,-1 0-1,0 0 1,0 0-1,0 0 0,0-1 1,-1 1-1,1 0 1,-1-1-1,0-3 1,7-10 28,-6 16-35,-1 1 0,1-1 1,-1 1-1,0-1 0,1 0 0,-1 1 0,0-1 1,1 1-1,-1-1 0,0 0 0,1 1 1,-1-1-1,0 0 0,0 1 0,0-1 0,0 0 1,0 1-1,0-1 0,0 0 0,0 0 0,0 1 1,0-1-1,0 0 0,0 1 0,-1-1 1,1 0-1,0 1 0,0-1 0,-1-1 0,-1 0 2,0 1 0,0-1 0,0 0 0,0 1 0,0-1 0,-1 1 0,1 0 0,0 0 0,-1 0 0,1 0 1,-1 0-1,1 0 0,-1 0 0,1 1 0,-1 0 0,1-1 0,-1 1 0,0 0 0,1 0 0,-4 1 0,-1 0 1,-1 0 1,1 1-1,-1 0 1,1 1 0,0-1-1,0 2 1,-10 5-1,10-5 5,0 1-1,0 0 1,1 1-1,0 0 1,0 0-1,0 0 1,1 1-1,0 0 1,0 0 0,0 0-1,1 0 1,0 1-1,1 0 1,0-1-1,0 2 1,0-1-1,1 0 1,0 0-1,1 1 1,0-1-1,0 11 1,1-15-7,1-1 1,0 1-1,0 0 1,0-1-1,0 1 1,0-1-1,1 1 0,0-1 1,-1 1-1,1-1 1,1 0-1,-1 0 1,0 0-1,1 0 1,-1-1-1,1 1 1,0 0-1,0-1 1,0 0-1,5 3 1,-4-2-28,1 0 0,0-1-1,-1 0 1,1 1 0,0-2 0,0 1 0,0 0 0,0-1 0,0 0 0,0-1 0,1 1 0,-1-1 0,0 0 0,7 0 0,-8-1-31,0 1 0,-1-1 0,1 0 1,0 0-1,-1 0 0,1-1 0,-1 1 0,0-1 1,1 0-1,-1 0 0,0 0 0,0 0 1,0 0-1,4-5 0,14-7-321,-19 14 343,-1-1-1,1 0 1,-1 1-1,1-1 1,-1 0-1,1 0 0,-1 0 1,0 0-1,1 0 1,-1-1-1,0 1 1,0 0-1,0 0 1,2-4-1,-1-7-309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7.1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25 217 1784,'1'2'65,"1"-1"0,0 1 0,0-1-1,-1 1 1,1 0 0,-1-1 0,1 1-1,-1 0 1,0 0 0,0 0 0,0 0 0,0 0-1,0 1 1,0-1 0,0 0 0,-1 0-1,1 4 1,1-3-24,5 6 427,-8-7-243,-5-4-141,-9-30 212,9 21-279,1 1 0,1-2-1,0 1 1,0 0 0,1-1-1,1 0 1,0 0 0,0 1-1,1-1 1,1 0 0,1-20-1,-1 29-14,1 0-1,-1 0 1,1 0 0,0 0-1,0 1 1,0-1-1,0 0 1,1 0-1,-1 1 1,1-1-1,0 0 1,-1 1-1,1 0 1,0-1-1,1 1 1,-1 0 0,0 0-1,0 0 1,1 0-1,4-2 1,-3 1-2,1 1 0,0-1 0,0 1 0,0 0 0,0 0 0,0 0 0,1 1 0,-1-1 1,0 1-1,8 0 0,-8 1 1,1-1 0,0 1 0,-1 1 0,1-1 0,0 1 0,-1 0 0,1 0 0,-1 1 1,1-1-1,-1 1 0,0 1 0,1-1 0,-1 1 0,0-1 0,-1 2 0,1-1 0,0 0 0,-1 1 1,0 0-1,0 0 0,0 0 0,0 0 0,-1 1 0,0 0 0,0-1 0,0 1 0,4 11 0,5 47 11,-10-50-9,0 0 0,-1 0 0,-1-1 0,0 1 0,-2 18-1,0 7-180,2-37 79,0-2-66,0 1 130,-1-1 0,1 0 0,0 1 0,0-1 0,-1 1 0,1-1 1,0 0-1,0 1 0,0-1 0,0 1 0,0-1 0,0 0 0,0 1 0,0-1 1,0 0-1,0 1 0,0-1 0,0 0 0,0 1 0,0-1 0,1 1 0,-1-1 0,0 0 1,0 1-1,1-1 0,-1 1 0,1-1 0,8-19-616,-9 20 612,2-13-341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7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1 1696,'-10'0'79,"0"0"0,1 1 0,-1 1 0,0-1 0,1 2 0,-1-1 0,1 1 0,0 1 0,0 0 0,0 0 0,0 0 0,0 1 0,1 1 0,0-1 0,0 1 0,1 1 0,0 0 0,0 0 0,0 0 0,1 1 0,0-1 0,0 1 0,-5 12 0,7-13-58,1 1 1,0-1 0,0 0 0,1 1 0,0-1-1,0 1 1,1 0 0,-1 11 0,2-15-23,0 0 0,0 0 1,1 0-1,0-1 0,-1 1 1,1 0-1,1 0 0,-1-1 1,0 1-1,1 0 0,0-1 1,0 0-1,0 1 0,0-1 1,0 0-1,1 0 0,0 0 1,5 5-1,-5-6-13,0 0 1,1 0-1,-1 0 1,1 0-1,-1-1 0,1 1 1,-1-1-1,1 0 0,0 0 1,0 0-1,0-1 1,-1 1-1,1-1 0,0 0 1,0 0-1,0 0 0,0-1 1,-1 1-1,1-1 1,0 0-1,0 0 0,-1 0 1,1-1-1,3-1 1,8-4-75,0-1 1,0-1 0,24-19 0,-36 26 75,0-1 0,0 0 1,0 0-1,0-1 1,-1 1-1,1 0 0,-1-1 1,0 0-1,2-4 1,15-19-53,-18 26 63,-1 1 1,1 0 0,0-1 0,-1 1-1,1-1 1,-1 1 0,1-1 0,-1 1-1,1-1 1,-1 1 0,1-1 0,-1 1-1,1-1 1,-1 0 0,0 1 0,1-1-1,-1 0 1,0 1 0,0-1 0,1 0-1,-1 0 1,0 1 0,0-1 0,0 0-1,0 0 1,0 1 0,0-1 0,0 0-1,0 0 1,-2 3 71,7 11 48,-2-7-70,-1 0 0,1 1 0,-1 0 0,-1 0 0,2 9 0,2 11 61,6 60 237,-7-23-175,-3-57-156,0-1 1,0 1-1,-1-1 0,0 1 1,0-1-1,-2 14 0,-1 15 51,3-32-63,0 0 0,-1-1-1,1 1 1,-1 0 0,0-1 0,1 1 0,-1-1 0,-1 1 0,1-1 0,0 0 0,0 1 0,-1-1 0,1 0-1,-1 0 1,0 0 0,0 0 0,0 0 0,0 0 0,0-1 0,0 1 0,0-1 0,0 1 0,-1-1 0,1 0-1,-1 0 1,1 0 0,-1 0 0,1 0 0,-4 0 0,1 0-22,0 1-1,1-2 1,-1 1-1,0 0 1,0-1-1,0 0 1,0 0-1,0-1 1,0 1-1,0-1 1,0 0-1,0-1 1,0 1-1,-7-4 1,10 5-44,0-1 1,0 0-1,0 0 0,-1 0 1,1-1-1,0 1 1,0 0-1,0-1 0,1 1 1,-1-1-1,0 0 1,1 0-1,-1 0 1,1 1-1,-1-1 0,1-1 1,0 1-1,0 0 1,0 0-1,0 0 0,0 0 1,0-1-1,1 1 1,-1 0-1,1-1 1,0 1-1,0-1 0,-1 1 1,2 0-1,-1-1 1,0 1-1,1-3 1,-1-13-295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7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0 1760,'-11'33'836,"12"3"-565,2 0 0,2 0 1,17 68-1,48 101 57,-26-115-1645,-56-109 616,3 6 358</inkml:trace>
  <inkml:trace contextRef="#ctx0" brushRef="#br0" timeOffset="1">0 286 1656,'0'-6'228,"12"6"-20,-12-7-20,11 1-20,0 0-32,0-1-36,1 7-16,-1-6-20,12 0-28,-1 6-28,-10-7-44,10 1-24,1 0-32,-1-1-32,1 1-24,-12-7-28,12 0-40,-12 1-28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8.1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 1636,'0'19'240,"-1"1"-1,-7 36 0,7-52-211,1 0-1,0 0 1,0 0 0,0 0-1,0 0 1,1 0 0,-1 0-1,1 0 1,2 4 0,2 24 146,-3-12-48,0 0 1,1 0-1,1-1 0,1 0 1,1 1-1,15 34 1,-17-29 117,-6-45-170,-9-35-162,11 32 47,-1 14 33,1 0-1,0 0 1,0 1-1,1-1 1,0 0-1,1 0 1,4-15-1,1 5 1,-6 16 8,0 0 1,0 0-1,1 0 1,-1 0 0,0 0-1,1 1 1,0-1-1,0 0 1,3-3-1,1-1 1,0 0 0,1 0 0,0 1 0,1-1 0,-1 2 0,1-1 0,12-6 0,-16 11-2,0-1 1,1 0 0,-1 1 0,1 0 0,0 0 0,0 1 0,-1-1-1,1 1 1,0 0 0,-1 0 0,1 1 0,0-1 0,0 1-1,-1 0 1,1 0 0,8 4 0,-8-3 10,1 0 0,-1 1-1,0 0 1,-1 0 0,1 0 0,0 0 0,-1 1-1,0 0 1,0 0 0,0 0 0,0 0 0,-1 1-1,1-1 1,-1 1 0,0 0 0,-1 0 0,1 0-1,-1 0 1,0 1 0,2 10 0,1 5 38,-2 0-1,-1 1 1,0-1 0,-3 24 0,1-29-38,0-15-22,0 0-1,-1 0 0,1 0 0,0 0 0,-1-1 0,1 1 0,-1 0 0,1-1 1,-1 1-1,0 0 0,1-1 0,-1 1 0,1 0 0,-1-1 0,0 1 0,0-1 1,1 1-1,-1-1 0,0 0 0,0 1 0,0-1 0,0 0 0,1 1 0,-1-1 1,0 0-1,0 0 0,0 0 0,0 0 0,0 0 0,-1 0 0,-23-1-1190,18 0 797,5 1 34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8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0 1660,'0'0'797,"2"20"-25,31 32-309,-27-41-421,0 0-1,0 0 1,1-1 0,13 14-1,14 13 63,-22-23-74,0-2 0,0 1 0,19 13 0,37 25 74,-65-50-100,0 1 0,0 0 0,0-1 1,1 0-1,-1 0 0,1 0 1,-1 0-1,0 0 0,1-1 0,-1 1 1,7-1-1,-9 0-2,0 1-1,1-1 1,-1 0 0,0 0 0,0 0 0,0 0-1,1 0 1,-1 0 0,0 0 0,0-1-1,0 1 1,0 0 0,0-1 0,1 1 0,-1 0-1,0-1 1,0 0 0,0 1 0,0-1 0,0 1-1,0-1 1,-1 0 0,1 0 0,0 0-1,0 0 1,0 1 0,-1-1 0,1 0 0,0 0-1,-1 0 1,1 0 0,0-3 0,3-5 15,-3 8-16,0 0 1,-1 0 0,1 1-1,0-1 1,-1 0-1,1 0 1,-1 0-1,1 0 1,-1 0-1,0 0 1,1 0-1,-1 0 1,0 0-1,0 0 1,1 0-1,-1 0 1,0 0-1,0 0 1,0 0 0,-1-1-1,-1 1 5,-6 1-5,0 1 1,0 0-1,0 0 0,0 1 0,0 0 1,0 0-1,0 1 0,0 0 1,1 0-1,-1 1 0,1 0 0,0 1 1,0-1-1,1 1 0,-11 10 0,-1 3 4,1 2 0,1 0 0,-19 31-1,30-44-4,-87 138 11,77-113-5,14-29-7,0 1 1,0-1-1,-1 1 0,1-1 1,-1 0-1,0 0 0,0 0 1,-3 4-1,5-7-11,0 1-1,-1 0 1,1-1-1,0 1 1,-1-1 0,1 1-1,-1-1 1,1 1-1,0-1 1,-1 1-1,1-1 1,-1 1 0,1-1-1,-1 0 1,0 1-1,1-1 1,-1 0-1,1 1 1,-1-1 0,0 0-1,1 0 1,-1 0-1,1 1 1,-1-1-1,0 0 1,1 0 0,-1 0-1,0 0 1,1 0-1,-1 0 1,0 0-1,1-1 1,-1 1 0,0 0-1,1 0 1,-1 0-1,1-1 1,-1 1-1,0 0 1,1-1 0,-1 1-1,1 0 1,-1-1-1,1 1 1,-1-1 0,1 1-1,-1-1 1,1 1-1,0-1 1,-1 0-1,-1-2-148,1 0-1,0 0 1,0 0 0,0 0-1,0 0 1,0 0-1,1-1 1,0 1-1,-1-4 1,1-5-206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40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0 1620,'-20'26'759,"14"-11"-627,1 1 1,0-1-1,2 1 1,0 0 0,0 1-1,1 17 1,2 107 241,2-62-192,-1 7-45,-2 89 214,35-207-286,104-114-23,-63 77-38,-43 43-6,-26 22 1,0-1 1,0 1-1,0-1 1,-1 0-1,0-1 1,8-9-1,-9 9 0,2-2-20,-12 9 8,-4 5 12,0 1 0,0 0 0,1 1 0,-11 10 0,15-13 0,0 1 1,1 1-1,-1-1 0,1 1 1,0-1-1,1 1 1,-1 0-1,2 0 1,-1 1-1,-2 9 1,4-12-1,1 0 1,-1 0 0,1 0-1,0 0 1,1 0 0,-1 0 0,1 0-1,0 0 1,0 0 0,0 0-1,1 0 1,0 0 0,0-1 0,0 1-1,0-1 1,1 1 0,3 3-1,0 2 0,1-1-1,0 0 0,0 0 0,1-1 1,1 0-1,-1-1 0,17 12 0,31 30-1344,-54-48 903,0-2 38,8-5 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8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1684,'0'132'1038,"1"-131"-1026,0 1 1,-1-1-1,1 0 1,0 1 0,0-1-1,0 0 1,0 0-1,0 0 1,0 0 0,0 0-1,0 0 1,1 0 0,-1 0-1,0-1 1,0 1-1,1 0 1,-1-1 0,1 1-1,-1-1 1,0 1-1,1-1 1,-1 0 0,1 1-1,-1-1 1,1 0-1,1 0 1,40 4 133,27-9-74,-67 4-123,1 0 0,-1 0-1,0 0 1,1-1-1,-1 0 1,0 0 0,0 0-1,0 0 1,0 0-1,-1 0 1,1-1 0,0 0-1,-1 1 1,0-1 0,0 0-1,1 0 1,-2 0-1,1 0 1,0-1 0,-1 1-1,1 0 1,-1-1-1,0 1 1,0-1 0,-1 1-1,1-1 1,0-6 0,-1 1-163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43.2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1644,'0'16'319,"-1"1"-156,1-1 0,0 1 0,1-1 0,1 1 1,1-1-1,0 0 0,11 31 0,-7-32-81,-1 0 1,-1 0 0,-1 1 0,0-1 0,-1 1 0,-1 0 0,1 27-1,9-11-890,-13-34 543,4 5-530,6-3 441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43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64 1784,'-58'-7'1463,"57"8"-1456,1-1 0,-1 0 1,0 0-1,1 0 0,-1 0 0,1 1 1,-1-1-1,0 0 0,1 0 0,-1 0 1,0-1-1,1 1 0,-1 0 0,0 0 0,1 0 1,-1 0-1,1-1 0,-1 1 0,0 0 1,1 0-1,-1-1 0,1 1 0,-1-1 1,1 1-1,-1 0 0,1-1 0,-1 1 0,1-1 1,0 1-1,-1-1 0,1 1 0,-1-1 1,1 1-1,0-1 0,0 0 0,-1 1 1,1-1-1,0 1 0,0-1 0,0 0 0,0 1 1,0-1-1,-1 0 0,2-1 7,0 0-1,0 0 1,0 0 0,0 1-1,0-1 1,0 1 0,1-1-1,-1 1 1,1-1 0,-1 1-1,1-1 1,-1 1 0,1 0-1,-1 0 1,5-2 0,-2 1-5,0 0-1,0 1 1,0-1 0,0 1 0,1 0 0,-1 0 0,1 0-1,-1 1 1,1 0 0,4 0 0,-7 0 6,10-1-1708,-12-5 1314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51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 1668,'11'109'548,"1"-20"-274,-12-85-253,0 1 0,0-1 0,-1 0 1,1 0-1,-1 0 0,0 1 0,0-1 1,0 0-1,-4 7 0,5-10-17,0 0 0,0 0 0,0 0 0,0 0-1,0 0 1,0 0 0,0 0 0,0 0 0,0 0 0,1 0 0,-1 0-1,0 0 1,1 0 0,-1 0 0,1 0 0,-1-1 0,2 3 0,3 9 114,-5-10-84,-10-2 491,178 0-444,-33 12-51,217-12 14,-186-12-48,389 12 215,-523 1-162,45 10 1,-39-5-20,38 2 10,-47-7-19,-1 2 1,0 2-1,0 0 1,33 12-1,-43-12 1,0 0 0,-1-1 1,2-1-1,-1 0 0,19 0 0,100-5 51,-52 0-58,186 2 11,-215 0-14,102 0 2,-146 0-14,-3 0 1,49 0 14,-24 0-15,-22-1 0,-1-5-2,-12 3 1,3 1-1,31 1 0,-31 1 3,2 0 0,-1 0 0,1 0 0,0 0 1,0-1-1,-1 1 0,1-1 0,0 0 0,-1 0 0,5-2 0,-4-4 6,-4 7-7,0-1 0,0 1 0,0 0 0,0 0 0,0 0 0,1-1 0,-1 1 0,0 0 0,0 0 0,0-1 0,0 1 0,0 0 0,0 0 0,0 0 0,0 0 0,1-1 0,-1 1 0,0 0 0,0 0 0,0 0 0,0 0 0,1-1 0,-1 1 0,0 0 0,0 0 0,0 0 0,1 0 0,-1 0 0,0 0-1,0 0 1,0 0 0,1 0 0,-1 0 0,0 0 0,0 0 0,1 0 0,-1 0 0,0 0 0,0 0 0,0 0 0,1 0 0,-1 0 0,0 0 0,2 0-5,-2-1 7,0 0-2,0 1 0,1 0 0,-1-1 0,0 1 0,0-1 0,0 1 0,0-1 0,1 1 0,-1 0 0,0-1 0,0 1 0,1 0 0,-1-1 0,0 1 0,0 0 0,1-1 0,-1 1 0,1 0 0,-1-1 0,0 1 0,1 0 0,-1 0 0,1 0 0,-1-1 0,0 1 0,1 0 0,-1 0 0,1 0 0,-1 0 0,1 0 0,-1 0 0,1 0 0,0 0 1,-1 0-1,1 0 1,-1 0-1,1 0 1,-1 0 0,1-1-1,-1 1 1,1 0-1,-1 0 1,0 0-1,1 0 1,-1-1 0,1 1-1,-1 0 1,1 0-1,-1-1 1,0 1 0,1 0-1,-1-1 1,0 1-1,1 0 1,-1-1-1,0 1 1,0-1 0,1 1-1,-1 0 1,0-1-1,0 1 1,0-1-1,0 1 1,1-1 0,-1 1-1,0-1 1,7-8 3,-6 8-4,0-1 0,1 1 1,-1-1-1,0 1 0,0-1 1,0 1-1,1-1 0,-2 1 0,1-1 1,0 0-1,0 0 0,-1 1 1,1-1-1,0 0 0,-1-3 0,0 3 0,0 0 0,0 1 0,0-1 0,0 0 0,0 1 0,1-1 0,-1 0 0,1 1 0,-1-1 0,1 0 0,-1 1 0,1-1 0,0 1 0,-1-1 0,1 1 0,0-1 0,2-1 0,-3 1 0,1 1 0,-1-1 0,0 1 0,0-1 0,0 0 0,0 1 0,0-1 0,0 0 0,0 1 0,-1-1 0,1 0 0,0 1 0,-1-1 0,1 1 0,-1-1 0,-1-2 0,-4-17 0,6 16 0,1-1 0,-1-1 0,0 1 0,0 0 0,-1-1 0,0 1 0,0 0 0,0 0 0,-1 0 0,0 0 0,-4-8 0,-6-9 0,-17-25 0,27 41 0,2 7 0,0-1 1,0 0-1,0 0 0,0 0 0,0 0 0,0 0 0,0 0 0,0 0 0,0 1 0,-1-1 0,1 0 0,0 0 0,0 0 0,-1 0 0,1 1 0,-1-1 0,1 0 0,-1 0 1,1 1-1,-2-2 0,-3-13-16,5 9 17,0 4-9,0 0-1,0 0 0,0 0 0,0 0 1,0 0-1,0 0 0,-1 0 0,1-1 0,-1 1 1,1 0-1,-1 0 0,0 1 0,0-1 1,1 0-1,-1 0 0,-3-3 0,-18-33-974,10 13-232,11 18 863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53.1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1656,'0'452'2472,"46"-452"-2400,18-1-75,-13 0-14,82 8 0,-111-5 17,1-1-1,-1-1 1,29-4 0,25 0 1,-20 3-3,-19-1 1,0 2 0,55 8 0,-66-5 1,-1-1 0,1-1 1,38-4-1,2 1 1,34 3-1,196-7-5,-223 4-5,-46 3 14,0-2 0,36-5-1,9-3 6,1 2 1,89 4-1,254 3 131,-270-6-116,-44-1-20,22 1 12,317 6 37,-440-1-53,1 0 1,-1 1-1,0-1 1,0-1-1,1 1 0,-1 0 1,0 0-1,0 0 0,0 0 1,0-1-1,0 1 0,-1-1 1,1 1-1,0 0 1,-1-1-1,1 1 0,-1-1 1,1 0-1,-1 1 0,0-1 1,1 1-1,-1-1 1,0 0-1,0-2 0,3-49 6,-3-251-5,0 303 1,-3 1-284,-1 0 92,0-1 0,1 1 0,-1-1-1,1 0 1,-1 0 0,1 0 0,-1-1 0,1 1 0,-5-4 0,6-1-186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54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1664,'1'8'115,"0"0"0,1 0 0,0-1 1,0 1-1,1 0 0,3 7 0,9 26 75,23 90 214,-28-99-314,-8-27-71,0 0 0,-1 0 0,1 0 0,-1 0 0,0 0-1,0 11 1,11 59 199,-1 16 68,-12-82-253,1-6-17,-1 1 0,1-1 0,0 1 0,0-1 0,0 1 0,0-1 0,1 1 0,-1-1 1,3 7-1,-3-10-14,1 0 0,-1 1 0,0-1 0,1 1 1,-1-1-1,0 1 0,0-1 0,1 0 0,-1 1 1,0-1-1,0 1 0,0-1 0,0 1 0,1 0 1,-1-1-1,0 1 0,0-1 0,0 1 0,0-1 1,0 1-1,0-1 0,0 1 0,-1-1 0,1 1 1,0-1-1,0 1 0,-1 0 0,1-1 0,0 1 0,0-1 0,0 0 0,0 1-1,0-1 1,-1 0 0,1 1 0,0-1 0,0 0 0,0 1-1,0-1 1,0 0 0,0 1 0,0-1 0,0 1 0,0-1-1,0 0 1,1 1 0,-1-1 0,0 0 0,0 1 0,0-1-1,0 0 1,0 0 0,1 1 0,-1-1 0,0 0 0,0 1-1,0-1 1,1 0 0,-1 0 0,0 1 0,1-1 0,-1 0 0,0 0-1,0 0 1,1 1 0,-1-1 0,0 0 0,1 0 0,-1 0-1,3 7 133,-2-4-63,10-1-58,1273-2 23,-1245-2-38,69-13 0,-72 9 0,64-3 0,107 3-6,-98-1 8,290 1 12,-233 6 0,-164 0-8,11-5 4,-12 4-8,-1 0 1,1 1 0,0-1-1,0 1 1,0 0 0,0-1-1,0 1 1,0 0 0,0-1-1,-1 1 1,1 0 0,0 0-1,0 0 1,0 0 0,0 0-1,0 0 1,0 0 0,0 0-1,0 0 1,0 0 0,0 0-1,0 1 1,0-1 0,1 1-1,4 0 2,-4-3-2,1 1 1,-1 1-1,0-1 1,1 0-1,-1 1 1,1-1-1,-1 1 1,1 0-1,-1-1 1,1 1-1,-1 1 1,5-1-1,-7 0 0,1 1 0,0-1 0,0 0 0,-1 0 0,1 0 0,0 0 0,-1 0 0,1 0 0,0 0 0,0 0 0,-1 0 0,1-1 0,0 1 0,-1 0 0,1 0 0,0-1 0,-1 1 0,1 0 0,0-1 0,-1 1 0,1 0 0,-1-1 0,1 1 0,-1-1 0,1 1 0,-1-1 0,1 0 0,-1 1 0,1-1 0,-1 1 0,0-1 0,1 0 0,-1 1 0,0-1 0,1-1 0,2-4 1,-3 6-1,1 0 0,0-1 0,-1 1 1,1 0-1,0-1 0,-1 1 1,1-1-1,-1 1 0,1-1 0,-1 0 1,1 1-1,-1-1 0,1 1 0,-1-1 1,0 0-1,1 1 0,-1-1 1,0 0-1,0 1 0,1-1 0,-1 0 1,0 0-1,0 1 0,0-1 0,0 0 1,0 0-1,0 1 0,0-1 1,0 0-1,0-1 0,5-9 1,1-4 1,-9-10-3,2 22 1,1 0 0,-1 0 0,1 0-1,0 1 1,0-1 0,0 0 0,0 0 0,0 0 0,1 1 0,-1-1 0,2-3 0,-1 1 0,-1 0 1,0 0-1,0-1 1,0 1-1,-1 0 1,0 0-1,0 0 0,0 0 1,0 0-1,-1 0 1,0 0-1,-2-5 1,-3-9-1,-27-75-6,33 87 8,-1 0 0,1 0-1,0 0 1,1 0 0,0 0-1,0 0 1,2-10 0,-1-21-14,-59-17-2265,49 48 1910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1.1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1732,'0'540'2600,"45"-540"-2560,452 0-24,-349 13-16,-94-6 1,-6 2 3,19 0-5,394-9 14,-448-13-2,-13 13-11,0 0 0,0 0 0,-1 0 0,1 0 0,0 0 0,0-1 0,0 1 0,0 0 0,0 0 0,0 0 0,0 0 0,0 0 0,0-1 0,0 1 0,0 0 0,0 0 0,0 0 0,0 0 0,-1-1 0,1 1 0,0 0 0,0 0 0,1 0 0,-1 0 0,0 0 0,0-1 0,0 1 0,0 0 0,0 0 0,0 0 0,0 0 0,0 0 0,0-1 0,0 1 0,0 0 0,0 0 0,0 0 0,1 0 0,-1 0 0,0 0 0,0-1 0,0 1 0,0 0 0,0 0 0,0 0 0,1 0 0,-1 0 0,0 0 0,0 0 0,0 0 0,0 0 0,0 0 0,1 0 0,-1 0 0,0 0 0,0 0 0,0 0 0,0 0 0,1 0 0,-1 0 0,0 0 0,0 0 0,0 0 0,0 0 0,0 0 0,1 0 0,-1 0 0,0 0 0,0 0 0,5 0 0,-3-19 4,-2-186 8,-11 118-18,13 48 6,-1 26 1,0 0 0,-1 1 0,0-1 0,-1 0 0,-4-18 0,2 20-1,1 0 0,0 0 0,1 0 0,0-14 0,5 9 2,-4 16-2,0 0 0,0 0 0,1-1 0,-1 1 0,0 0 1,0 0-1,0-1 0,0 1 0,0 0 0,0-1 0,0 1 0,0 0 0,0 0 0,0-1 0,0 1 0,0 0 0,0-1 0,0 1 0,0 0 0,0-1 0,0 1 0,0 0 0,0 0 1,0-1-1,0 1 0,0 0 0,0 0 0,-1-1 0,1 1 0,0 0 0,0 0 0,0-1 0,-1 1 0,1 0 0,0 0 0,0 0 0,-1-1 0,1 1 0,0 0 0,-2-1 1,1-2 2,2-11-1,-1 13-5,-32 1-2332,30 0 1971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1.8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 1772,'2'-1'115,"0"0"0,0 0 1,0 1-1,0-1 0,0 1 0,0 0 0,0 0 0,1 0 0,-1 0 1,0 0-1,0 0 0,0 0 0,0 1 0,4 0 0,40 7-72,-25-3 13,35 6 46,0 4 0,92 35 0,-79-21-40,81 20 1,-55-19 8,-93-29-68,18 7 18,0-2 0,0 0 0,0-2 0,33 4 0,-51-8-3,-1 0-37,-1 0 1,1 0-1,-1 0 1,1 0-1,-1 0 1,1 0-1,-1 0 1,0-1 0,1 1-1,-1 0 1,1 0-1,-1-1 1,0 1-1,1 0 1,-1 0-1,0-1 1,1 1-1,-1 0 1,0-1-1,1 1 1,-1-1-1,0 1 1,0 0 0,1-1-1,-1 1 1,0-1-1,0 1 1,0 0-1,0-1 1,1 1-1,-1-1 1,0 1-1,0-1 1,0 1-1,0-1 1,0 1 0,0-1-1,0 1 1,0-1-1,-1 1 1,1 0-1,0-1 1,0 1-1,0-1 1,0 1-1,-1-1 1,1 1-1,0 0 1,-1-1-1,-18-21-1089,8 10 750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2.2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404 6 1724,'23'-5'837,"-41"7"-696,0 1 0,1 1 0,-20 8-1,25-9-88,-44 12 91,1 2 1,0 3-1,-84 42 1,138-61-136,0-1 0,-1 1 0,1 0 0,0 0 0,0-1 1,0 1-1,0 0 0,0 0 0,0 0 0,0 0 0,0 0 0,0 0 1,0 0-1,1 0 0,-1 0 0,0 1 0,1-1 0,-1 0 0,1 0 0,-1 1 1,1-1-1,0 0 0,0 1 0,-1-1 0,1 0 0,0 1 0,0-1 1,0 0-1,0 1 0,1 1 0,0 1 4,1 0 0,0-1-1,-1 1 1,1 0 0,1-1-1,-1 0 1,0 1 0,1-1 0,0 0-1,4 4 1,5 4 8,1-1 1,0 0-1,0-1 0,27 13 0,-5-4 22,52 34 0,-17-9-112,-54-27-94,-15-16 117,-1 1 0,1 0 0,-1 0 0,1 0 0,0-1 0,-1 1 0,1 0 0,0-1 0,0 1 0,-1-1 0,1 1 0,0-1 0,0 1 0,0-1 0,0 1 0,0-1 1,0 0-1,0 0 0,-1 1 0,3-1 0,0 5-785,7-4 460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5.1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322 36 1724,'0'-2'35,"0"1"0,0 0 0,0 0-1,-1 0 1,1 0 0,0 0 0,-1-1 0,1 1-1,-1 0 1,1 0 0,-1 0 0,1 0 0,-1 0 0,0 0-1,0 1 1,1-1 0,-1 0 0,0 0 0,0 0-1,0 1 1,0-1 0,0 0 0,0 1 0,-1-1-1,-37-9 438,30 9-407,-1 1-1,1 0 1,-1 1 0,1 0-1,0 0 1,-17 5-1,15-2-30,0 0 0,0 0 0,1 1 0,-1 1-1,1 0 1,1 0 0,-1 1 0,1 0 0,0 1-1,1 0 1,0 0 0,0 1 0,-12 17 0,14-15-12,0 1 0,1-1 0,0 1 0,1 0 1,1 1-1,-4 18 0,6-26-18,0 0 1,0 0-1,1 0 1,0 0-1,0 0 1,0 0-1,1 0 1,-1 0-1,1 0 0,1 0 1,-1-1-1,0 1 1,1 0-1,0-1 1,0 1-1,1-1 1,-1 0-1,1 1 0,0-1 1,3 4-1,0-2-1,0 0 0,0 0-1,1 0 1,0-1 0,0 0-1,0 0 1,0-1-1,1 0 1,0 0 0,0-1-1,0 0 1,0 0 0,0-1-1,1 0 1,-1 0-1,0-1 1,13 0 0,-16-1-1,0 1-22,1-1 0,-1 1 0,0-1 1,0-1-1,1 1 0,-1-1 0,0 0 1,0 0-1,0 0 0,0-1 0,0 0 0,0 0 1,0 0-1,-1-1 0,1 1 0,7-7 1,-8-23-534,15-11-670,-17 35 885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5.5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184 0 1728,'-6'1'84,"1"0"0,-1 0-1,1 0 1,-1 1 0,1 0 0,-1 0-1,1 0 1,0 1 0,0 0 0,0 0 0,0 0-1,1 0 1,-1 1 0,1 0 0,0 0-1,0 0 1,0 0 0,-5 9 0,-3 5 19,0 1 1,0 0 0,-12 30 0,19-36-66,0 0 1,1-1-1,1 2 1,-3 14-1,5-23-30,1-1-1,-1 1 1,1 0-1,0 0 1,0 0-1,0 0 0,1 0 1,0 0-1,0 0 1,0-1-1,0 1 1,1 0-1,0-1 1,3 7-1,3 9-4,-7-19-4,-1 1-1,0-1 1,1 1 0,0 0 0,-1-1-1,1 1 1,0-1 0,0 0 0,-1 1 0,1-1-1,0 0 1,0 1 0,1-1 0,-1 0-1,0 0 1,2 2 0,2-1-16,-1 0-1,0 0 1,1 0 0,0-1 0,-1 0-1,1 1 1,0-1 0,7 0-1,-11-1 8,1 0 0,0 0 0,0 0 0,-1 0 0,1 0 0,0-1 0,-1 1 0,1 0 0,0-1 0,-1 0 0,1 1-1,-1-1 1,1 0 0,-1 0 0,1 0 0,-1 0 0,1 0 0,-1 0 0,0 0 0,1 0 0,-1 0 0,0-1 0,0 1-1,0 0 1,0-1 0,0 1 0,-1-1 0,1 0 0,1-1 0,3-13-59,-1-1 0,0 1 0,-1-1 0,1-24 0,-4-93 131,2 135-2,-2-2-58,0 1 1,1 0 0,-1 0 0,0 0 0,1 0 0,-1 0-1,0 0 1,1 0 0,-1 0 0,0 0 0,1 1 0,-1-1 0,0 0-1,1 0 1,-1 0 0,0 0 0,1 0 0,-1 1 0,0-1-1,1 0 1,-1 0 0,0 0 0,0 1 0,1-1 0,-1 0-1,0 0 1,0 1 0,0-1 0,1 0 0,-1 1 0,0-1-1,0 0 1,0 1 0,0-1 0,0 0 0,0 1 0,0-1-1,1 1 1,-1 3 30,2 1 0,-1-1 1,0 0-1,1 1 0,0-1 0,0 0 0,0 0 0,0 0 0,5 6 0,15 30 110,12 41 48,-28-65-169,-5-14-28,0 0 1,0 0 0,0 1 0,0-1 0,-1 0 0,1 1-1,-1-1 1,1 0 0,-1 1 0,0 3 0,0-6 0,0 0 0,0 0 0,0 0 0,0 1 0,0-1 0,0 0 0,0 0 0,0 0 0,0 1 0,0-1 0,0 0 0,0 0 0,0 0 0,0 1 0,0-1 0,0 0 0,0 0 0,0 0 0,0 0 0,1 1 0,-1-1 0,0 0 0,0 0 0,0 0 0,0 0 0,0 0 0,1 0 0,-1 1 0,0-1 0,0 0 0,0 0 0,0 0 0,0 0 0,1 0 0,-1 0 0,0 0 0,0 0 0,0 0 0,1 0 0,-1 0 0,0 0 0,0 0 0,0 0 0,1 0 0,-1 0 0,0 0 0,0 0 0,1 0 0,4-11-565,7-33-621,-12 31 837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9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1660,'0'9'298,"-1"12"-88,2 1-1,0 0 1,1 0 0,2-1-1,6 28 1,-7-39-162,-1 0 0,0 1 0,0-1 0,-1 21 0,5 28 123,12 10 22,-8-40-93,-10-29-90,0-39-1233,0 20 551,0 9 337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3.7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23 177 1720,'11'57'462,"-10"-49"-397,0 0 1,0 0-1,0-1 0,1 1 0,4 9 1,-4-10-14,0 0 1,0 0-1,0 0 0,-1 0 1,1 9-1,5-2 68,-9-9-77,3-4-15,2 1-14,-6-5 5,0 1-1,-1-1 1,1 1-1,0-1 1,1 0 0,-1 0-1,1 0 1,-1-1 0,1 1-1,0 0 1,0-1-1,-2-6 1,-1-2-9,1-1 0,0 1 1,-3-23-1,2-11-47,0-70 1,5 113 33,0 0 1,0 0 0,0 0-1,1 0 1,-1 0-1,1 0 1,-1 0-1,1 0 1,0 0-1,0 0 1,1 0-1,-1 1 1,1-1-1,-1 0 1,1 1-1,0-1 1,0 1-1,3-4 1,1 2-4,-1 1 1,1 0-1,-1 0 1,1 0 0,0 0-1,0 1 1,11-3-1,-9 7 1,0 0 0,-1 0 0,1 0 0,-1 1 0,0 0 0,0 0 0,0 1 0,8 5 0,-11-7 2,3 4 4,-1-1-1,1 1 0,-1 0 1,0 1-1,0 0 0,0 0 0,-1 0 1,0 0-1,3 9 0,10 12 11,-11-17 0,-1 1 1,0 0-1,-1 0 1,6 21 0,-2-5 20,2 27 10,-9-35-1325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4.2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1684,'3'33'210,"2"0"0,1-1 0,1 1 1,2-1-1,18 44 0,-5-12 0,44 121 219,-65-182-417,0-1 0,0 1 0,0 0 0,0 0 0,-1 0 0,1 0-1,-1 0 1,0 0 0,0 1 0,0-1 0,0 0 0,-1 0 0,1 0 0,-1 0-1,-1 4 1,2-9-9,-1 0-1,1 1 0,0-1 1,-1 0-1,1 1 0,-1-1 0,0 1 1,0-1-1,1 1 0,-1-1 1,0 1-1,0-1 0,-2-1 1,1 0 0,-21-29 15,14 15-22,8 15 3,-1 0 1,1 0-1,0-1 0,0 1 0,0 0 0,0-1 0,0 1 0,0-1 0,1 0 0,-1 1 0,0-4 0,0-30-12,0 29 10,1 0-1,0 0 0,0 0 1,0 1-1,1-1 0,0 0 1,0 0-1,1 1 1,-1-1-1,5-8 0,-4 10 3,1 1-1,-1 0 0,1-1 1,0 1-1,0 0 0,1 1 1,-1-1-1,1 0 0,0 1 1,-1 0-1,2 0 0,-1 0 0,0 1 1,1-1-1,-1 1 0,1 0 1,-1 0-1,1 0 0,0 1 1,0 0-1,7-1 0,-6 1 0,1 0 0,0 1 0,-1 0 0,1 0-1,-1 1 1,1 0 0,-1 0 0,1 0 0,-1 1-1,1 0 1,-1 0 0,0 0 0,0 1 0,0 0 0,9 7-1,-2-1 11,-2 0-1,1 1 0,15 18 1,-24-24-6,1 0 1,-1 0-1,-1 1 1,1-1-1,-1 1 1,0 0-1,0 0 1,0-1-1,0 1 1,-1 0-1,0 1 1,0-1-1,0 0 1,-1 6-1,4 14 39,-3-23-39,0-1 0,-1 1 0,1-1 0,-1 1 1,1 0-1,-1-1 0,0 1 0,0 0 0,0-1 0,0 1 1,0 0-1,0-1 0,0 1 0,0 0 0,0-1 0,-1 1 0,1-1 1,-1 1-1,1 0 0,-1-1 0,0 1 0,0-1 0,1 1 1,-1-1-1,0 0 0,0 1 0,-1-1 0,1 0 0,0 0 0,0 0 1,0 0-1,-1 0 0,-1 1 0,-7 2-41,0 0 1,0-1-1,0 0 1,0-1-1,-1 0 1,1 0-1,-1-1 0,1-1 1,-1 0-1,-11-1 1,-2 0-421,23 2 375,1-1 64,-1 0 0,1 0 0,0 0 1,0 0-1,-1 0 0,1 0 0,0 0 0,0 0 0,-1 0 0,1 0 0,0 0 0,-1 0 0,1 0 0,0-1 0,0 1 1,-1 0-1,1 0 0,0 0 0,0 0 0,-1 0 0,1 0 0,0-1 0,0 1 0,0 0 0,-1 0 0,1 0 0,0-1 1,0 1-1,0 0 0,0 0 0,-1-1 0,1 1 0,0 0 0,0 0 0,0-1 0,0 1 0,0 0 0,0 0 0,0-1 1,0 1-1,0 0 0,0 0 0,0-1 0,0 1 0,0 0 0,0-1 0,0-4-330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4.6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206 179 1628,'5'-5'53,"0"-1"-1,0 0 1,-1 1-1,0-2 1,0 1-1,0 0 1,-1-1 0,0 1-1,0-1 1,2-9-1,-5-71 527,0 86-570,-1 0 1,1 0 0,-1 1-1,1-1 1,-1 0-1,0 0 1,1 1-1,-1-1 1,0 1-1,1-1 1,-1 1 0,0-1-1,0 1 1,0-1-1,0 1 1,1 0-1,-1-1 1,0 1-1,0 0 1,0 0-1,0 0 1,0-1 0,0 1-1,-1 0 1,-23-2 100,9 2-64,1 2 1,-1-1-1,-17 6 1,13-3-7,14-2-30,0 2 1,0-1 0,0 1 0,0-1-1,1 2 1,-1-1 0,1 0-1,0 1 1,0 0 0,1 1 0,-5 6-1,-14 44 48,21-51-53,-1 1 0,2-1-1,-1 1 1,0-1 0,1 1 0,0-1 0,1 1 0,-1 0 0,1 0 0,0-1 0,0 1 0,1 0 0,0 0 0,0-1 0,0 1-1,1-1 1,-1 1 0,1-1 0,1 1 0,-1-1 0,1 0 0,0 0 0,0 0 0,0-1 0,1 1 0,0-1 0,0 0 0,0 0-1,0 0 1,6 4 0,9 7 10,-13-10-10,1 0 0,-1 0 0,1 0 0,-1-1 0,1 0 0,0 0-1,1-1 1,-1 0 0,1 0 0,-1-1 0,13 3 0,-3-3-4,53 5 44,-67-7-57,1 0 0,-1 0 0,0 0 0,1-1 0,-1 1 0,1-1 0,-1 0 0,0 0 0,0 0 0,0-1 0,0 1 0,0-1 0,0 1 0,0-1 0,0 0 0,4-4 0,-6 2-126,0-1-1,0 1 0,0-1 1,-1 0-1,1 1 1,-1-1-1,0 0 0,-1 1 1,0-7-1,0 1-113,1-4-84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5.3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247 75 1648,'0'-3'68,"0"-1"0,0 0-1,0 1 1,-1-1 0,0 1-1,1-1 1,-1 1 0,0 0-1,-1-1 1,-1-4 0,1 5-42,0 1 1,0 0-1,0-1 1,0 1-1,0 0 0,0 0 1,0 0-1,-1 1 1,1-1-1,-1 1 0,1-1 1,-1 1-1,0 0 1,1 0-1,-1 0 1,0 0-1,0 0 0,0 1 1,0-1-1,0 1 1,0 0-1,0 0 0,0 0 1,0 0-1,1 0 1,-1 1-1,0-1 1,-5 2-1,-2 0-9,0 1-1,0 0 1,0 1 0,1 0-1,-1 0 1,1 1 0,0 0-1,0 1 1,1 0 0,-10 8-1,6-5-10,9-7-8,1 1 1,-1-1 0,0 1 0,1-1 0,0 1-1,-1 0 1,1 0 0,0 0 0,1 1-1,-1-1 1,1 0 0,-1 1 0,1-1-1,0 1 1,0-1 0,0 1 0,1-1 0,-1 1-1,1 0 1,0-1 0,0 1 0,0 0-1,1-1 1,-1 1 0,1-1 0,0 1 0,0 0-1,0-1 1,0 0 0,4 7 0,6-2 2,0 1 1,0-2 0,1 0-1,1 0 1,-1-1-1,1-1 1,0 0 0,0-1-1,15 4 1,23 8 12,-46-14-4,0 0 1,-1 1-1,1-1 1,0 1-1,-1-1 0,0 1 1,1 1-1,-1-1 1,0 1-1,-1-1 1,1 1-1,-1 0 1,0 0-1,0 1 1,0-1-1,0 1 1,-1-1-1,0 1 1,0 0-1,0 0 1,0 0-1,-1 0 1,2 10-1,-3-13-2,0 0 0,0 0 0,0 0 0,-1 0 1,1-1-1,-1 1 0,1 0 0,-1 0 0,1 0 0,-1 0 0,0-1 0,0 1 1,0 0-1,0-1 0,0 1 0,0-1 0,-1 1 0,1-1 0,0 0 0,-1 1 1,-2 1-1,0-1 0,0 0 0,0 0 1,0-1-1,0 1 1,0-1-1,0 0 0,0 0 1,-1 0-1,-6-1 0,-3 1-13,-1-2-1,1 0 0,-1-1 0,1 0 1,-16-5-1,28 7-1,-48-19-254,48 18 234,0 0 0,1 0 0,-1 0-1,0 0 1,1 0 0,-1 0 0,1-1 0,-1 1-1,1-1 1,0 1 0,0-1 0,0 1-1,0-1 1,0 0 0,0 1 0,0-1-1,0 0 1,1 0 0,-1 0 0,1 0-1,-1 0 1,1 1 0,-1-4 0,-4-9-311,4 13 316,1 1 0,-1-1 1,1 0-1,-1 1 0,1-1 0,0 1 1,-1-1-1,1 0 0,0 1 0,0-1 0,-1 0 1,1 1-1,0-1 0,0 0 0,0 1 1,0-1-1,0 0 0,0 0 0,0 1 0,0-1 1,0 0-1,0 1 0,0-1 0,1-1 1,8-10-315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5.9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12 110 1724,'14'23'374,"-1"1"1,-1 0-1,15 45 0,-21-44-189,11 25 144,-12-36-151,-12-15-31,-14-18-87,-4-18-62,18 29 3,1-1 0,0 0 0,1 0 0,0 0 0,0-1-1,-4-12 1,6 5-9,0 1 0,1-1 0,1 0 0,1-24 0,0 28 0,0 9 7,1 1-1,-1 0 1,1 0-1,0-1 0,0 1 1,1 0-1,-1 0 0,0 0 1,1 0-1,0 0 1,0 0-1,0 0 0,0 1 1,0-1-1,0 1 0,1 0 1,-1-1-1,6-2 1,-4 2-1,0 0 0,0 0 0,0 1 0,1 0 0,0 0 0,-1 0 0,1 0 1,0 0-1,0 1 0,0 0 0,10-1 0,0 2 0,-11 0 2,0-1 1,-1 1-1,1 1 0,-1-1 0,1 0 0,0 1 1,-1 0-1,1 0 0,-1 0 0,0 0 1,1 0-1,-1 1 0,0 0 0,4 2 0,3 2 6,-1 0 0,0 1 0,0 0 0,0 0 0,-1 1 0,0 0 0,9 13 0,40 70 65,-37-56-60,-16-27-2,0 1 1,-1 0-1,0 0 1,0 0 0,-1 0-1,-1 1 1,2 17-1,-3-27-7,1 1 0,-1 0-1,0-1 1,0 1 0,0 0-1,0-1 1,0 1 0,1 0-1,-1-1 1,0 1 0,0 0-1,-1 0 1,1-1 0,0 1-1,0 0 1,0-1-1,0 1 1,-1-1 0,1 1-1,0 0 1,0-1 0,-1 1-1,1 0 1,0-1 0,-1 1-1,1-1 1,-1 1 0,1-1-1,-1 1 1,1-1 0,-1 0-1,1 1 1,-1-1 0,0 1-1,0-1 1,-25-17 24,16 1-20,-4-5 0,10 18-6,0-1 0,1 1 0,0-1 0,0 0 0,0 0 0,0 0 1,1-1-1,0 1 0,0-1 0,0 1 0,0-1 0,1 0 0,-1 1 0,1-1 1,0-6-1,-2-13 7,0-46-1,3 66-5,0 0-1,1 0 0,-1 0 0,1 0-1,0 0 1,0 0 0,0 0 0,1 1-1,-1-1 1,1 0 0,0 0 0,0 1-1,0-1 1,0 1 0,1 0 0,0 0-1,-1 0 1,1 0 0,0 0 0,0 0-1,1 1 1,-1-1 0,0 1 0,1 0-1,0 0 1,-1 1 0,7-3 0,-4 2-2,0 0 0,0 0 0,0 1 0,0 0 0,0 0 1,0 1-1,0-1 0,0 1 0,1 0 0,-1 1 0,0 0 0,0 0 1,0 0-1,0 1 0,0 0 0,0 0 0,8 4 0,-5 1 1,0 1-1,0 0 1,-1 0-1,0 0 1,-1 1-1,0 1 1,0-1-1,-1 1 1,0 0-1,0 1 0,-1-1 1,6 21-1,0 26 8,-9-46-19,0 0 1,-1 0-1,-1 0 1,0 0-1,-2 15 1,1 6-35,1-32 29,-1 0 0,1 0 0,-1 0 1,1 0-1,-1 0 0,1 0 0,-1 0 1,1 0-1,0 0 0,-1 0 0,1 0 1,-1-1-1,1 1 0,0 0 0,-1 0 1,1 0-1,-1-1 0,1 1 0,0 0 1,-1-1-1,1 1 0,0 0 0,0 0 0,-1-1 1,1 1-1,0-1 0,0 1 0,-1 0 1,1-1-1,0 1 0,0-1 0,0 1 1,0 0-1,0-1 0,-1 1 0,1-1 1,0 1-1,0-1 0,0 1 0,0 0 1,0-1-1,0 1 0,1-2 0,-1-27-1324,0 21 998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6.3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224 4 1720,'-33'-2'498,"27"2"-422,-1-1-1,1 1 1,0-1-1,-1 2 1,1-1-1,0 1 1,-1 0 0,1 0-1,0 1 1,0 0-1,0 0 1,0 0-1,-6 4 1,5-2-38,0 1 0,0 0 0,0 0 0,0 1 0,1 0 0,0 0 0,0 0 0,1 1 0,0 0 0,0 0 0,0 0 0,1 1 1,-6 15-1,7-17-31,1 0 0,1 0 1,-1 1-1,1-1 0,0 1 1,0-1-1,1 1 0,0 0 1,0-1-1,1 1 1,0-1-1,0 1 0,0-1 1,1 1-1,0-1 0,0 0 1,1 0-1,5 11 0,-5-13-21,0 1 0,1-1 0,-1 0 0,1 0-1,0 0 1,0-1 0,0 1 0,0-1-1,1 0 1,-1 0 0,1 0 0,0-1 0,0 0-1,0 0 1,0 0 0,0 0 0,1-1 0,-1 0-1,0 0 1,1 0 0,-1-1 0,0 0 0,12-1-1,-9 1-21,0-1 0,0-1-1,0 0 1,0 0 0,0 0-1,-1-1 1,1 0 0,-1 0-1,1-1 1,-1 0 0,0-1 0,0 1-1,-1-1 1,0 0 0,7-7-1,4-20-122,-14 28 146,0 0-1,1 0 1,-1 0-1,-1-1 1,1 1-1,-1-1 1,0 1 0,0-1-1,0 0 1,-1 0-1,1 0 1,-1 0-1,0 0 1,0-7 0,10-65-39,-11 55 64,0 14 447,0 29-55,0-17-389,0 217 486,0-220-514,0 0-1,0 0 1,0-1-1,1 1 1,-1 0-1,0 0 1,0-1-1,1 1 1,-1 0-1,0-1 1,1 1 0,-1-1-1,0 1 1,1 0-1,-1-1 1,1 1-1,-1-1 1,1 1-1,0-1 1,-1 1-1,1-1 1,-1 0-1,1 1 1,0-1 0,-1 0-1,1 1 1,0-1-1,-1 0 1,1 0-1,0 1 1,0-1-1,-1 0 1,1 0-1,0 0 1,0 0-1,-1 0 1,1 0 0,0 0-1,0-1 1,-1 1-1,1 0 1,0 0-1,-1 0 1,1-1-1,0 1 1,-1 0-1,1-1 1,0 1-1,-1-1 1,1 1 0,-1-1-1,1 1 1,-1-1-1,1 1 1,-1-1-1,1 1 1,-1-1-1,1 0 1,-1 1-1,0-1 1,1 0-1,-1 1 1,0-1 0,0 0-1,1 1 1,-1-1-1,0 0 1,0-1-1,7-15-456,-1 8 94,4-3 22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6.7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1608,'0'0'326,"0"25"215,0 13-285,2 0 0,6 38 1,14 83 194,-16-128-382,1 5 19,-1 0 1,0 45 0,0-80-232,-10-2 24,3-4-45,0 0 0,0 0 1,0 0-1,1 1 0,0-1 1,0 0-1,1-8 0,0 3-232,-1-2 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7.0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1628,'8'12'120,"-1"1"0,0-1 0,-1 1 0,-1 1 0,0-1 0,0 1 0,-2 0 0,5 25 0,-4-18-14,9 38 161,27 109 441,-27-102-566,-22-79-674,7 12 464,1 0-1,0 0 1,0 0-1,0 0 1,0 0 0,0 0-1,1 0 1,-1-1 0,0 1-1,0 0 1,1-1 0,-1 1-1,1 0 1,-1-3 0,1-7-308,0 4 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7.3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84 167 1720,'34'-5'802,"-26"3"-752,0-1-1,-1 1 0,1-1 1,-1-1-1,0 1 1,0-1-1,0-1 1,0 1-1,8-8 0,-11 8-33,-1 1-1,0-1 0,-1 0 1,1 0-1,-1 0 1,1 0-1,-1 0 0,0 0 1,-1-1-1,1 1 0,-1-1 1,0 1-1,0-1 1,0 1-1,0-1 0,-1-9 1,0 12-13,0 1 0,0 0 0,0-1 0,-1 1 0,1-1 0,0 1 1,-1 0-1,1-1 0,-1 1 0,1 0 0,-1-1 0,0 1 0,1 0 0,-1 0 1,0 0-1,0 0 0,0 0 0,0 0 0,0 0 0,0 0 0,0 0 0,0 0 1,-3-1-1,1 0 0,0 1 0,-1 0 1,0-1-1,1 2 0,-1-1 1,0 0-1,1 1 1,-1-1-1,-5 1 0,0 0-1,0 1 0,1 0 0,-1 0 0,0 1 0,1 0 0,-1 1 0,1 0 0,-11 5 0,5-1 5,11-6-2,0 0 0,0 1 0,0-1 0,0 0 0,0 1-1,1-1 1,-1 1 0,0 0 0,1 0 0,-1 0 0,1 0 0,0 1 0,0-1 0,0 1-1,0-1 1,0 1 0,1 0 0,-1-1 0,1 1 0,-1 0 0,1 0 0,0 0 0,0 0 0,0 0-1,0 5 1,-10 49 177,8-33-98,3-21-75,-1 0 0,1-1 0,0 1 0,0 0 0,0-1 0,0 1 0,0 0 0,0 0 0,1-1 1,0 4-1,6 25 76,-7-27-75,0 0-1,1 0 1,0 0 0,0 0-1,0 0 1,0-1 0,0 1-1,1 0 1,0-1 0,0 1-1,0-1 1,0 1 0,0-1-1,1 0 1,5 5 0,-4-4-15,1 0 0,0-1 0,0 0-1,0 0 1,0 0 0,1-1 0,-1 0 0,1 0 0,-1 0 0,1-1 0,11 2 0,-14-3-34,-1 0 0,1 0 0,-1 0 0,1 0 0,0 0 0,-1-1 0,1 1 0,-1-1 0,1 1 0,-1-1 0,1 0 0,-1 0 0,1-1 0,-1 1 0,0 0 0,0-1 0,0 1 0,0-1 0,0 0 0,0 1 0,0-1 0,0 0 0,0 0 0,-1 0 0,1-1 0,-1 1 0,2-5 0,18-14-663,-10 4 321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7.7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25 109 1752,'2'2'53,"0"0"1,0 0-1,0 1 0,0-1 0,0 1 0,-1-1 0,0 1 1,1 0-1,-1 0 0,0-1 0,0 1 0,0 0 0,-1 0 1,1 0-1,-1 0 0,1 0 0,-1 4 0,0-3-10,1 1 0,0-1-1,0 1 1,0-1 0,0 1 0,1-1-1,3 7 1,-2-5 7,0 0 0,0 0 0,0 0 0,-1 0 0,0 0 0,0 0 0,1 9 0,8 24 177,-9-6-48,-2-22-56,0-10-80,-4-2-33,1 0 0,-1 0 1,1 0-1,-1-1 0,1 1 0,-1-1 1,1 0-1,0 0 0,0 0 0,0 0 0,0 0 1,0-1-1,0 1 0,1-1 0,-1 0 1,1 0-1,0 0 0,0 0 0,0 0 0,-2-6 1,0 2-8,0-1 0,0 1 0,1-1 0,0 0 0,1 0 0,0 0 0,0-1 0,0 1 0,1-10 0,0 6 5,1 5-7,-1 1 1,1-1-1,0 1 1,0-1-1,1 1 1,0-1 0,0 1-1,1 0 1,-1 0-1,1-1 1,1 1-1,-1 0 1,1 1-1,5-9 1,22-23-19,17 3-133,-39 28 17,-8 6 119,1-1 0,0 0 1,-1 1-1,1-1 0,0 1 0,0-1 0,0 1 1,-1 0-1,1-1 0,0 1 0,0 0 0,0 0 1,0-1-1,0 1 0,0 0 0,-1 0 1,1 0-1,2 0 0,6-3-220,-9 2 183,1 1 1,-1-1-1,1 1 1,-1 0-1,1 0 1,-1-1-1,1 1 1,-1 0 0,1 0-1,-1 0 1,1-1-1,-1 1 1,1 0-1,0 0 1,-1 0 0,1 0-1,-1 0 1,1 0-1,0 0 1,-1 0-1,1 0 1,-1 1 0,1-1-1,-1 0 1,1 0-1,0 1 1,9 4-323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9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1644,'8'-1'47,"0"0"-1,-1 1 0,1 0 1,-1 1-1,1 0 1,-1 0-1,1 0 0,-1 1 1,0 0-1,1 1 1,-1 0-1,0 0 0,-1 0 1,1 1-1,-1 0 1,1 0-1,-1 1 0,0-1 1,8 10-1,-7-7-12,-1 1 0,0-1 0,-1 1 0,1 0 0,-2 0-1,1 1 1,-1 0 0,0-1 0,-1 1 0,0 1 0,-1-1 0,0 0-1,0 1 1,-1-1 0,0 1 0,-1-1 0,0 1 0,0-1 0,-1 1-1,0-1 1,-1 1 0,0-1 0,0 0 0,-1 1 0,0-1 0,-1-1-1,-5 11 1,1-3 3,7-14-31,0 0 1,0 0 0,0 0-1,0 0 1,0 0-1,0-1 1,-1 1-1,1 0 1,-1-1 0,1 1-1,-3 1 1,-4 3 5,0-1 0,0 0 0,-1 0 0,1-1 0,-1 0 0,-13 4 0,19-7-71,0 0-1,0 0 1,0 0-1,0-1 1,0 0-1,0 1 1,0-1 0,-1 0-1,1-1 1,0 1-1,0 0 1,0-1-1,0 0 1,0 0 0,0 0-1,1 0 1,-1 0-1,0 0 1,0-1-1,1 1 1,-1-1 0,1 0-1,-1 0 1,-2-3-1,3 0-298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8.1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1632,'0'28'502,"2"0"-1,5 35 1,3 21-169,-8-60-254,1 1 0,7 27-1,58 153 268,-63-191-400,-1 0 1,0 0 0,-1 0 0,-1 0 0,2 28-1,-38-80-1430,23 26 1116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8.4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0 115 1688,'12'-6'156,"10"-7"-32,-11 7-20,12-1-24,0 1-16,-1-7-52,-11 7-36,12-7-32,0 7-8,-12 0-28,0-7-4,12 7-16,-12-7-28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8.8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0 1624,'-11'46'711,"9"21"-253,0-34-279,2 0 1,5 42-1,0-40-82,1 0-1,1 0 1,2-1 0,2 0-1,1-1 1,27 54 0,-36-82-76,0 0 1,0 1 0,0 0 0,0-1-1,-1 1 1,0 0 0,1 11 0,-3-16-12,-11-35-62,10 27 38,0 0 0,-1 0 0,0 0 0,0 0 0,0 1-1,-1-1 1,-5-9 0,4 9-1,0 0-1,1 0 0,0-1 0,1 1 0,0-1 1,0 0-1,-2-14 0,0-8-23,3 28 36,0-1 0,1 0 0,-1 1 0,1-1 0,-1 0 0,1 1 0,0-1 0,0 0 0,1 1 0,-1-1-1,0 0 1,1 1 0,0-1 0,0 1 0,1-5 0,7-13-13,-8 15 17,0 1 0,0 0 1,1 0-1,0 0 1,0 0-1,0 0 0,0 0 1,1 0-1,-1 1 0,1-1 1,0 1-1,0 0 1,0 0-1,1 0 0,-1 0 1,1 0-1,0 1 0,-1 0 1,1-1-1,0 1 1,0 1-1,8-3 0,-8 3-1,0 1 0,0-1-1,0 1 1,0 0 0,0 0-1,-1 1 1,1-1 0,0 1-1,0 0 1,0 0 0,0 0-1,-1 1 1,1-1 0,-1 1-1,1 0 1,-1 0 0,0 0 0,1 0-1,-1 1 1,0-1 0,0 1-1,3 4 1,0 0 7,1-1-1,-2 2 1,1-1 0,-1 1-1,0 0 1,-1 0 0,0 0-1,5 16 1,-2-3 17,-4-14-11,0 1 0,-1-1 0,0 1 0,0 0 1,-1 0-1,0 9 0,5 0 10,-6-15-19,1-1-1,0 1 1,0-1-1,-1 1 1,1-1-1,-1 1 1,1 0-1,-1-1 1,0 1-1,0 0 1,1-1-1,-1 1 1,0 0-1,0-1 1,-1 1-1,1 0 1,0-1 0,-1 4-1,-5 10 5,9-14-17,-3-1 5,-5 3-5,2-3-519,6-7-2,8-7-460,-1 8 633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9.2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271 28 1636,'-2'-3'66,"-1"0"0,1 1 1,-1 0-1,0 0 0,0 0 0,0 0 0,0 0 0,0 0 1,0 1-1,-1 0 0,1 0 0,-1 0 0,1 0 0,-1 0 0,1 0 1,-1 1-1,1 0 0,-1 0 0,1 0 0,-1 0 0,0 0 0,1 1 1,-1-1-1,1 1 0,-6 2 0,-4 2 4,0 0 1,0 1-1,1 1 1,0 0-1,-15 11 0,18-10-48,1 0-1,0 1 1,1 0-1,0 0 0,0 0 1,1 1-1,0 0 1,1 1-1,0-1 0,0 1 1,1 0-1,1 0 1,0 0-1,0 1 0,1-1 1,1 1-1,-1 12 1,3-19-17,-1 0 1,1-1 0,0 1-1,0 0 1,0 0-1,1-1 1,0 1 0,0-1-1,0 1 1,3 3 0,9 26 24,-13-31-31,1 0 0,-1 0 0,0 0 0,1-1-1,-1 1 1,1 0 0,0-1 0,0 1 0,0-1-1,0 0 1,1 0 0,-1 1 0,0-2 0,1 1-1,0 0 1,-1 0 0,1-1 0,0 1 0,0-1-1,0 0 1,0 0 0,0 0 0,0 0 0,0-1-1,0 1 1,0-1 0,0 0 0,5 0 0,2 0-39,1 0 1,-1-2-1,1 1 1,-1-1 0,0 0-1,0-1 1,16-6-1,-14 2-16,0-1 0,0 0 0,0 0-1,-1-1 1,-1-1 0,1 1-1,-1-2 1,-1 0 0,16-23 0,7-33-148,-28 52 158,-4 14 46,0 1 0,0-1-1,0 1 1,0 0 0,0-1-1,0 1 1,0-1 0,1 1 0,-1-1-1,0 1 1,0-1 0,0 1-1,1 0 1,-1-1 0,0 1 0,0-1-1,1 1 1,-1 0 0,0-1 0,1 1-1,-1 0 1,1-1 0,-1 1-1,0 0 1,1 0 0,-1-1 0,1 1-1,2-3 197,-4 12-20,-10 35 161,11 159 32,0-203-373,0 1 1,0-1-1,0 0 0,0 1 0,0-1 0,0 0 0,0 1 0,0-1 0,0 0 0,0 1 0,0-1 0,0 0 0,0 0 1,0 1-1,0-1 0,0 0 0,0 1 0,1-1 0,-1 0 0,0 0 0,0 1 0,0-1 0,1 0 0,-1 0 0,0 1 1,0-1-1,0 0 0,1 0 0,-1 0 0,0 0 0,1 1 0,-1-1 0,0 0 0,0 0 0,1 0 0,0 0 0,12-5-342,12-16-354,-24 20 641,22-19-647,-12 7 330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9.6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13 271 1792,'2'3'93,"1"0"1,-1 0-1,0 1 0,0-1 1,0 1-1,0 0 0,-1-1 0,1 1 1,-1 0-1,0 0 0,0 0 1,0 4-1,6 17 309,-1-6 61,-9-18-297,-5-9-98,4 3-58,0-1 0,0 0 0,1 0-1,-1-1 1,1 1 0,1-1-1,-1 1 1,1-1 0,0 0 0,1 0-1,-2-12 1,1-13 3,2-44-1,1 33 18,0 39-27,-1 0 1,1 0-1,0 0 1,0 0 0,0 0-1,1 0 1,-1 0-1,1 0 1,0 0-1,0 1 1,0-1-1,5-6 1,38-35 26,-39 43-29,-1-1 1,1 1-1,0 0 0,0 0 0,0 0 0,1 1 0,-1 0 0,0 0 0,0 1 0,1 0 0,-1 0 0,0 0 0,0 1 0,11 2 0,-12-2-1,1 1 0,-1 0 0,0 1-1,0-1 1,0 1 0,0 0 0,-1 0-1,1 0 1,-1 1 0,1 0 0,-1 0-1,0 0 1,-1 0 0,1 0 0,-1 1-1,0 0 1,0 0 0,0 0 0,-1 0 0,0 0-1,0 0 1,0 1 0,2 7 0,0 11-4,-1 0 1,-1-1 0,-1 1-1,-2 31 1,0-15-4,1-38-24,0 0-1,-1 0 1,0 0-1,1 0 1,-1 0-1,0 0 1,0 0 0,0-1-1,0 1 1,0 0-1,-1 0 1,1-1-1,0 1 1,-1-1 0,0 1-1,1-1 1,-1 0-1,0 0 1,1 1-1,-1-1 1,0 0-1,-3 1 1,4-2 9,-32-13-1536,31 8 1198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30.9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 1692,'0'69'674,"-2"-7"-210,14 117-1,-10-158-371,-1-1-1,-1 29 1,-1-34-39,1 0-1,0 0 1,1 0-1,1 0 1,4 18-1,-4-23 14,-1 1 1,-1-1-1,-1 20 1,1-27 38,14-31-57,-4 11-30,-4 6-13,0 1 0,1 0 1,0 0-1,10-10 0,18-27 5,-29 37-6,1 1-1,1 0 1,0 0 0,11-9-1,23-28-7,-9 15 6,4-2-1,-36 31-38,-4 4 8,-13 10-9,-25 21 33,34-25 2,-1 0 0,1 1 0,1 0 0,0 0 0,0 0 0,-6 15 0,-2 0-1,13-22 5,0 0 0,0 0-1,1 0 1,-1 1 0,0-1 0,1 0-1,-1 0 1,1 1 0,0-1 0,0 0-1,0 1 1,0-1 0,0 0 0,0 1-1,1-1 1,-1 0 0,1 0 0,-1 1-1,1-1 1,0 0 0,0 0 0,0 0-1,0 0 1,1 0 0,-1 0 0,0 0-1,1 0 1,2 2 0,6 6 7,0-1-1,1 0 1,20 14 0,-13-11-5,21 11-22,10 6-150,-42-25-54,-1 1 1,1-1-1,0-1 0,0 1 1,0-1-1,0-1 0,11 4 1,-16-6-168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48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147 202 1732,'-7'0'65,"-1"-2"-1,1 1 1,0-1-1,0 0 1,0 0 0,0-1-1,0 0 1,0 0-1,1-1 1,-1 1-1,1-1 1,0-1-1,0 1 1,0-1 0,1 0-1,0-1 1,-8-10-1,10 13-35,1 0 0,0-1-1,-1 1 1,1-1-1,1 0 1,-1 0 0,1 0-1,-1 0 1,1 0 0,0 0-1,-1-7 1,2 9-15,0-1 1,0 1-1,0 0 1,0 0-1,0 0 1,0 0-1,0 0 1,1 0-1,-1 0 1,1 0-1,0 0 1,-1 0-1,1 0 0,0 0 1,0 0-1,0 0 1,0 1-1,1-1 1,-1 0-1,0 1 1,1-1-1,-1 1 1,1-1-1,3-1 1,4-2 6,1 0-1,0 1 1,0 1 0,0-1 0,0 2 0,1-1 0,-1 1 0,1 1 0,-1 0 0,1 1 0,0 0 0,-1 0-1,17 3 1,-18-1-14,0-1 0,0 1 1,0 1-1,0 0 0,-1 0 0,1 0 0,-1 1 0,0 1 0,0-1 0,0 1 0,-1 1 0,1-1 0,-1 1 0,11 12 0,-11-8 1,0 0 9,-1-1 0,1 1 0,-2 0 0,6 11 0,-10-17-11,0 0-1,1 1 1,-1-1 0,-1 0 0,1 1 0,-1-1 0,0 0 0,0 1 0,0-1 0,0 0 0,-1 1 0,0-1 0,1 0 0,-4 8 0,-7 13 11,-2 0 0,0-1 0,-1-1 1,-29 36-1,14-20-19,26-33 5,0 1 1,0 0-1,0-1 0,0 1 0,1 1 0,0-1 0,1 0 0,0 0 0,0 0 0,0 1 0,1-1 0,1 11 0,-1-17-2,1 1 0,-1 0 0,1-1 0,-1 1 0,1-1 0,0 1 0,0 0 0,-1-1 0,1 1 0,0-1 0,1 0-1,-1 1 1,0-1 0,0 0 0,0 0 0,1 0 0,-1 0 0,1 0 0,-1 0 0,1 0 0,-1 0 0,1 0 0,-1-1 0,1 1-1,0-1 1,-1 1 0,1-1 0,0 0 0,0 1 0,-1-1 0,1 0 0,0 0 0,2-1 0,3 1-40,0 0 0,0 0 0,-1-1 0,1 0 0,0-1 1,0 1-1,-1-1 0,1-1 0,-1 1 0,0-1 0,0 0 0,0-1 1,9-5-1,-10-4-389,-6 13 411,1-1 0,1 0-1,-1 1 1,0-1-1,0 1 1,0-1-1,0 1 1,0-1-1,0 1 1,1-1 0,-1 1-1,0-1 1,0 1-1,1-1 1,-1 1-1,0-1 1,1 1 0,-1-1-1,0 1 1,1 0-1,-1-1 1,1 1-1,-1 0 1,1-1 0,-1 1-1,1 0 1,0-1-1,20-12-799,-19 7 466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49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32 1852,'0'1'1661,"0"-2"-1464,0 2 26,0-2-248,-2 0-237,-1-1 83,1 1 0,0-1 0,0 0-1,-1 0 1,1 0 0,1 0 0,-4-4 0,5-6-202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7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25 195 1736,'0'0'618,"34"0"94,-22-1-681,-1 1 0,0-2-1,0 0 1,0 0-1,0-1 1,0 0 0,0-1-1,-1 0 1,1-1 0,-1 0-1,-1 0 1,1-1-1,-1-1 1,0 1 0,15-15-1,-21 16-22,0 0 1,0 0-1,0 0 0,-1 0 0,0 0 0,0 0 0,0-1 0,0-5 0,-1 9-4,0 0-1,-1 0 0,1 1 0,-1-1 0,0 0 1,1 0-1,-1 0 0,0 0 0,0 0 1,0 0-1,-1 0 0,1 0 0,0 0 0,-1 0 1,1 0-1,-1 0 0,0 1 0,0-1 0,1 0 1,-1 0-1,0 1 0,-1-1 0,1 0 1,0 1-1,-3-3 0,0 2 4,0-1 1,0 1-1,0 0 0,0 1 1,0-1-1,-1 1 1,1 0-1,-1 0 0,1 0 1,-1 1-1,1-1 0,-1 1 1,0 0-1,1 1 0,-1-1 1,1 1-1,-1 0 0,1 0 1,-1 0-1,1 1 1,0-1-1,0 1 0,0 0 1,-7 4-1,5-3 4,0 0 0,0 1 0,0 0 0,1 0 0,-1 0-1,1 1 1,0 0 0,0 0 0,0 0 0,-5 9 0,-6 8 35,13-20-40,1 1-1,0 0 1,0 0-1,0 0 1,0 0-1,1 0 1,-1 0-1,1 0 1,0 0-1,-1 4 1,-11 35 39,8-28-26,0 0 1,1 0-1,-3 26 1,6-36-17,1 1 0,0-1 0,0 1 1,1-1-1,-1 0 0,1 1 0,0-1 0,0 0 0,0 0 0,1 0 1,-1 1-1,1-1 0,0-1 0,0 1 0,1 0 0,-1 0 1,4 4-1,8 8 6,-12-13-7,0 0-1,0 0 1,0-1 0,0 1 0,0-1 0,1 0 0,-1 1 0,1-1-1,0 0 1,-1-1 0,1 1 0,0 0 0,0-1 0,6 2-1,3 1-60,-1-1 0,1-1 0,1 0 0,-1 0 0,0-1 0,0-1-1,0 0 1,1-1 0,-1 0 0,0-1 0,0 0 0,0-1 0,0 0 0,-1-1-1,12-5 1,45-24-1071,-45 20 758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7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0 1732,'-14'0'289,"-1"0"1,0 1-1,-20 4 0,30-3-240,-1 0 1,0 0-1,0 0 0,1 1 0,-1 0 0,1 0 1,0 0-1,0 1 0,0 0 0,-6 6 0,1-1-2,1 0-1,1 1 1,0 0-1,0 1 1,1 0-1,1 0 1,0 0-1,0 1 1,1 0 0,-6 23-1,8-26-40,1 1 0,1-1 1,-1 1-1,2 0 0,-1-1 0,1 1 0,1 0 1,0 0-1,0-1 0,1 1 0,0-1 0,1 1 1,0-1-1,7 15 0,-8-20-31,1 0 1,0 0-1,-1 0 0,2 0 1,-1 0-1,0 0 0,1-1 1,-1 0-1,1 1 0,0-1 1,0-1-1,1 1 0,-1-1 1,0 1-1,1-1 0,0-1 1,-1 1-1,1-1 0,0 1 1,0-1-1,0-1 0,0 1 1,0-1-1,0 1 0,0-2 1,0 1-1,0 0 0,-1-1 1,1 0-1,0 0 0,0-1 1,0 1-1,-1-1 0,1 0 1,-1 0-1,1 0 0,-1-1 1,0 0-1,0 0 0,5-4 1,0-3-42,1-1 1,-2-1 0,1 1-1,-2-2 1,1 1 0,-2-1-1,0 0 1,0 0 0,-1-1-1,6-26 1,5-12 5,-11 8 230,-7 38 118,1 30 20,13 27 75,-12-43-336,1-1-1,1 1 0,0 0 1,0-1-1,5 13 0,3 10 54,24 53 123,-25-65-185,-7-17-34,-1 1-1,0 0 1,0-1-1,0 1 1,0 0-1,0 0 1,0-1-1,-1 1 1,1 0-1,-1 0 1,1 0 0,0 4-1,-2-6-7,1 1 0,0 0 0,0-1-1,0 1 1,0 0 0,0-1 0,0 1 0,0 0 0,0-1 0,0 1-1,0 0 1,1-1 0,-1 1 0,0 0 0,0-1 0,1 1-1,-1 0 1,0-1 0,1 1 0,-1-1 0,1 1 0,-1-1 0,0 1-1,1-1 1,-1 1 0,1-1 0,-1 1 0,1-1 0,0 0-1,-1 1 1,1-1 0,-1 0 0,1 0 0,0 1 0,-1-1 0,1 0-1,0 0 1,-1 0 0,2 0 0,-1 0-34,0 0 0,1 0 0,-1-1 0,0 1 0,0 0 0,0-1 0,0 0 0,1 1 1,-1-1-1,0 1 0,0-1 0,0 0 0,0 0 0,0 0 0,-1 0 0,1 1 0,0-1 0,0 0 0,0-2 0,31-41-948,-20 26 614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0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1632,'1'2'26,"0"1"0,0-1 0,0 0-1,0 0 1,1 1 0,-1-1 0,1 0 0,-1 0 0,1 0-1,0 0 1,0-1 0,-1 1 0,1 0 0,0-1-1,1 1 1,-1-1 0,0 0 0,0 0 0,1 0 0,3 2-1,17 12 98,-17-10-99,0 0 0,1 0 0,0 0 0,0 0 0,0-1 0,14 5 0,29 20 55,-39-22-56,-1-1 1,2 0-1,-1-1 0,0 0 0,15 3 0,6 4 24,170 59 97,-47-19-47,-11-6-5,41 16 69,-24 4-18,164 73 128,-293-125-216,0 2 1,-1 1 0,56 42-1,-42-19 391,-39-34-478,-6-9-637,3-16-918,4 10 1245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8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12 1864,'-1'-1'52,"0"0"0,0 0 0,-1 0-1,1 0 1,0 0 0,-1 0 0,1 1-1,-1-1 1,1 0 0,-1 1 0,1-1 0,-1 1-1,0 0 1,1-1 0,-1 1 0,1 0 0,-3 0-1,-37-1 495,33 3-509,1 0-1,-1 0 1,1 1 0,0 0 0,0 0 0,0 1 0,0 0 0,1 0 0,0 0 0,-1 1 0,2 0-1,-1 1 1,0-1 0,1 1 0,0 0 0,-6 10 0,5-6-21,0 0 1,1 0 0,0 1-1,1-1 1,1 1-1,-1 0 1,2 0-1,-1 0 1,2 0 0,-1 0-1,1 14 1,2-17-12,0 0 1,0 0 0,0 0-1,1 1 1,1-1 0,-1-1-1,1 1 1,0 0 0,1-1-1,0 1 1,0-1-1,1 0 1,0-1 0,0 1-1,0-1 1,1 0 0,7 7-1,-8-9-20,1 1-1,-1-1 0,1 0 1,0 0-1,0-1 0,0 0 0,0 0 1,1 0-1,-1-1 0,1 0 1,0 0-1,0-1 0,-1 0 1,1 0-1,0 0 0,0-1 0,0 0 1,0-1-1,0 1 0,12-4 1,-9 2-71,-1-2 0,1 1 0,-1-1 0,0-1 0,0 0 0,-1 0 0,17-13 0,-9 3-274,-1 0 0,23-30 0,-15 14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8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1692,'-1'32'230,"2"0"0,1 0 0,2 0-1,1-1 1,1 1 0,2-1 0,1 0 0,15 35-1,2-19-137,14 33 59,7 14-2,-44-87-134,-1-1 1,1 1-1,1-1 0,-1 0 1,1 0-1,7 8 1,-15-17-14,1 0 0,-1-1 0,1 1 1,-1-1-1,1 0 0,0 0 0,1 0 1,-1 0-1,1 0 0,0-1 0,0 1 1,0-1-1,0 0 0,1 1 0,-2-10 1,-1-8 4,1 1 0,0 0 0,2-27 0,1 42-7,1 0 0,-1 0 0,2 0 1,-1 1-1,1-1 0,-1 0 0,1 1 0,1 0 0,-1-1 0,1 1 0,0 0 0,0 0 0,1 1 0,-1-1 0,1 1 0,0-1 0,1 1 0,-1 0 0,0 1 0,10-7 0,-9 8 0,-1-1 0,0 1 0,0 0 0,1 0 0,-1 0 0,1 1 0,0 0 0,-1 0 0,1 0 0,0 0 0,0 1 0,0-1 0,-1 1 0,1 1 0,0-1 0,0 1 0,0 0 1,-1 0-1,1 0 0,0 0 0,-1 1 0,1 0 0,-1 0 0,0 0 0,0 1 0,6 3 0,-1 1 2,0 1 1,0 0 0,15 17 0,-21-21-3,-1 0 1,1 0 0,0 0-1,-1 0 1,0 0 0,0 0-1,0 1 1,-1-1 0,1 1 0,-1-1-1,0 1 1,0 0 0,0 4-1,10 57-35,-11 9-1894,2-75 1547,7 0 38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8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1 1736,'-7'0'52,"0"1"0,0 0-1,1 1 1,-1-1 0,1 1-1,-1 1 1,1-1 0,0 1 0,0 0-1,0 1 1,0-1 0,0 1-1,1 0 1,0 1 0,0-1 0,0 1-1,0 0 1,1 0 0,-1 1-1,1-1 1,1 1 0,-1 0 0,1 0-1,0 0 1,1 0 0,-1 1-1,1-1 1,0 1 0,1-1 0,0 1-1,-1 8 1,-2 19 47,3-30-89,0-1 0,0 1 0,1 0 0,0-1 0,-1 1 0,1 0 0,0 0 0,1-1 0,-1 1 0,1 0 0,0-1 0,0 1 0,0 0 0,2 4 0,0-1-2,0 0 0,1 0 1,-1 0-1,1-1 0,1 0 0,-1 1 0,1-2 0,0 1 0,1 0 0,-1-1 0,1 0 0,0 0 0,1-1 0,-1 0 0,1 0 0,-1 0 0,1-1 0,0 0 1,1 0-1,9 2 0,-11-3-13,0-1 0,0 0 0,1 0 0,-1-1 0,0 1 0,0-1 0,0 0 0,1-1 0,-1 0 0,0 0 0,0 0 0,0-1 0,0 0 0,0 0 0,8-4 0,-10 3 0,0 1 1,-1 0-1,1-1 0,-1 0 0,0 0 1,1 0-1,-1 0 0,-1 0 1,1-1-1,-1 1 0,1-1 1,-1 0-1,0 0 0,0 0 1,0 0-1,-1 0 0,0 0 1,0 0-1,0 0 0,0-1 1,0 1-1,-1 0 0,0-7 1,0-89-20,21 119 124,37 98 219,-14-26-215,-41-84-94,-1 0 0,1 0 0,-1 0 0,0 1 0,1 11 0,6 22 21,-5-27-19,-1 1 0,0 0 0,-1 0 0,-1 0 0,-1 0-1,-1 20 1,0-2 5,2-30-15,-1 0 0,0 0-1,0 0 1,-1 0-1,1 0 1,-1 0 0,1 0-1,-1 0 1,0 0-1,0-1 1,0 1 0,0 0-1,-1-1 1,1 1-1,-1-1 1,0 1 0,0-1-1,1 0 1,-1 1-1,-1-1 1,1 0 0,0 0-1,0-1 1,-4 3-1,1-2-3,-1 0 0,1 0 0,0-1 0,0 0 0,-1 0 0,1 0-1,-1-1 1,1 0 0,-1 0 0,1 0 0,0-1 0,-1 1-1,1-1 1,0 0 0,-1-1 0,1 0 0,-8-3 0,4 0-58,0-1-1,0 0 1,1 0 0,0-1 0,0 0 0,0-1 0,1 0 0,-8-10-1,12 14-20,0-1-1,1 1 0,-1-1 1,1 0-1,0 0 0,0 0 1,0 0-1,1 0 0,0 0 0,0 0 1,0 0-1,0-1 0,1 1 1,0 0-1,0 0 0,1-1 1,-1 1-1,2-6 0,0-13-286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9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1812,'1'6'105,"0"0"0,1 0 0,-1 0 0,1-1 0,1 1 0,-1-1 0,1 1 0,0-1 0,5 7 0,11 23 171,37 76 204,-48-92-415,-1-4-7,-1 0-1,0 1 1,-2 0 0,1 0-1,-2 0 1,0 1 0,1 26-1,-4-43-56,0 0 0,0 0 0,0 0 0,0 0 0,0 1 0,0-1 0,0 0 0,0 0 0,0 0 0,0 1-1,0-1 1,0 0 0,0 0 0,0 0 0,0 1 0,0-1 0,0 0 0,0 0 0,-1 0 0,1 0 0,0 1 0,0-1-1,0 0 1,0 0 0,0 0 0,0 0 0,0 0 0,-1 1 0,1-1 0,0 0 0,0 0 0,0 0 0,0 0 0,-1 0-1,1 0 1,0 0 0,0 0 0,0 0 0,0 0 0,-1 1 0,1-1 0,0 0 0,0 0 0,0 0 0,-1 0 0,1 0-1,0 0 1,0 0 0,0-1 0,-12-6 40,-7-17 4,-1-4-23,18 26-21,-1 0 1,1 0-1,1 0 0,-1-1 1,0 1-1,0 0 0,1-1 0,0 0 1,-1 1-1,1-1 0,0 0 1,0 0-1,0 1 0,1-1 1,-1 0-1,1-5 0,-12-68 26,12 58-25,-1 14-2,1-1 1,-1 1 0,1-1 0,1 1-1,-1 0 1,0-1 0,1 1 0,0 0-1,0-1 1,1 1 0,-1 0 0,1 0-1,3-6 1,12-17-17,-15 22-15,0 1-1,1-1 1,-1 1-1,1 0 1,0-1-1,1 1 1,-1 1-1,1-1 1,0 1-1,-1-1 1,2 1 0,-1 0-1,0 0 1,1 1-1,4-3 1,72-26-1837,-70 30 1520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9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 1 1804,'-7'4'94,"0"1"-1,1 1 1,0-1 0,0 1-1,0 0 1,1 0 0,0 1-1,0 0 1,0 0 0,1 0-1,0 0 1,1 1 0,0-1-1,0 1 1,0 0 0,1 0-1,-2 13 1,2-10-60,0 1 0,1-1 0,0 0 0,1 0 0,1 0 0,-1 0 0,2 1-1,-1-1 1,2 0 0,0 0 0,0-1 0,6 15 0,-5-17-21,1-1 1,-1 1-1,1-1 0,1 0 0,-1-1 1,1 1-1,1-1 0,-1 0 0,1 0 1,0-1-1,0 0 0,0 0 0,14 6 0,-16-9-15,1 0 0,-1-1-1,0 1 1,1-1-1,-1 0 1,1 0-1,-1-1 1,1 1-1,-1-1 1,1-1-1,-1 1 1,1-1-1,-1 0 1,1 0-1,-1 0 1,0-1-1,1 0 1,-1 0-1,0 0 1,0-1-1,-1 0 1,10-6-1,-9 4-6,0 0 0,0 0 0,-1-1 0,1 0 0,-1 0 0,0 0 0,-1 0 1,0-1-1,0 1 0,0-1 0,-1 0 0,0 1 0,0-1 0,1-8 0,-3 9 4,0-1 1,0 1-1,0 0 1,-1 0-1,0 0 0,0 0 1,0 1-1,-1-1 0,0 0 1,0 0-1,-1 1 1,-5-11-1,-5-14-6,11 25 12,-1 1-1,1 0 1,-1-1-1,0 1 1,0 0-1,0 0 1,-1 0-1,1 1 1,-1-1-1,0 1 1,0 0-1,0 0 1,-1 0-1,1 1 1,-1 0-1,1-1 1,-10-2-1,-10-6-35,24 11 20,-1 0 0,1 0 0,0 0 1,0 0-1,-1 0 0,1 0 0,0 0 1,0 0-1,-1 0 0,1 0 0,0 0 1,0 0-1,-1 0 0,1 0 1,0 0-1,0 0 0,-1-1 0,1 1 1,0 0-1,0 0 0,0 0 0,-1 0 1,1-1-1,0 1 0,0 0 0,0 0 1,-1 0-1,1 0 0,0-1 0,0 1 1,0 0-1,0 0 0,0-1 0,0 1 1,0 0-1,-1 0 0,1-1 0,0 1 1,0 0-1,0 0 0,0-1 0,0 1 1,0 0-1,0 0 0,0-1 0,0 1 1,0 0-1,0 0 0,1-1 0,-1 1 1,0 0-1,0 0 0,0-1 0,0 1 1,0 0-1,5-14-699,-5 12 354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9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1700,'3'25'237,"0"0"0,2 0-1,0-1 1,2 0 0,0 0-1,2 0 1,1-1 0,21 36-1,-24-44-182,-4-8-42,0 0 0,1 0 1,0 0-1,1 0 1,9 10-1,-12-15-18,0 0-1,0 0 0,0-1 1,1 1-1,-1-1 1,0 0-1,1 1 1,-1-1-1,1 0 1,0-1-1,-1 1 1,1 0-1,0-1 1,-1 0-1,1 1 1,0-1-1,0 0 0,-1 0 1,1-1-1,0 1 1,3-1-1,-1-1-20,-1 0-1,1 0 1,-1 0-1,0-1 0,1 1 1,-1-1-1,0 0 1,-1 0-1,1-1 0,-1 1 1,1-1-1,3-5 1,-2 3-17,0-1 1,0 0 0,0-1-1,-1 1 1,0-1 0,3-8-1,-6 10 18,0-1-1,0 0 0,-1 1 1,0-1-1,0 0 0,-1-10 1,0 10 14,0 1 0,1-1 1,0 0-1,0 1 0,1-1 0,1-10 1,0 10 30,-1 0 0,-1 0 1,0 0-1,0-1 0,0 1 0,-2-9 1,0-19 516,1 34-529,1 1 0,0 0 1,-1 0-1,1 0 0,0 0 0,-1 0 0,1 0 0,0 0 1,-1 0-1,1-1 0,0 1 0,0 0 0,-1 0 1,1 0-1,0 1 0,-1-1 0,1 0 0,0 0 0,-1 0 1,1 0-1,0 0 0,-1 0 0,1 0 0,0 1 1,0-1-1,-1 0 0,1 0 0,0 0 0,0 0 0,-1 1 1,1-1-1,0 0 0,0 0 0,-1 1 0,1-1 1,0 0-1,0 1 0,0-1 0,0 0 0,0 0 0,-1 1 1,1-1-1,0 1 0,0 30 89,2 0 1,1 0-1,13 59 0,-10-54-80,3 14-15,-9-47-29,1-1 0,0 0 1,-1 1-1,1-1 0,0 0 0,1 0 0,-1 0 1,0 0-1,1 0 0,-1 0 0,1 0 1,-1 0-1,1-1 0,0 1 0,3 2 0,-4-4-18,0-1 1,0 1-1,1 0 0,-1 0 0,0-1 0,0 1 0,0-1 0,0 1 1,0-1-1,0 0 0,0 1 0,0-1 0,0 0 0,0 0 0,0 1 0,0-1 1,0 0-1,0 0 0,0 0 0,-1 0 0,2-2 0,16-26-720,-16 11 417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0.2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23 144 1624,'3'4'75,"0"0"1,-1 1-1,0-1 0,0 1 0,0-1 0,0 1 1,-1 0-1,0-1 0,0 1 0,1 9 1,-1-6-10,0-1 1,1 0 0,-1 0 0,2 0 0,2 7 0,27 67 378,-28-74-395,0 2 1,-1-1 0,0 0-1,4 17 1,8 19 116,-10-30-92,0-1-1,-1 1 1,3 23-1,-6-31 116,-3-14-189,0 1 0,-1-1 0,0 1 0,0 0-1,-1 0 1,0 0 0,0 0 0,0 1 0,-1 0 0,0 0 0,-8-8 0,-12-17 0,17 20 2,1-1 1,0 0-1,1-1 1,1 1 0,-1-1-1,2 0 1,0 0-1,1-1 1,0 1-1,1-1 1,-1-16-1,-3-6 14,4 33-15,1 0-1,0-1 1,1 1-1,-1 0 1,1-1-1,-1 1 1,1-1-1,0 1 1,0-1-1,1 1 0,-1-1 1,1-3-1,4-9 5,-3 8-3,0 1 0,0 0 0,0 0 1,1 0-1,0 0 0,1 1 0,0-1 0,0 1 1,9-11-1,-8 12-2,0 0 0,0 1 0,0 0 0,1 0 0,0 0 1,0 1-1,0 0 0,0 0 0,0 1 0,1-1 0,-1 1 0,1 1 1,0-1-1,10 0 0,-11 1-1,-1 1 1,0 0-1,0 0 0,1 0 1,-1 0-1,0 1 0,0 0 1,0 0-1,0 1 0,0-1 1,0 1-1,0 0 0,0 0 1,0 1-1,-1 0 0,1-1 1,-1 1-1,0 1 0,5 4 1,6 8 1,-12-14-1,-1 0-1,1 0 0,-1 0 1,0 1-1,0-1 1,0 1-1,0 0 0,0 0 1,-1-1-1,1 1 1,-1 0-1,0 0 1,0 0-1,0 1 0,0-1 1,0 0-1,-1 0 1,1 1-1,-1 3 0,4 33 0,-2-35 0,-2 0 0,1 0 0,0 0 0,-1 0 0,0 0 0,0 0 0,-1 0 0,1-1 0,-1 1 0,0 0 0,0 0 0,-1 0 0,-2 6 0,3-8-29,-1 0-1,0 0 0,0 0 1,0 0-1,0 0 0,0-1 0,-1 1 1,1-1-1,-1 1 0,0-1 1,1 0-1,-1 0 0,0 0 0,0-1 1,-1 1-1,1 0 0,0-1 0,-1 0 1,1 0-1,0 0 0,-1 0 1,1-1-1,-1 1 0,1-1 0,-1 0 1,1 0-1,-1 0 0,1-1 1,-1 1-1,1-1 0,-1 0 0,1 0 1,-1 0-1,-4-2 0,6-16-1086,2 11 732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0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0 1712,'-7'0'84,"1"1"0,-1-1 0,0 1 0,1 0 0,-1 1 0,1 0-1,0-1 1,-1 2 0,1-1 0,0 1 0,0 0 0,1 0 0,-1 1 0,0 0 0,1 0 0,0 0-1,0 1 1,1-1 0,-6 7 0,3 0-29,-1 0-1,1 0 1,1 1-1,0-1 0,1 2 1,0-1-1,1 0 1,-4 22-1,8-24-34,0 0 0,1 0-1,0 0 1,1 0-1,0 0 1,0-1 0,1 1-1,0-1 1,1 1-1,0-1 1,6 10 0,-7-15-15,0 1 1,0-1-1,1 0 1,-1 0 0,1 0-1,0 0 1,0-1-1,1 1 1,-1-1-1,1 0 1,-1-1-1,1 1 1,0-1 0,0 0-1,0 0 1,0 0-1,0-1 1,1 0-1,-1 0 1,0 0-1,9 0 1,-7 0-1,1-1 1,-1 0-1,0-1 0,0 1 0,0-1 0,0-1 1,-1 1-1,1-1 0,0 0 0,0-1 1,-1 1-1,0-2 0,1 1 0,-1 0 1,10-9-1,-10 7-3,-1-1 1,1 0 0,-1 0-1,0 0 1,-1 0-1,1-1 1,-1 0-1,-1 0 1,1 0 0,2-9-1,-5 12-2,0-1 1,0 1-1,-1 0 0,1-1 0,-1 1 0,0-1 0,0 1 0,-1-1 1,1 1-1,-1 0 0,0-1 0,0 1 0,-1 0 0,1 0 0,-1 0 1,0 0-1,0 0 0,0 0 0,-4-5 0,-2-1-10,0 1-1,-1 0 0,0 1 1,0 0-1,-1 0 1,0 1-1,0 1 1,-1-1-1,-22-9 1,-6-4-328,38 19 301,0 1 0,0-1 0,0 1-1,0-1 1,0 0 0,1 0 0,-1 1 0,0-1-1,1 0 1,-1 0 0,1 0 0,-1 1-1,1-1 1,-1 0 0,1 0 0,-1 0 0,1 0-1,0 0 1,-1 0 0,1 0 0,0 0-1,0 0 1,0 0 0,0 0 0,0 0 0,0 0-1,0 0 1,0 0 0,0 0 0,1 0-1,-1 0 1,0 0 0,1 0 0,-1 0 0,1 0-1,-1 0 1,1 0 0,-1 0 0,1 0-1,-1 1 1,1-1 0,1-1 0,-1 0-44,1-9-284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0.9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182 26 1692,'-12'-8'367,"9"6"-326,1 0 0,-1 0 0,0 0 0,0 1 0,1 0 0,-1-1 0,0 1 0,0 0 0,0 0 0,0 0 0,0 1 0,-1-1 0,1 1 0,0 0 0,0 0 0,0 0 0,-5 0 0,3 1-11,-1 0 1,1 0-1,0 1 0,-1 0 0,1 0 1,0 0-1,0 1 0,0-1 1,0 1-1,1 0 0,-1 0 0,1 1 1,-1 0-1,1 0 0,1 0 1,-1 0-1,0 0 0,1 1 1,0-1-1,0 1 0,0 0 0,1 0 1,0 0-1,0 0 0,0 1 1,0-1-1,1 0 0,0 1 1,0-1-1,0 1 0,1-1 0,0 1 1,0 7-1,3 14 20,0 1 1,2-1-1,1 0 0,1-1 0,1 0 1,21 45-1,-13-32 3,18 70 1,-29-82-30,-1-1 0,-1 1 0,-1 32 0,-2-58-29,-34-3-714,33 2 678,0 0 1,0 0 0,0 0-1,0 0 1,0 0-1,0 0 1,0 0 0,0-1-1,0 1 1,0 0 0,0 0-1,0-1 1,1 1 0,-1-1-1,0 1 1,0-1 0,0 1-1,0-1 1,1 0-1,-1 1 1,0-1 0,1 0-1,-1 0 1,1 1 0,-2-3-1,0-7-301,-7 2-32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1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70 1740,'15'-8'406,"-3"0"-257,0 1-1,0 1 1,1 0 0,-1 1-1,2 0 1,-1 1 0,20-3 0,7 3-322,44 0 0,-52-2-861,-30 6 694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2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79 1644,'1'-1'26,"1"0"-1,-1 1 1,0-1 0,0 0-1,1 0 1,-1 0 0,0 0-1,0 0 1,0 0-1,0 0 1,0 0 0,-1-1-1,1 1 1,0 0 0,0 0-1,-1-1 1,1 1-1,-1 0 1,1-1 0,-1 1-1,0-1 1,1 1 0,-1-1-1,0 1 1,0-1-1,0 1 1,0 0 0,0-1-1,0 1 1,-1-1 0,1 1-1,0-1 1,-1 1-1,1 0 1,-1-1 0,-1-2-1,1 2-3,-1 0-1,1 0 0,-1 0 0,1 0 0,-1 0 1,0 0-1,0 1 0,1-1 0,-1 1 0,-1-1 1,1 1-1,0 0 0,0-1 0,0 1 1,-1 0-1,1 1 0,-1-1 0,1 0 0,0 1 1,-1-1-1,1 1 0,-4-1 0,-13 1 18,-1 0 0,1 2 0,0 0 1,-22 5-1,38-6-37,1 1 1,-1-1 0,1 1 0,0-1 0,0 1-1,0 0 1,0 0 0,0 0 0,0 0 0,0 0-1,0 0 1,1 1 0,-1-1 0,1 1 0,0-1-1,0 1 1,-1-1 0,1 4 0,-2 1-4,1 0 1,0 0-1,0 1 0,1-1 1,0 11-1,-3 1-10,3-18 10,1 0 0,-1 0 0,1 0 0,0 0-1,-1 0 1,1 0 0,0 0 0,0 1 0,0-1 0,0 0 0,0 0 0,0 0 0,0 0 0,0 0-1,1 0 1,-1 0 0,0 0 0,1 0 0,-1 1 0,1-1 0,-1 0 0,1-1 0,0 3 0,0-1-2,1 1 1,-1-1 0,1 1-1,0-1 1,-1 0 0,1 1-1,0-1 1,0 0 0,1 0-1,-1-1 1,0 1 0,1 0-1,-1-1 1,4 2 0,1-1-2,0 0 0,0-1 0,1 0 0,-1-1 0,14 0 1,73 0 3,-92 0 1,1 0 0,0 1-1,-1-1 1,1 1-1,-1-1 1,1 1 0,-1 0-1,1 0 1,-1 0 0,0 1-1,1-1 1,-1 0-1,0 1 1,0-1 0,0 1-1,0 0 1,0 0 0,0 0-1,-1 0 1,1 0-1,-1 0 1,1 0 0,-1 1-1,0-1 1,2 4-1,0 2 12,-1-1 0,1 1 0,-1-1 0,-1 1 0,1 0 0,-2 0 0,1 11 0,-2-15 2,-1 0 0,0 0 0,0 0 0,0 0-1,-1 0 1,1-1 0,-1 1 0,0-1 0,0 0 0,0 0-1,0 0 1,-1 0 0,1 0 0,-1-1 0,-6 4 0,-1 0-11,0-1 1,0 0 0,0-1-1,0 0 1,-1-1-1,1 0 1,-1 0 0,0-2-1,0 1 1,0-1-1,0-1 1,0 0 0,-13-3-1,22 2-64,1 1-1,0-1 1,0 0-1,0 0 0,1 0 1,-1-1-1,0 1 1,0 0-1,0-1 1,1 1-1,-1-1 0,1 0 1,-1 1-1,1-1 1,0 0-1,0 0 1,0 0-1,0 0 0,0 0 1,0 0-1,0 0 1,0-4-1,1-8-300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1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1 1624,'-5'4'32,"0"1"1,0 1-1,1-1 0,0 1 1,0-1-1,0 1 0,1 1 1,-1-1-1,2 0 0,-1 1 1,1-1-1,0 1 0,0 0 1,-1 12-1,1 1 25,1-18-51,1 0 0,-1 0-1,1 0 1,0 0 0,0 0 0,0 0-1,0 0 1,0 0 0,0 0 0,0 0-1,1 0 1,-1 0 0,1 0-1,1 3 1,8 17 56,-9-19-54,0 1 0,0 0 0,1-1-1,-1 1 1,1-1 0,0 0 0,0 1-1,0-1 1,0 0 0,0 0 0,1 0 0,0-1-1,-1 1 1,1-1 0,0 1 0,0-1 0,0 0-1,1 0 1,-1 0 0,1 0 0,-1-1 0,1 0-1,-1 1 1,6 0 0,1-1 20,1 0 0,-1 0-1,1-1 1,-1 0 0,21-4 0,-28 4-36,1-1-1,-1 0 1,1 0 0,-1-1-1,1 1 1,-1-1 0,0 1-1,1-1 1,-1 0 0,0 0-1,0 0 1,-1-1 0,1 1-1,0-1 1,-1 0 0,1 1-1,-1-1 1,0 0 0,0-1-1,2-3 1,5-13-459,-8 11 229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1.6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74 1624,'7'-20'736,"-6"20"-722,-1 0 0,0-1 0,1 1 0,-1 0 0,0-1-1,1 1 1,-1-1 0,0 1 0,0-1 0,1 1-1,-1 0 1,0-1 0,0 1 0,0-1 0,0 1 0,0-1-1,0 1 1,0-1 0,0 1 0,0-1 0,0 1 0,0-1-1,0 1 1,0-1 0,0 1 0,0-1 0,0 1 0,0 0-1,-1-1 1,1 1 0,0-1 0,0 1 0,0-1 0,-1 1-1,1 0 1,0-1 0,-1 1 0,1 0 0,0-1-1,-1 1 1,1 0 0,-1-1 0,1 1 0,0 0 0,-1 0-1,1-1 1,-1 1 0,1 0 0,-1 0 0,0 0 0,-16-12 288,14 10-279,0 0-1,0 0 0,1 0 0,-1 0 0,0 1 0,-1-1 0,1 1 0,0 0 1,0 0-1,0 0 0,-1 0 0,1 1 0,-1-1 0,-2 1 0,-32-2 87,29 1-94,1 1 1,0 0-1,-1 0 1,1 0-1,-1 1 1,1 0-1,0 1 1,-12 3-1,10-1-13,0 0 0,0 0-1,0 1 1,1 0 0,-16 11-1,22-14-1,1 1 1,-1 0-1,1-1 0,-1 1 0,1 1 0,0-1 0,0 0 0,1 0 0,-1 1 0,1-1 0,-1 1 1,1-1-1,0 1 0,0 0 0,1-1 0,-1 1 0,1 0 0,0-1 0,0 5 0,0-7 1,0 0-1,0 0 0,1 1 0,-1-1 0,0 0 0,1 0 0,-1-1 1,1 1-1,-1 0 0,1 0 0,0 0 0,-1 0 0,1 0 1,0-1-1,0 1 0,-1 0 0,1 0 0,0-1 0,0 1 0,0-1 1,0 1-1,0-1 0,0 1 0,0-1 0,0 0 0,0 1 1,0-1-1,0 0 0,0 0 0,2 1 0,42 3 11,-24-3-5,-2 1 20,-1 2-1,0 0 0,0 1 0,18 8 0,-30-11-16,0 1 0,-1 0 0,1 0-1,0 0 1,-1 1 0,0 0 0,0 0-1,0 0 1,0 0 0,-1 1 0,1 0-1,-1 0 1,0 0 0,-1 1 0,4 6-1,-4-5 3,-1-1-1,0 0 1,0 1-1,0 0 0,-1-1 1,0 1-1,-1 0 0,0 11 1,0-16-10,-1-1 1,1 0-1,-1 1 1,1-1-1,-1 0 1,0 0-1,0 1 1,0-1-1,1 0 1,-1 0-1,0 0 1,-1 0-1,1 0 1,0 0 0,0-1-1,0 1 1,0 0-1,-1 0 1,1-1-1,0 1 1,-1-1-1,1 1 1,0-1-1,-1 0 1,1 1-1,-1-1 1,1 0-1,-1 0 1,1 0-1,-3 0 1,-59 1 19,48-1-27,6 0 22,4 0-82,0 1 0,-1-1 0,1 0 0,0-1 0,-1 1 0,1-1 0,0 0 0,-1 0 0,1-1 0,0 1 0,0-1 0,0 0 0,1-1 0,-1 1 0,0-1 0,-4-4 0,-1 0-310,9 7 344,0 0 0,0-1 0,1 1 0,-1-1-1,0 1 1,1-1 0,-1 1 0,0-1 0,1 1-1,-1-1 1,1 0 0,-1 1 0,1-1 0,-1 0-1,1 1 1,-1-1 0,1 0 0,0 0 0,-1 0-1,1 1 1,0-1 0,0 0 0,-1 0 0,1 0-1,0 1 1,0-1 0,0-1 0,0-11-325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4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1756,'1'12'120,"1"-1"0,0 0 0,1 0 0,0 0 0,1 0 0,9 19 0,4 12 108,23 59 192,-28-75-318,-1 1 0,-1 0 0,9 41 0,-10-29-8,-6-27-50,0 1 0,-1-1 1,2 26-1,0-10 17,-3-26-56,0 0 1,-1 0 0,1 0-1,-1 0 1,1 0 0,-1 0 0,0 0-1,0 0 1,0 0 0,0 0-1,-1 0 1,1 0 0,0 0-1,-1 0 1,1 0 0,-1 0-1,0 0 1,-1 3 0,-3 9 79,3-10-18,-6-15-51,-36-39 28,13 8-27,26 36-15,0 1 1,0-1-1,0-1 0,1 1 0,0-1 1,0 1-1,1-1 0,0 0 0,-5-15 1,-7-48-1,9 53-1,1-1-1,1 0 1,1 0 0,1 0-1,0-1 1,1 1 0,1 0 0,4-34-1,-1 44 0,0 0-1,0 0 0,0 0 0,1 0 0,0 0 0,1 1 0,0 0 0,10-12 1,-12 15-1,0 1 1,0 0-1,1-1 0,0 1 1,-1 0-1,1 1 1,0-1-1,0 1 1,1 0-1,-1 0 1,0 0-1,1 0 1,-1 1-1,1-1 1,0 1-1,9 0 1,1 0-1,0 2 0,1 0 0,24 5 1,-34-4-2,0 0 0,-1 0 0,1 0 0,-1 1 0,1-1 0,-1 1 0,0 0 0,0 1 0,0 0 0,0-1 0,-1 1 0,5 5 0,0 2-4,-5-8 3,-1 0-1,0 0 0,0 0 1,-1 0-1,1 1 0,-1-1 0,1 1 1,-1 0-1,0 0 0,0 0 1,-1 0-1,1 0 0,-1 0 1,0 0-1,0 0 0,-1 1 1,1-1-1,-1 0 0,0 9 1,0-10-3,-1 0 1,1 0 0,-1 1 0,0-1-1,0 0 1,0 0 0,0 0 0,0 0-1,-1 0 1,1 0 0,-1 0 0,0 0-1,0-1 1,0 1 0,0-1 0,-1 1-1,1-1 1,-1 0 0,1 0 0,-1 0-1,0 0 1,1 0 0,-7 2 0,-10 4-22,0 0 0,0-1 0,-21 5 0,37-12 25,-6 1 3,9-1-1,-1 0 0,1 0 0,0 0-1,0 1 1,0-1 0,0 0 0,-1 0 0,1 0 0,0 0 0,0 0-1,0 0 1,0 0 0,0 0 0,-1 1 0,1-1 0,0 0 0,0 0-1,0 0 1,0 0 0,0 0 0,0 1 0,0-1 0,-1 0 0,1 0 0,0 0-1,0 0 1,0 1 0,0-1 0,0 0 0,0 0 0,0 0 0,0 1-1,0-1 1,0 0 0,0 0 0,0 0 0,0 1 0,0-1 0,0 0-1,0 0 1,0 0 0,1 0 0,-1 1 0,0-1 0,0 0 0,0 0-1,0 0 1,0 0 0,0 0 0,0 1 0,1-1 0,-1 0 0,0 0-1,0 0 1,0 0 0,0 0 0,0 0 0,1 0 0,-1 1 0,0-1-1,0 0 1,0 0 0,1 0 0,-1 0 0,0 0 0,7 6 0,11 15 15,1-1 0,1-1 0,27 20 0,-30-26 0,-1 1-1,0 1 1,-1 0-1,17 22 0,-6-5-11,-21-23-515,-8-23-726,3 9 864,0 4 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4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115 198 1632,'5'-3'65,"0"-1"0,0 0 0,0 0 0,-1 0-1,0-1 1,0 0 0,0 1 0,6-10 0,12-15 47,-19 25-96,0-1 0,-1 1 0,1-1 0,-1 0-1,0 0 1,0 0 0,-1 0 0,1 0 0,-1 0 0,0 0 0,0 0 0,-1-1 0,0 1 0,0 0 0,-1-9 0,1 8 11,0 4-22,-1 1 0,1 0 0,-1 0 1,1-1-1,-1 1 0,0 0 0,0 0 0,0 0 1,1 0-1,-1 0 0,0 0 0,0 0 1,0 0-1,-1 0 0,1 1 0,0-1 1,0 0-1,0 1 0,0-1 0,-1 1 0,1-1 1,0 1-1,-1 0 0,1-1 0,0 1 1,-3 0-1,-33-5 108,32 5-97,0 0 0,-1 0 0,1 0-1,0 1 1,-1 0 0,1 0 0,0 0 0,0 1-1,0 0 1,0 0 0,0 0 0,0 0-1,0 1 1,1 0 0,-1 0 0,1 0 0,0 1-1,0-1 1,0 1 0,0 0 0,-2 4 0,1 0 16,1 0 0,0 0 1,1 0-1,0 0 0,0 0 1,1 1-1,0-1 0,0 1 1,1 0-1,0-1 0,1 17 1,0-16-7,-1-5-16,1-1-1,0 1 1,0-1 0,0 1-1,0 0 1,0-1 0,1 1 0,0-1-1,-1 1 1,1-1 0,1 1-1,-1-1 1,0 1 0,1-1-1,0 0 1,0 0 0,0 0-1,0 0 1,5 5 0,8 9 42,-14-15-50,0-1 0,0 1 0,0 0 0,1-1 1,-1 1-1,1-1 0,-1 1 0,1-1 0,0 0 0,-1 0 0,1 0 0,0 0 0,0 0 0,0 0 0,0 0 0,3 0 0,6 2-29,0 0 0,1-1-1,-1 0 1,1 0 0,18-2 0,-24 0-79,0-1 0,0 1 0,0-2 0,-1 1 0,1-1 0,0 0 0,-1 0 0,0 0 0,1-1 1,-1 0-1,0 0 0,0 0 0,5-5 0,1-4-259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6.5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1628,'8'10'179,"-1"0"1,-1 1-1,11 21 0,3 7 72,8 14-36,-3 0 1,-2 2-1,-2 0 1,16 72-1,-17-14-47,-8-37-42,-10-65-83,-1-1 1,0 1-1,0 0 0,-1 0 1,-1 0-1,-3 19 0,-13-59-27,1 0-1,-17-45 0,-1-2-18,25 60-3,1-1 0,1 1-1,0-1 1,1-1 0,-4-20 0,-3-27 4,7 40-3,1 0-1,1-1 1,0-28 0,4 44 7,0 1 1,1-1-1,0 0 0,1 1 0,0-1 1,0 1-1,1-1 0,1 1 1,-1 0-1,1 0 0,7-11 0,-8 17-2,-1 0 0,1 0 0,-1 0 0,1 0 0,0 0 0,0 1 0,0 0 0,0-1-1,1 1 1,-1 0 0,1 0 0,-1 1 0,1-1 0,-1 1 0,1 0 0,0 0 0,0 0 0,0 0-1,0 1 1,0 0 0,-1 0 0,1 0 0,0 0 0,0 0 0,0 1 0,0-1 0,0 1-1,0 0 1,-1 1 0,1-1 0,4 2 0,2 1-2,1 1 0,-1-1 0,-1 2 0,1-1 0,-1 1 0,0 1 0,0 0 0,0 0-1,8 9 1,-13-10 4,1 0 0,-1-1 0,0 1 0,0 1 0,-1-1 0,0 0 0,0 1 0,-1 0 0,1 0 0,-1 0-1,-1 0 1,1 0 0,-1 0 0,-1 0 0,1 7 0,-2-8-3,0 0 0,-1-1 0,0 1 0,0 0 0,0-1 0,0 0 0,-1 0 0,0 0 0,0 0 0,0 0 0,-1 0 0,0-1 0,0 1 0,0-1 0,0 0 0,-1-1 0,1 1 0,-1-1 0,0 0 0,0 0 0,0 0 0,0 0 0,-1-1 0,1 0 0,-1 0-1,1-1 1,-1 0 0,0 0 0,-6 1 0,-1-1-47,-18-1-329,24-8-5,14-12-166,12-10-98,-17 10 271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6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1680,'0'32'368,"3"0"1,7 39-1,-2-37-202,2 0 1,18 43-1,-13-39 4,14 57 0,-20-66-109,-6-23-45,-1 0 0,0 0-1,-1 0 1,0 0 0,0 0 0,1 12 0,9 39 50,-17-51-130,10-6-80,-3-2 62,-1 0-1,0 0 1,0 0-1,0 0 0,0 1 1,0-1-1,0 0 1,-1 0-1,1 0 0,0 0 1,-1 1-1,0-1 1,1 0-1,-1 0 0,-1-2 1,7-8-285,-3 5 29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7.2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 0 1660,'-14'0'176,"0"1"0,0 0 0,0 1 0,1 1 0,-1 0 0,1 1 0,0 0 0,-1 1 0,-21 12 0,28-13-152,0 0 0,0 0 0,1 1 0,0 0 0,0 1 0,0-1 1,1 1-1,0 1 0,0-1 0,0 0 0,1 1 0,0 0 0,0 0 0,1 0 0,-1 1 0,2-1 1,-5 16-1,-2 6 31,7-26-51,1 0 1,-1 0 0,1 0-1,0 0 1,0 0 0,0 0-1,1 1 1,-1-1-1,1 0 1,0 0 0,0 1-1,0-1 1,1 5 0,0 0 0,1 0 0,1 0 0,0 0 0,0-1 1,0 1-1,1 0 0,0-1 0,0 0 0,1 0 0,10 11 1,-11-14-17,1 0 1,-1 0 0,1-1 0,0 0 0,0 0 0,0 0-1,1 0 1,-1-1 0,0 0 0,1 0 0,0 0 0,-1-1-1,1 0 1,0 0 0,0 0 0,9-1 0,-8 0-7,-1-1 0,1 0 0,-1 0 0,0-1 0,0 0 0,0 0 0,0 0 0,0-1 0,0 0 0,-1 0-1,1 0 1,-1-1 0,0 0 0,0 0 0,0 0 0,0-1 0,-1 1 0,0-1 0,0 0 0,0 0 0,-1-1 0,1 1 0,-1-1 0,3-8 0,1-1 5,-1-1 1,0 0-1,-1 0 0,-1-1 0,-1 0 1,0 0-1,-1 0 0,0-17 0,-2 33 91,32 63 256,-28-49-295,0-1-1,0 0 1,1 0-1,0-1 0,1 1 0,13 19 1,-18-30-38,1 1 0,-1 0 0,0-1 0,0 1 0,0 0 0,0 0 0,0-1 1,-1 1-1,1 0 0,-1 0 0,1 0 0,-1 0 0,1 0 0,-1 0 0,0 0 0,0 0 0,0 0 1,-1 3-1,1-5-6,0 1 0,0-1 0,0 1 0,0-1 0,0 1 0,0-1 0,0 0 0,0 1 0,0-1 0,0 1 0,0-1 0,0 1 0,1-1 0,-1 0 0,0 1 0,0-1 0,0 1 0,1-1 0,-1 0 0,0 1 0,0-1 0,1 0 0,-1 1 0,0-1 0,1 0 0,-1 0 0,0 1 0,1-1 0,-1 0 0,0 0 0,1 1 0,-1-1 0,1 0 0,-1 0 0,1 0 0,-1 0 0,0 0 0,1 1 1,20-9-385,17-23-423,-6 5 159,-19 8 310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7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1 1692,'-4'0'84,"0"0"1,0 0-1,0 1 0,1-1 0,-1 1 0,0 0 0,0 0 1,1 1-1,-1-1 0,1 1 0,-1-1 0,1 1 0,0 0 1,0 1-1,-4 2 0,1 1-5,-1 1 1,1 1 0,0-1-1,1 1 1,-6 10-1,-12 47 175,20-58-235,1 1 0,-1 0-1,1 0 1,0 0-1,1 0 1,0 0-1,0 0 1,1 0 0,0 1-1,0-1 1,1 0-1,0 0 1,1 0 0,4 14-1,-5-18-37,0 0 0,0 1 0,1-1 0,0 0 0,0 0 0,0 0 0,0 0-1,1 0 1,-1-1 0,1 1 0,0-1 0,0 0 0,0 0 0,1 0 0,-1 0 0,1 0 0,0-1 0,-1 1 0,1-1-1,0 0 1,0 0 0,1-1 0,-1 1 0,0-1 0,0 0 0,1 0 0,-1 0 0,6 0 0,-6-2-48,0 1 0,0 0 0,0-1 0,-1 0 1,1 0-1,0 0 0,0 0 0,-1-1 1,1 1-1,0-1 0,-1 0 0,0 0 0,1 0 1,-1-1-1,0 1 0,0-1 0,0 1 0,-1-1 1,1 0-1,-1 0 0,4-6 0,-4-4-251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7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47 173 1712,'34'-5'528,"-30"4"-513,-1 0 0,1 0 0,0-1 1,-1 0-1,1 1 0,-1-1 0,0 0 1,1-1-1,-1 1 0,0-1 1,0 1-1,-1-1 0,1 0 0,0 0 1,-1 0-1,0 0 0,0-1 0,0 1 1,0 0-1,0-1 0,-1 0 0,0 1 1,1-1-1,-1 0 0,-1 0 1,1 1-1,0-1 0,-1 0 0,0 0 1,0-7-1,3-6 45,-2 16-57,-1 1 0,0-1 1,0 1-1,0-1 0,1 0 1,-1 1-1,0-1 1,0 1-1,0-1 0,0 1 1,0-1-1,0 0 0,0 1 1,0-1-1,0 1 1,0-1-1,0 0 0,-1 1 1,1-1-1,0 1 0,0-1 1,-1 1-1,1-1 0,0 1 1,-1-1-1,1 0 1,-3-18 109,3 18-106,1 1-1,-1-1 0,0 1 0,0-1 0,0 0 1,0 1-1,0-1 0,0 1 0,0-1 0,0 0 1,0 1-1,0-1 0,0 1 0,0-1 1,-1 0-1,1 1 0,0-1 0,0 1 0,-1-1 1,1 1-1,0-1 0,0 1 0,-1-1 0,1 1 1,-1-1-1,1 1 0,-1-1 0,1 1 0,0-1 1,-1 1-1,0 0 0,1-1 0,-1 1 1,1 0-1,-1 0 0,1-1 0,-1 1 0,-1 0 1,-3 0 7,0 0 1,0 0-1,0 0 0,0 1 1,-1 0-1,1 0 1,0 0-1,0 1 1,1 0-1,-1 0 0,0 0 1,0 0-1,1 1 1,0 0-1,-1 0 1,1 0-1,0 0 1,0 1-1,1 0 0,-1-1 1,1 1-1,0 1 1,0-1-1,0 0 1,1 1-1,-1-1 0,1 1 1,0 0-1,0 0 1,1 0-1,-2 5 1,-3 29 30,4-34-38,1 0 0,0 0 0,0 0 0,0-1 0,1 1 0,0 0 0,0 0 0,0 0 0,0 0 0,3 9 0,0-4 5,-1 1 5,2-1 0,-1 0-1,1 0 1,9 15 0,-11-22-15,0 0 1,0 0 0,1 0 0,-1-1 0,1 1 0,0-1 0,-1 0 0,1 0 0,0 0 0,0 0 0,1 0 0,-1 0 0,0-1 0,0 0 0,1 0-1,-1 0 1,6 1 0,0 0-2,0 0 0,0-1-1,0 0 1,13-1-1,-19-1-23,-1 1 0,1-1 0,0 1 0,0-1 0,-1 0 0,1 0 0,0 0 0,-1-1 0,1 1 0,-1-1 0,0 1 0,1-1 0,-1 0 0,0 0 0,0 0 0,2-2 0,-2 2-48,-1 0-1,0 0 0,1 0 1,-1 0-1,0 0 1,0 0-1,0-1 0,0 1 1,0 0-1,-1-1 1,1 1-1,-1-1 0,1 1 1,-1-1-1,0 1 1,0 0-1,0-1 0,-1-2 1,1 0-63,0-7-224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1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16 1628,'0'0'25,"-1"0"-1,1 0 0,-1 0 1,1 0-1,-1 0 1,1 0-1,-1 0 0,1 0 1,-1-1-1,1 1 1,-1 0-1,1 0 1,0 0-1,-1-1 0,1 1 1,-1 0-1,1 0 1,0-1-1,-1 1 0,1 0 1,-1-1-1,1 1 1,0 0-1,0-1 1,-1 1-1,1-1 0,0 1 1,0-1-1,-1 1 1,1 0-1,0-1 1,0 1-1,0-1 0,0 1 1,0-1-1,0 1 1,0-1-1,0 0 0,-2-3 213,-8 14-200,5 0 5,0 0 0,1 0 0,0 0 0,0 1 1,1 0-1,1 0 0,0 0 0,0 0 0,1 21 1,3-17-23,0 0 1,1 0 0,1 0 0,0-1-1,1 1 1,9 16 0,-11-22-20,1-1 0,1-1 0,-1 1 1,1-1-1,1 1 0,-1-2 0,1 1 0,1 0 0,-1-1 0,1 0 1,0-1-1,11 8 0,-14-11-10,0 0 1,0-1-1,0 1 1,0-1-1,1 1 1,-1-1-1,0-1 1,1 1-1,-1 0 1,0-1-1,1 0 1,-1 0-1,1-1 1,-1 1-1,0-1 1,1 0-1,-1 0 1,0 0-1,0 0 1,0-1-1,0 0 1,0 0-1,0 0 1,0 0-1,-1-1 1,1 1-1,4-5 1,-6 5-1,0-1 1,0 1 0,0-1 0,0 0 0,-1 0-1,1 1 1,-1-1 0,0 0 0,0 0 0,0 0-1,0-1 1,0 1 0,0 0 0,-1-3 0,3-51-73,-3 48 68,0-89-53,0 59 99,0 34 31,0 12 44,0 1-86,2 0-1,-1-1 1,1 1-1,0-1 0,1 1 1,5 12-1,9 30 62,-14-42-72,0 1 0,0-1-1,0 0 1,1 0 0,0 0 0,1 0 0,8 10-1,15 27 39,-25-39-44,0 0 0,1 0 1,-1-1-1,1 1 0,0-1 0,1 0 0,-1 0 0,1-1 0,0 1 0,0-1 0,1 0 0,-1-1 0,1 1 0,0-1 1,0 0-1,0 0 0,0-1 0,0 0 0,0 0 0,1 0 0,-1-1 0,1 0 0,9 0 0,-15-1-4,1 0-1,-1 0 0,0 0 1,1-1-1,-1 1 0,0 0 0,0-1 1,1 1-1,-1-1 0,0 0 1,0 1-1,0-1 0,1 0 0,-1 0 1,0 1-1,0-1 0,0 0 1,0 0-1,-1 0 0,1 0 1,0 0-1,0-1 0,-1 1 0,2-2 1,10-35 3,-7 18-12,-5 13 9,0 0 1,0 0-1,0 0 0,-1 0 0,-1 1 0,1-1 0,-1 0 1,0 1-1,-5-13 0,-1-2 9,5 13-14,-1-1 0,0 0 0,0 1 0,-1 0 0,0 0 0,-9-10 1,-11-16-100,23 2-400,3 19-350,-1 8 519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1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34 299 1620,'1'10'168,"1"0"-1,0 0 1,0-1 0,1 1-1,1-1 1,8 18-1,9 29 255,-2 44 87,-18-97-509,-1 0-1,1 1 1,-1-1-1,0 0 1,1 1-1,-2-1 0,1 1 1,0-1-1,-1 0 1,1 1-1,-2 2 1,-4-1-366,4-28-508,0 10 520,-8-5 2</inkml:trace>
  <inkml:trace contextRef="#ctx0" brushRef="#br0" timeOffset="1">0 7 1760,'0'0'192,"0"-6"264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1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181 49 1644,'0'-2'27,"-1"-1"1,1 1-1,0 0 0,-1 0 1,0 0-1,1 0 0,-1 0 1,0-1-1,0 1 0,0 1 1,-1-1-1,1 0 0,0 0 1,-1 0-1,1 1 0,-1-1 1,1 0-1,-1 1 0,0 0 1,0-1-1,0 1 0,0 0 1,0 0-1,0 0 0,0 0 1,0 0-1,0 1 0,0-1 1,0 1-1,0-1 0,-1 1 1,1 0-1,0 0 0,0 0 1,-1 0-1,-2 0 0,-3 0-5,0 0 0,0 1 0,0 0-1,0 0 1,0 1 0,1 0 0,-1 0-1,0 0 1,-9 6 0,15-7-20,-1 1 0,1 0 0,0 0-1,0 0 1,0 0 0,0 0 0,0 0 0,0 1 0,0-1 0,1 1 0,-1-1 0,1 1 0,0 0-1,-1-1 1,1 1 0,1 0 0,-1 0 0,0 0 0,1 0 0,-1 0 0,1 0 0,0 0-1,0 0 1,0 0 0,0 0 0,1 0 0,-1-1 0,1 1 0,0 0 0,0 0 0,0 0-1,0 0 1,2 2 0,-2 0-3,1-1 0,1 1-1,-1-1 1,1 0 0,-1 0 0,1 0-1,0 0 1,1 0 0,-1 0-1,1-1 1,-1 0 0,1 1 0,0-1-1,0-1 1,1 1 0,-1-1-1,0 1 1,1-1 0,6 2 0,-1-2 2,12 2 7,0-1 0,30 1-1,-51-4-5,1 0 0,0 0-1,-1 0 1,1 0-1,-1 0 1,1 0 0,0 0-1,-1 1 1,1-1 0,0 1-1,-1-1 1,1 1 0,-1-1-1,1 1 1,-1 0 0,0 0-1,1 0 1,-1 0-1,0 0 1,1 0 0,-1 0-1,0 0 1,0 0 0,2 3-1,-2 0 23,0 0 0,0 0 0,0 0 0,0 0 0,-1 0-1,0 0 1,0 0 0,0 6 0,0-5 12,0-4-28,-1 1-1,1-1 1,-1 0-1,1 0 0,-1 0 1,0 1-1,1-1 1,-1 0-1,0 0 1,0 0-1,0 0 0,0 0 1,0 0-1,0 0 1,0 0-1,0-1 1,0 1-1,0 0 0,0 0 1,-1-1-1,1 1 1,0-1-1,0 1 1,-1-1-1,1 0 0,0 0 1,-1 1-1,1-1 1,-1 0-1,1 0 1,-2 0-1,-53 1 95,43-2-82,-1 1-31,-21-2-137,33 1 98,1 1 1,0-1-1,-1 1 0,1-1 1,-1 0-1,1 0 1,0 0-1,0 0 0,-1 0 1,1 0-1,0 0 0,0 0 1,0-1-1,0 1 1,0 0-1,1 0 0,-1-1 1,-1-2-1,-4-6-319,5 0 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1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0 1680,'19'67'562,"-4"-13"-174,-1-6-102,-1 0 0,6 57 0,-11-58-148,-4-12-15,-2-1 0,-4 54 1,0-41-492,-11-67-316,2 0 10,1 8 296</inkml:trace>
  <inkml:trace contextRef="#ctx0" brushRef="#br0" timeOffset="1">1 261 1688,'11'-6'120,"-11"-1"-36,11-6-36,0 7-20,1-7-28,10 7-56,-10-7-12,10 7 4,-11-7-24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2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1696,'1'5'70,"-1"-1"0,1 0 0,0 1 0,1-1 0,-1 0 0,1 0 0,3 7 0,7 18 228,44 143 612,-33-97-628,-13-51-197,-8-21-75,-1 0 1,0-1-1,1 1 1,-1 0-1,0-1 0,-1 1 1,1 0-1,0 0 1,0 5-1,10 37 175,-11-44-113,-11-38 0,-1-2-48,1-75 13,11 109-36,0 0 0,1-1 0,-1 1 0,1-1 0,0 1 0,1 0 0,-1 0 0,1 0 0,0 0 0,0 0 0,1 0 0,-1 0 0,1 1 0,6-8 0,-6 9 0,-1 1-1,1 0 0,-1 0 1,1 0-1,0 0 0,0 0 1,0 0-1,0 1 0,0 0 1,1-1-1,-1 1 0,0 0 1,1 1-1,-1-1 0,0 0 0,1 1 1,-1 0-1,1 0 0,-1 0 1,1 0-1,-1 1 0,0-1 1,1 1-1,4 1 0,-2 1-1,0 0 0,-1 1 0,1-1 0,-1 1 0,1 0-1,-1 0 1,-1 1 0,1-1 0,0 1 0,-1 0 0,0 0 0,4 8-1,-1-2 4,0-1 0,-1 2 0,0-1-1,-1 1 1,6 17 0,0 67 2,-10-92-11,-1 0 0,1 0 0,-1 0-1,0 0 1,0-1 0,-1 1-1,1 0 1,-1 0 0,0 0-1,-1 5 1,-4 26-81,6-35 49,-1 1 0,1-1 1,0 0-1,0 1 1,-1-1-1,1 1 0,0-1 1,-1 0-1,1 1 1,-1-1-1,1 1 0,0-1 1,-1 0-1,1 0 1,-1 1-1,1-1 0,-1 0 1,1 0-1,-1 0 1,1 1-1,-1-1 0,1 0 1,-1 0-1,1 0 1,-1 0-1,1 0 0,-1 0 1,1 0-1,-1 0 0,1 0 1,-1 0-1,1 0 1,-1-1-1,1 1 0,-1 0 1,1 0-1,-1 0 1,1-1-1,-1 1 0,1 0 1,-1-1-1,1 1 1,0 0-1,-1-1 0,1 1 1,0 0-1,-1-1 1,1 1-1,0-1 0,-1 1 1,1-1-1,0 1 0,-1-1 1,1-5-317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2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 4 1812,'-3'0'65,"0"-1"0,0 0 0,0 1 0,0-1 0,0 1 0,0 0 0,0 0 0,0 0-1,0 0 1,0 0 0,0 1 0,0-1 0,0 1 0,0 0 0,0 0 0,0 0 0,1 1 0,-1-1 0,0 0 0,1 1 0,-3 2 0,-5 2 6,1 0 1,0 1-1,1 0 1,-12 13-1,13-12-46,1 0-1,1 0 1,-1 1-1,1 0 1,1 0-1,0 0 0,0 1 1,1-1-1,0 1 1,1 0-1,-1 0 1,2 0-1,0 0 0,0 0 1,1 0-1,0 0 1,1 0-1,0 1 1,3 11-1,-2-5-14,-2-16-10,0 1 0,0-1 1,0 0-1,0 1 0,0-1 0,0 0 0,1 1 0,-1-1 0,1 0 0,-1 1 0,1-1 1,-1 0-1,1 0 0,0 1 0,-1-1 0,1 0 0,0 0 0,0 0 0,0 0 0,0 0 1,2 1-1,-1 1-6,1-1-1,-1 1 1,1-1 0,0 0 0,0 0 0,0 0 0,0-1 0,0 1-1,0-1 1,1 0 0,-1 0 0,0 0 0,1 0 0,-1 0 0,1-1-1,-1 1 1,1-1 0,-1 0 0,1 0 0,-1 0 0,0-1 0,1 1-1,-1-1 1,1 0 0,-1 0 0,0 0 0,1 0 0,-1-1 0,0 1-1,0-1 1,0 0 0,4-3 0,-2 2-8,0 0 1,-1-1-1,1 1 0,-1-1 0,0 0 1,0 0-1,-1 0 0,1-1 0,-1 1 1,0-1-1,0 0 0,3-5 1,19-64-77,-13 32 57,-9 18 37,1 3 115,-3 21-115,-1 0 1,1 0 0,0 0 0,0 0 0,-1 1 0,1-1 0,0 0 0,-1 0 0,1 1 0,0-1 0,-1 1 0,1-1-1,0 0 1,-1 1 0,1-1 0,-1 1 0,1 0 0,-1-1 0,1 1 0,-1-1 0,1 1 0,-1 0 0,0-1 0,1 1 0,-1 0-1,0-1 1,0 1 0,1 0 0,-1 0 0,0 1 0,17 23 113,-12-19-102,0 0 1,-1 1-1,0-1 0,0 1 1,0 0-1,-1 0 0,0 0 0,-1 0 1,1 0-1,1 14 0,8 37 72,-3-41-68,-12-15-28,3-2 7,0 0 0,0 0 1,0 0-1,1 0 0,-1 0 0,0 0 0,0 0 0,0 0 0,0 0 0,0 0 0,0 0 0,0 0 0,1 0 0,-1 0 0,0 0 1,0 0-1,0 0 0,0 0 0,0 0 0,0 0 0,0 0 0,0 0 0,1 0 0,-1 1 0,0-1 0,0 0 0,0 0 0,0 0 1,0 0-1,0 0 0,0 0 0,0 0 0,0 0 0,0 1 0,0-1 0,0 0 0,0 0 0,0 0 0,0 0 0,0 0 0,0 0 1,0 0-1,0 1 0,0-1 0,0 0 0,0 0 0,0 0 0,0 0 0,0 0 0,0 0 0,0 0 0,0 1 0,0-1 0,0 0 1,0 0-1,-1 0 0,2 0-2,1 1-75,-2-15-1291,0-4 570,0 6 444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4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10 1644,'-36'-5'322,"31"4"-299,1-1 1,0 2-1,-1-1 0,1 0 1,0 1-1,-1 0 0,1 0 1,0 0-1,-1 1 1,-7 1-1,-16 7 39,-33 14 63,58-21-120,1 0 1,-1 0-1,1 0 0,0 0 0,-1 1 1,1-1-1,0 1 0,0-1 0,0 1 1,1 0-1,-1 0 0,1 0 0,0 0 1,-1 0-1,1 0 0,0 0 0,1 0 1,-1 0-1,1 1 0,-1-1 0,1 0 1,0 6-1,1-4 1,0-1 1,0 1-1,1-1 1,-1 0-1,1 1 0,0-1 1,0 0-1,0 0 1,1 0-1,0 0 0,-1-1 1,1 1-1,1-1 1,-1 1-1,0-1 0,1 0 1,-1 0-1,1-1 1,0 1-1,4 1 0,15 9 22,-1 0 0,30 10 0,-49-22-20,12 6 28,-2 0 0,1 1 0,-1 1 0,0 0 0,21 20 1,-29-23-3,-1 1 1,1 0 0,-2 0-1,1 0 1,-1 0 0,0 0-1,4 15 1,-7-21-28,0 1-1,0-1 1,0 1-1,0-1 1,-1 0-1,1 1 1,0-1-1,-1 1 1,1-1-1,-1 0 1,0 1 0,1-1-1,-1 0 1,0 0-1,0 0 1,0 1-1,1-1 1,-1 0-1,0 0 1,-1 0-1,1-1 1,0 1 0,-2 1-1,0 0 3,0-1 0,0 0-1,-1 0 1,1 0 0,-1 0 0,1 0 0,-1-1-1,1 1 1,-6-1 0,-1 0-9,-1-1-1,0-1 1,1 1-1,-1-1 1,-14-6-1,21 7-40,-1 0 0,1 0-1,0-1 1,0 0 0,0 0 0,0 0 0,0-1-1,0 1 1,0-1 0,1 0 0,-1 0 0,1 0-1,0 0 1,0-1 0,0 1 0,0-1 0,1 0 0,-1 0-1,1 0 1,0 0 0,0 0 0,1 0 0,-1 0-1,1-1 1,0 1 0,0-1 0,0 1 0,1-1-1,0 1 1,-1-1 0,2-8 0,-1-5-254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4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1620,'1'11'125,"0"-1"0,1 0 0,0 0 0,5 15 0,4 16 159,-9-31-213,1-1 0,-1 1 0,2-1 0,8 18 0,8 25 143,-3 9 1,-4-7-12,2-1 0,42 94 0,-54-141-192,0-1-2,0 1 0,0 0 0,-1 0 0,1 0-1,-1 0 1,2 11 0,3-8-127,-5-6-11,-9-7-3,-8-29-979,7 20 730,6 1 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5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83 1716,'12'-7'160,"-1"-5"-20,0 5-16,12 1-32,-1 0-20,1 6-56,0-7-20,-1 1-40,1 6-16,-1-6-16,1-1-16,-1 1-4,1 0-24,-12-1-28</inkml:trace>
  <inkml:trace contextRef="#ctx0" brushRef="#br0" timeOffset="1">396 89 1752,'0'7'92,"1"0"-1,1 0 1,-1 0-1,1 0 1,5 13-1,4 14 187,23 67 356,-19-59-378,-12-34-202,0-1 1,-1 1-1,1-1 1,-1 1-1,-1 0 1,0 0 0,1 11-1,-2-27-25,0-1-1,0 1 1,-1-1-1,-1 1 1,1 0-1,-1 0 1,0-1-1,-1 1 1,0 1 0,-6-11-1,6 12-21,0-1-1,0 1 1,0 0-1,1-1 1,0 1-1,-2-14 1,-8-19 20,13 34-28,-1 0 0,1 0 0,0 0 0,0 0-1,0 0 1,1 0 0,0 0 0,0 1 0,0-1-1,1 1 1,-1-1 0,1 1 0,0 0 0,5-6-1,10-1-49,-11 7-21,0 0 0,0 0 1,0 1-1,0 0 0,1 0 1,9-2-1,39-9-741,-7 8-269,-40 6 904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5.4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57 208 1676,'6'11'150,"1"-1"-1,-1 2 1,-1-1-1,0 1 1,-1-1-1,5 19 1,-8-25-114,4 11 94,-1-2-8,1 0 1,-2 0-1,0 0 0,1 29 0,8 12-26,-12-54-166,-2-2 29,1 1 0,0-1 0,-1 0 0,1 0 0,0 1 0,0-1 0,0 0 0,0 0-1,0-1 1,0 1 0,0 0 0,0 0 0,0 0 0,0-1 0,1 1 0,-1 0 0,0-1 0,1 1 0,-1 0 0,1-1 0,0 1 0,-1-3 0,-3-6-261,-5-3-46</inkml:trace>
  <inkml:trace contextRef="#ctx0" brushRef="#br0" timeOffset="1">0 24 1624,'11'-9'217,"-10"8"-191,0 0 1,0 0 0,0 0 0,1 1-1,-1-1 1,0 0 0,0 0-1,0 1 1,1-1 0,-1 1 0,0-1-1,0 1 1,1-1 0,-1 1-1,0 0 1,3 0 0,22-2 138,-23 1-151,0 0 1,0 1 0,0 0-1,0 0 1,1 0 0,-1 0-1,0 0 1,0 1 0,0-1-1,0 1 1,0 0 0,0 0-1,0 0 1,0 0 0,4 3-1,14 6 77,-20-10-84,1 0 0,-1 1-1,0-1 1,1 1 0,-1-1 0,0 1 0,0 0-1,1 0 1,-1-1 0,0 1 0,0 0 0,0 0 0,0 0-1,0 0 1,0 0 0,0 0 0,-1 1 0,1-1-1,0 0 1,-1 0 0,1 1 0,0-1 0,-1 0 0,0 1-1,1-1 1,-1 0 0,0 1 0,1-1 0,-1 1-1,0-1 1,0 0 0,0 1 0,-1-1 0,1 1-1,-1 2 1,1-2-4,0 0-1,0 1 0,-1-1 1,1 0-1,-1 0 0,0 0 1,1 0-1,-1 1 0,0-1 0,0 0 1,0 0-1,-1-1 0,1 1 1,0 0-1,-1 0 0,1-1 1,-1 1-1,0 0 0,1-1 1,-1 0-1,0 1 0,0-1 1,0 0-1,0 0 0,0 0 1,0 0-1,0 0 0,0-1 1,-1 1-1,-2 0 0,-8 1-232,0 0-1,0 0 1,-26-1 0,38-1 192,-10 0-289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5.7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68 166 1668,'1'4'73,"-1"1"-1,1 0 1,0 0 0,1-1-1,-1 1 1,1-1 0,0 1-1,0-1 1,3 6 0,-2-6-22,-1 0 1,0 0-1,0 0 1,0 1-1,-1-1 1,1 0-1,-1 1 1,0 0-1,0 5 1,10 79 613,-10-88-653,-1 0-1,0-1 1,1 1-1,-1 0 1,0 0-1,0 0 1,0-1 0,0 1-1,0 0 1,0 0-1,0 0 1,0-1-1,0 1 1,0 0 0,-1 0-1,1-1 1,0 1-1,0 0 1,-1 0-1,1-1 1,0 1 0,-1 0-1,1-1 1,-1 1-1,1 0 1,-1-1-1,1 1 1,-1-1 0,0 1-1,-12-16 160,-2-4-143,8 13-20,0-1 0,1 1 0,0-1 0,1 0 0,0 0 0,0 0-1,0-1 1,1 0 0,0 0 0,0 0 0,-3-15 0,2 5 1,2 0 0,0-1 0,1 1 0,0-30-1,3 43-10,1-1 0,-1 0 0,1 1 0,0 0 0,0-1 0,0 1 0,1 0 0,0 0 0,0 0 0,0 1 0,0-1 0,1 1 0,0-1 0,0 1 0,0 1 0,0-1-1,1 0 1,-1 1 0,1 0 0,0 0 0,6-2 0,-6 2 3,-1 0-1,0 1 1,1 0-1,-1 0 1,1 0-1,0 1 1,0-1-1,0 1 1,-1 0-1,1 1 1,0-1 0,0 1-1,0 0 1,0 0-1,0 1 1,0-1-1,0 1 1,0 0-1,0 0 1,0 1-1,-1 0 1,1 0-1,0 0 1,7 5-1,3 5 13,-11-10-11,-1 1 0,1 0 0,-1-1 1,0 1-1,0 1 0,0-1 1,0 0-1,-1 1 0,1-1 0,-1 1 1,0 0-1,0 0 0,0 0 1,-1 0-1,2 4 0,31 92 25,-23-52-15,-10-44-12,0-1 0,-1 0 0,0 1 1,0-1-1,0 1 0,0-1 0,0 1 0,-1-1 0,1 0 0,-1 1 0,0-1 0,-1 4 0,-1 4-12,-2-8-37,-2 1-234,3-3-213,2-14-985,2 2 1137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6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 7 1644,'-34'-7'1051,"30"8"-1004,-1-1 0,0 1 1,0 0-1,1 0 0,-1 0 0,1 1 1,-1-1-1,1 1 0,-1 0 0,1 1 0,0-1 1,0 1-1,0-1 0,0 1 0,1 0 1,-1 1-1,1-1 0,0 1 0,-1-1 1,2 1-1,-5 7 0,2-3-20,1 0 0,0 1 0,0-1 0,1 1 0,0 0 0,1-1 0,0 1 0,0 0 0,1 1 0,-1 12 0,-2 7 25,3-27-49,1 0-1,-1 0 0,1-1 0,-1 1 0,1 0 0,0 0 0,-1-1 0,1 1 0,0 0 0,0 0 1,1 0-1,-1 0 0,0-1 0,1 1 0,-1 0 0,1 0 0,-1-1 0,1 1 0,0 0 0,0-1 0,-1 1 1,1-1-1,0 1 0,1-1 0,-1 1 0,0-1 0,0 0 0,1 0 0,-1 1 0,3 0 0,-3 0-6,1 0-1,0 0 1,0 0-1,1 0 1,-1 0-1,0-1 1,1 1-1,-1-1 1,1 0-1,-1 0 1,1 0-1,0 0 1,-1 0 0,1 0-1,0-1 1,0 1-1,-1-1 1,1 0-1,0 0 1,0 0-1,0 0 1,-1 0-1,1-1 1,0 1-1,0-1 1,-1 0-1,1 0 1,0 0-1,-1 0 1,1 0-1,-1 0 1,1-1-1,3-2 1,6-6-35,-9 7 29,1 1 0,-1-1 0,0 0 0,0 0 0,0 0 0,0 0 0,-1-1 0,1 1 0,-1-1 1,0 1-1,2-5 0,3-7-21,-5 11 25,0 0 0,0 0-1,0-1 1,-1 1-1,0 0 1,0-1 0,0 1-1,0 0 1,-1-1-1,1-7 1,-1 4 0,-1 6 6,1 1 0,0 0 1,0-1-1,-1 1 0,1 0 1,0 0-1,0-1 0,1 1 1,-1 0-1,0-1 0,0 1 1,1 0-1,-1 0 0,1-1 1,-1 1-1,1 0 0,-1 0 1,1 0-1,0 0 0,-1 0 1,1 0-1,0 0 0,0 0 1,1-1-1,0 3 19,-1 0 1,0 0-1,1 1 1,-1-1-1,0 0 1,0 1-1,0-1 1,0 1-1,0 0 0,0-1 1,0 1-1,-1 0 1,1-1-1,-1 1 1,1 0-1,0 3 1,15 45 58,-15-46-62,13 66 54,-11-52-50,1 0-1,11 34 0,-11-36-11,-1-1 0,0 1-1,-1 0 1,0 0-1,-1 0 1,-1 0-1,-3 19 1,2 10 7,1-38-11,-1-1-1,0 1 0,0 0 0,0 0 0,-1-1 0,0 1 1,-4 9-1,4-13-2,1 1 0,-1-1 1,0 0-1,0 0 0,0 0 1,0 0-1,-1 0 0,1 0 1,-1-1-1,0 1 0,1-1 1,-1 0-1,0 0 0,-1 0 1,-4 3-1,-20 6-3,-31 11-8,33-16 45,19-4-193,-1 0 0,1 0-1,-1 0 1,1-1 0,-1 0-1,1 0 1,-1-1-1,1 0 1,-1-1 0,0 1-1,1-1 1,-12-4 0,17 0-228,2-1 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6.7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1756,'0'0'423,"2"18"200,7-5-404,5 13 37,2 22-7,9 37 4,-18-44-170,-2-9-20,1 0 0,12 35 0,16 59 66,-25-95-101,4 9 12,-1-4-9,-12-33-28,0 0 1,0-1-1,1 1 0,0 0 0,-1 0 0,1-1 0,0 1 0,0-1 0,0 1 1,1-1-1,-1 1 0,1-1 0,-1 0 0,1 1 0,0-1 0,2 2 0,-2 3 16,1 1 1,17-15-11,-5 0-5,6-5-39,-3-4-87,-15 14 80,-1 1 1,1-1-1,-1 0 0,0 0 0,1-1 0,-1 1 0,0 0 1,0-1-1,-1 1 0,4-6 0,36-42-1568,-39 43 1249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2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1644,'-22'44'300,"16"-36"-248,1 1 0,1 0 1,-1 1-1,2-1 1,-1 0-1,1 1 0,1 0 1,-1 0-1,0 19 1,2-11-6,1-9-20,0 0 0,0 0 0,1 1 0,0-1 0,0 0 1,1 0-1,0 0 0,1 0 0,5 12 0,-5-13-15,1-1-1,0 0 0,0 0 1,0-1-1,1 1 0,0-1 1,1 0-1,-1 0 1,1-1-1,0 1 0,0-1 1,1-1-1,0 1 0,0-1 1,0 0-1,0-1 0,0 0 1,1 0-1,-1 0 0,1-1 1,0 0-1,0-1 1,0 0-1,8 1 0,-15-3-63,0 0-1,0 1 1,0-1-1,-1 0 1,1 0-1,0 1 1,-1-1-1,1 0 0,-1 0 1,1 0-1,-1 0 1,1 0-1,-1 0 1,0 0-1,1 0 1,-1 0-1,0 0 1,0 0-1,1-2 1,-1-2-280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7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70 1652,'-5'0'1089,"10"0"-406,29-2-180,57-3-411,191-14-170,-259 15-323,0 0 0,40-14 1,-25 7-291,-16 4 343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40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406 669 1620,'-13'0'380,"10"0"-335,-15 1 90,0-1 0,1-1 1,-1-1-1,1-1 0,-1 0 1,-20-7-1,21 4-68,1 0 0,0-1-1,0-1 1,0 0 0,1-1-1,0-1 1,-18-16 0,25 18-42,0 0 1,0 0-1,1-1 1,0 0 0,1 0-1,0-1 1,1 1-1,-1-1 1,2-1 0,0 1-1,0-1 1,-5-21-1,-9-95 83,17 119-103,1 1 0,0-1-1,0 1 1,1-1 0,3-12-1,1-22 14,-4 32-14,0-1-1,1 1 0,0 0 0,1-1 0,0 1 0,0 0 0,1 1 1,0-1-1,1 1 0,0 0 0,1 0 0,0 0 0,0 1 1,1 0-1,0 0 0,0 0 0,1 1 0,15-11 0,-16 15-3,0 0-1,-1 1 1,1 0-1,0 1 1,0-1-1,0 1 0,0 0 1,0 1-1,1 0 1,-1 0-1,0 1 1,0-1-1,0 1 0,0 1 1,0 0-1,0 0 1,-1 0-1,12 6 1,12 6-5,0 1 1,45 32 0,-61-37 4,10 7 0,-2 2 0,31 32-1,-7-6 1,-32-31 5,0 0 0,-2 0 0,1 1 0,-2 1-1,0 0 1,-1 1 0,-1 0 0,0 0 0,-1 1 0,-1 0-1,-1 0 1,6 30 0,-12-43-1,1 0 0,-1 0 0,0 0 0,0 0 0,0 0 0,-1 1 0,0-1 0,0 0 0,0 0-1,-1 0 1,-2 7 0,-29 51 64,31-61-66,-2 4 2,0-1-1,-1 1 0,0-1 0,0 0 1,0-1-1,0 1 0,-1-1 1,0 0-1,0 0 0,0-1 0,0 1 1,-1-2-1,1 1 0,-1-1 0,-9 3 1,3-2-1,-1 0 0,0-1 0,0 0 0,0-1-1,0-1 1,0 0 0,-15-3 0,16 0-1,1-1 0,1 0-1,-1-1 1,1 0-1,-1-1 1,2 0 0,-1-1-1,1 0 1,0 0-1,0-1 1,1-1 0,0 0-1,0 0 1,-10-15-1,11 12 1,0 0-1,1 0 0,1-1 0,0 0 0,1 0 1,0-1-1,1 1 0,0-1 0,-1-16 0,3-2-2,1 27 0,1 0 0,-1-1 0,1 1 0,0-1 0,1 1 1,-1 0-1,1-1 0,0 1 0,0 0 0,1-1 1,-1 1-1,1 0 0,4-7 0,-3 6-1,1 0 1,-1 0-1,1 0 0,0 0 0,1 1 1,0 0-1,0 0 0,0 0 0,0 0 1,1 1-1,-1 0 0,9-5 0,-4 4-3,1 0 0,1 1 0,-1 0-1,0 1 1,1 0 0,0 0 0,0 1-1,0 1 1,-1 0 0,1 1 0,0 0-1,0 1 1,14 2 0,-11 0-3,-1 0 0,0 1 0,0 0 1,0 1-1,0 1 0,-1 0 0,0 0 0,0 2 1,-1 0-1,15 11 0,-20-11 8,1 0-1,-1 1 0,0-1 1,-1 1-1,0 1 1,-1-1-1,1 1 1,-2 0-1,0 1 1,0-1-1,-1 1 1,0-1-1,0 1 1,1 20-1,-4-24 3,1 0 1,-1 0-1,0-1 0,-1 1 0,0 0 0,0 0 1,0-1-1,-1 1 0,0-1 0,-3 10 1,-36 65 17,26-54-10,7-15-3,0 0-1,-1 0 1,-1 0-1,0-2 1,0 1-1,-1-1 1,0 0 0,-1-1-1,-21 12 1,9-7-1,0-1 0,-1-1 0,0-1 0,-36 9 0,46-16-3,-1 0 0,0-1 0,0-1-1,0-1 1,-1 0 0,-21-3-1,29 1 0,0 0-1,0 0 0,0-1 0,1-1 1,-1 1-1,0-1 0,1-1 0,0 0 0,0 0 1,0 0-1,0-1 0,1 0 0,-7-7 0,6 5 0,1-1-1,1 0 0,0-1 0,0 0 0,0 0 0,1 0 0,1 0 1,0-1-1,0 1 0,0-1 0,-2-15 0,3 10-6,1-1 0,0 1 0,1 0 0,0-1 0,2 1 0,0 0 0,4-23 0,-3 29-21,1-1-1,0 1 1,1 0 0,0 0 0,0 0-1,1 1 1,0-1 0,0 1 0,1 0 0,0 1-1,0-1 1,1 1 0,0 0 0,15-10 0,-5 5-258,2 0 1,0 1 0,0 1 0,1 1 0,30-10 0,-25 11-93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43.426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735 1190 1716,'-2'-1'172,"-4"-2"0,-6-1-12,-1-1-20,-4-1-8,-2-1-28,-2-1-8,-1-1-12,-1 0 8,0 0-16,2 0 12,-1-1-12,-1 0 0,-1 0 0,1-1-8,0 0 8,-2-1 4,0-2-4,-1 0 16,2-1-16,-2-2-4,0-1-8,-2-2-4,1-1-8,1-2-8,0-1-4,2-1-4,1 0-4,0 0-4,0-1-4,2 0 0,4 0-4,3 1-8,3-1 4,3 2 0,1 0-4,2 0 0,2 1 0,1-1 0,3 2-4,1 0 0,2 1 0,1-1-4,1 2 0,4-2 0,1 1 0,2-1 0,2 1 0,0-1 0,2 2-4,1 0 4,0 0 0,1 1-8,1 0 8,0 0-4,2 1 0,0 1 4,0 0-4,1 1 0,0 0 0,-1 1 0,1 0 0,2 0 0,0 1 0,2 0 0,0 0 0,1 2 0,0 2 0,1 0 0,1 1 0,0 2 0,0 2 0,-2 1 4,2 1-12,-2 1 8,-1 1 0,-2 1 0,-1 0 0,2 0 0,-1 0 0,0 0 0,-1 0 0,0 0 4,-1 2-4,0-1 0,-1 2 0,-1 0 0,-1 2 0,0 0 0,1 1 0,-2 2 0,0 1 0,1 0 0,-2 1 0,1 0-8,-2 0 8,-1 1 0,0 1 0,0 1 0,-2 0 0,-1 3 0,0 0 0,1 1 0,0 2 0,-1 0 0,-2 1 0,-1 2 0,-2 0 0,-1 1 0,-1 0 0,0 2 0,-1-1-8,-2 2 0,0-1 12,-2 1 0,2-2-8,-1 0 4,1 0 4,-2 1 0,2-2 0,1 1 0,-2-1 0,0-1-4,0 1 0,-2-1 4,-1 0 0,-2-1 0,1 0 0,-2 0-4,-2 0 4,0-1-4,-1 0 4,-1 0-4,-1-1 4,-1 1 0,-1-1 0,0 0 8,-3 0-8,-2 0-4,-2 0 4,-1-1 0,0-2 0,-1 0 0,-3-1-8,-1-3 16,-1-1-8,-1 0-4,-1-2-8,1-2 16,-1-1-16,-2-3 16,1-1-8,0-1 8,0-1-20,1 1 8,1 0-4,-1-1 0,2-2 0,2-1-4,1-2-16,0 0-16,2-2-32,0 1-56,3-2-44,1-2-56,2-2-84,1-2-108,1-1-40,3 0 60,2 0 52,3 1-1416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04.7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69 1624,'1'1'23,"-1"-1"1,1 0-1,-1 0 0,0 0 0,1 0 0,-1 0 1,1-1-1,-1 1 0,1 0 0,-1 0 0,1 0 0,-1 0 1,0 0-1,1-1 0,-1 1 0,1 0 0,-1 0 1,0 0-1,1-1 0,-1 1 0,0 0 0,1-1 1,-1 1-1,0 0 0,0-1 0,1 1 0,-1 0 1,0-1-1,0 1 0,0-1 0,1 1 0,-1 0 1,0-1-1,0 1 0,0-2 0,-5-18 244,4 17-255,-1 0 1,1 1-1,-1-1 0,0 0 1,0 1-1,0 0 1,0-1-1,0 1 0,0 0 1,-1 0-1,1 0 1,-4-2-1,1 2-7,0 1 1,0 0-1,0 0 1,-1 0-1,1 1 1,0-1 0,0 1-1,0 0 1,0 1-1,-1 0 1,1-1-1,0 1 1,0 1-1,0-1 1,0 1-1,0 0 1,1 0-1,-1 0 1,1 1-1,-1 0 1,1 0-1,0 0 1,0 0-1,0 1 1,0-1-1,1 1 1,-1 0-1,1 0 1,0 0-1,0 1 1,1-1-1,-1 1 1,1-1-1,0 1 1,0 0-1,0 0 1,1 0-1,0 0 1,0 0-1,0 8 1,1-11-5,0 1-1,0-1 1,0 1 0,0-1-1,1 0 1,0 1 0,-1-1-1,1 0 1,0 0 0,0 1-1,0-1 1,0 0-1,1 0 1,-1 0 0,0 0-1,1 0 1,0 0 0,-1-1-1,1 1 1,0 0 0,0-1-1,3 3 1,4 0 0,-1 0 0,1 0 0,0-1 0,15 4 0,25 11 9,-19-3-10,-21-11 8,-1 0-1,0 0 1,0 1-1,-1 0 1,1 0 0,-1 1-1,10 9 1,-1 0 30,-14-13-29,0-1 0,0 1-1,1-1 1,-2 1-1,1 0 1,0 0 0,0 0-1,0 0 1,-1 0-1,1 0 1,-1 0-1,0 1 1,0-1 0,0 1-1,0-1 1,0 1-1,0-1 1,0 4 0,5 16 92,-5-21-92,0 1 0,0 0 1,0 0-1,0-1 1,-1 1-1,1 0 0,-1 0 1,1 0-1,-1 0 0,0-1 1,0 1-1,0 0 0,0 0 1,0 0-1,0 0 0,0 0 1,-1 0-1,1 0 0,0-1 1,-1 1-1,-1 2 0,-10 22 126,11-24-126,1 1 0,-1-1 1,0 1-1,0-1 1,0 0-1,-1 1 0,1-1 1,0 0-1,-1 0 0,1 0 1,-1 0-1,0 0 1,0 0-1,0 0 0,0-1 1,0 1-1,0-1 0,0 1 1,0-1-1,-1 0 1,1 0-1,-3 1 0,-33 10 62,35-11-66,-1 1-1,0-1 1,0 1 0,0-1 0,0 0 0,0 0-1,0-1 1,-1 1 0,1-1 0,0 0-1,0 0 1,0-1 0,0 1 0,-6-2-1,4 1-13,-1 0-1,1-1 1,0 1 0,0-1-1,0-1 1,0 1-1,0-1 1,1 0-1,-1 0 1,1-1-1,-1 0 1,1 0 0,1 0-1,-1 0 1,0-1-1,1 0 1,-5-7-1,7 8-64,0 1-1,1 0 0,0-1 0,0 1 1,0-1-1,0 1 0,1-1 0,-1 0 1,1 1-1,0-1 0,0 1 0,0-1 1,1 0-1,-1 1 0,1-1 0,0 1 1,0-1-1,0 1 0,0-1 0,0 1 1,1 0-1,0-1 0,0 1 0,0 0 1,0 0-1,4-4 0,5-5-281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05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0 1620,'-12'64'644,"12"-49"-585,0 0 0,1 0 0,0 1 1,2-1-1,0-1 0,0 1 1,1 0-1,1-1 0,0 1 0,1-2 1,1 1-1,12 18 0,-16-28-58,1 0-1,0-1 1,0 1-1,0-1 1,1 0-1,-1-1 0,1 1 1,-1-1-1,1 0 1,0 0-1,10 3 1,-13-4-11,0-1 0,0 1 0,0 0 0,0-1 1,0 1-1,0-1 0,0 0 0,0 0 0,0 0 1,0 0-1,0 0 0,0 0 0,0 0 0,0-1 1,0 1-1,0-1 0,0 1 0,0-1 0,0 0 0,0 0 1,0 0-1,0 0 0,0 0 0,-1 0 0,1 0 1,-1-1-1,1 1 0,-1-1 0,1 1 0,1-3 1,6-15-113,-7 15 94,1 0 0,-2 0 0,1 0-1,0 0 1,-1 0 0,0 0 0,0-1-1,0 1 1,0 0 0,0-6 0,-1-213 172,1 255 328,6-14-290,-1 0 1,6 27-1,-9-27-100,2-1 0,0 0 0,12 27 0,4 14 51,-18-49-162,-1-1-1,1 1 1,1 0 0,-1-1 0,2 0-1,9 15 1,-14-22 12,0-1-1,0 0 1,0 1-1,0-1 1,1 0-1,-1 0 1,0 1-1,0-1 1,0 0-1,1 0 1,-1 1-1,0-1 1,0 0-1,1 0 1,-1 0-1,0 1 1,0-1-1,1 0 1,-1 0-1,0 0 1,1 0-1,-1 0 1,0 0-1,1 0 1,-1 0-1,0 0 1,1 0-1,-1 0 1,0 0-1,1 0 1,-1 0-1,0 0 1,0 0 0,1 0-1,-1 0 1,0 0-1,1 0 1,-1 0-1,0 0 1,1-1-1,-1 1 1,0 0-1,0 0 1,1 0-1,-1-1 1,7-17-752,-4 9 625,-1-9-210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05.7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96 1668,'4'7'97,"16"25"452,-2 0 0,21 55 0,-36-77-481,-2-8-45,-1 1 0,1-1-1,0 0 1,0 1-1,0-1 1,0 0 0,0 0-1,0 1 1,1-1-1,-1 0 1,4 3 0,-6-5-17,1 0 0,0 0 0,0 0 0,-1 0 0,1-1 0,0 1 0,-1 0 0,1 0 1,0 1-1,-1-1 0,1 0 0,0 0 0,-1 0 0,1 0 0,0 0 0,0 0 0,-1 0 1,1 0-1,0 1 0,0-1 0,-1 0 0,1 0 0,0 0 0,0 0 0,-1 1 0,1-1 0,0 0 1,0 0-1,0 1 0,-1-1 0,1 0 0,0 1 0,0-1 0,0 0 0,0 0 0,0 1 0,0-1 1,-1 0-1,1 1 0,0-1 0,0 0 0,0 1 0,0-1 0,0 0 0,0 0 0,0 1 0,1-1 1,-1 0-1,0 1 0,0-1 0,0 0 0,0 1 0,0-1 0,0 0 0,0 0 0,1 1 1,-1-1-1,0 0 0,-16-21 22,0-2 1,-16-31 0,15 25-21,14 22-7,1 0 0,0-1 0,0 1 0,0-1 0,1 0 0,0 0 0,0 1 0,1-1 0,0 0 1,2-13-1,-1-9 0,-1 28-1,0 0 0,0 0 0,1 0-1,-1-1 1,1 1 0,-1 0 0,1 0 0,0 0-1,0 0 1,-1 0 0,2 0 0,-1 0 0,0 0 0,0 0-1,1 1 1,-1-1 0,0 0 0,1 1 0,0-1-1,-1 1 1,1 0 0,0-1 0,0 1 0,0 0 0,0 0-1,0 0 1,0 0 0,0 1 0,0-1 0,0 1-1,0-1 1,1 1 0,-1-1 0,0 1 0,0 0 0,4 1-1,3-1 6,-1 2 0,0-1 0,0 1 0,-1 1 0,1-1 0,0 1 0,-1 1-1,0-1 1,1 1 0,-1 0 0,-1 1 0,1 0 0,-1 0 0,0 0 0,0 1 0,0 0-1,5 8 1,13 15 4,-2 1 0,24 45 0,-45-74-9,1 2 1,4 6 0,0-1 0,-1 1 1,-1 1-1,1-1 0,-1 1 0,-1-1 1,0 1-1,0 0 0,2 18 0,-5-28-1,-1 0 0,1 0 0,0 1 1,0-1-1,0 0 0,0 0 0,0 1 0,0-1 0,0 0 0,0 0 0,-1 1 0,1-1 0,0 0 0,0 0 0,0 0 0,-1 1 0,1-1 0,0 0 0,0 0 0,0 0 0,-1 0 0,1 1 0,0-1 0,0 0 0,-1 0 0,1 0 0,0 0 0,-1 0 0,1 0 0,0 0 0,0 0 0,-1 0 0,1 0 0,0 0 0,0 0 0,-1 0 1,1 0-1,0 0 0,-1 0 0,1 0 0,0 0 0,0 0 0,-1 0 0,1-1 0,0 1 0,0 0 0,-1 0 0,1 0 0,0 0 0,0-1 0,0 1 0,-1 0 0,1 0 0,0 0 0,0-1 0,0 1 0,-1-1 0,-17-12 3,15 10-3,5 5-1,-8-8 1,0-1 1,0 1-1,1-1 0,0 0 0,1 0 0,0-1 0,0 0 0,0 1 0,1-1 0,0 0 0,0-1 1,1 1-1,-2-16 0,-7-39 6,11 58-7,0 1 0,0 0 0,1 0 0,0-1 1,0 1-1,0 0 0,0 0 0,1 0 0,-1 0 0,1 0 1,0 0-1,0 0 0,0 1 0,1-1 0,-1 1 0,1-1 1,0 1-1,0 0 0,0 0 0,1 1 0,-1-1 0,6-3 1,1 0-2,1 1 0,0 0 0,0 1 1,1 0-1,-1 1 0,19-3 0,-26 6 3,-1 0-1,1 0 0,0 0 1,0 1-1,-1-1 0,1 1 0,0 0 1,-1 0-1,1 0 0,-1 1 1,1-1-1,-1 1 0,0 0 0,5 3 1,37 34-2,-39-33 1,-1 1 1,-1 0-1,1 0 1,-1 0-1,-1 0 1,1 1-1,-1 0 1,0-1-1,-1 1 1,0 0-1,0 0 1,-1 1-1,0-1 1,0 0-1,-1 14 1,4-1-1,-3-20 0,-1 1 0,1-1 1,-1 0-1,1 0 0,-1 0 0,0 0 0,0 1 0,1-1 0,-1 0 0,0 0 0,0 1 0,0-1 0,0 0 0,0 0 0,-1 1 0,1-1 0,0 0 0,-1 0 0,1 0 0,0 1 0,-1-1 0,1 0 0,-1 0 0,0 0 0,-1 2 0,2-3-1,0 1-1,-1-1 1,1 1-1,-1 0 1,1-1-1,0 1 1,-1 0 0,1-1-1,0 1 1,0 0-1,0 0 1,0-1-1,-1 1 1,1 0-1,0-1 1,0 1 0,0 0-1,0 0 1,1-1-1,-1 1 1,0 0-1,0 1 1,1-2-7,-1 0 1,0 1-1,0-1 1,0 0-1,0 1 1,0-1-1,0 0 1,0 1 0,0-1-1,0 0 1,0 1-1,0-1 1,0 1-1,0-1 1,0 0-1,0 1 1,0-1-1,0 0 1,0 1-1,-1-1 1,1 0-1,0 1 1,0-1-1,0 0 1,0 0-1,-1 1 1,1-1-1,0 0 1,0 0-1,-1 1 1,1-1-1,0 0 1,-1 0-1,1 1 1,0-1-1,-1 0 1,1 0-1,0 0 1,-1 0 0,1 0-1,0 0 1,-1 0-1,1 1 1,0-1-1,-1 0 1,1 0-1,0 0 1,-1 0-1,1-1 1,0 1-1,-1 0 1,1 0-1,0 0 1,-1 0-1,1 0 1,0 0-1,-1 0 1,0-1-1,0 1-94,-1 0 0,0-1 1,0 1-1,0-1 0,1 0 0,-1 1 0,0-1 0,1 0 0,-1 0 0,1 0 0,-1 0 0,1 0 0,-1 0 0,1 0 0,0-1 0,-1 1 0,-1-3 1,1-3-247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56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1624,'0'0'727,"0"46"-535,0-41-719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57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1692,'2'5'146,"0"-1"0,1 0-1,-1 0 1,1-1 0,-1 1-1,1 0 1,7 5 0,8 13 54,-10-10-108,-1 2 0,0-1-1,-1 1 1,0 0-1,5 23 1,12 29 111,0 17-35,-18-69-144,-1 1-1,0-1 1,-1 1-1,0 0 1,0 27 0,7 33 47,1 26 1,-6-57-52,-5-38-16,0 0 1,0 0 0,1 1 0,0-1 0,3 10-1,-3-12-1,0 1 0,0-1 1,-1 1-1,0-1 0,0 1 0,0-1 0,0 0 0,-3 10 0,0-7 2,4-7-4,-1 0-1,0-1 0,0 1 1,0 0-1,1 0 0,-1 0 1,0 1-1,0-1 0,0 0 1,1 0-1,-1 0 1,0 0-1,0 0 0,0 0 1,1 0-1,-1 0 0,0 0 1,0 0-1,0 0 0,1 1 1,-1-1-1,0 0 0,0 0 1,0 0-1,0 0 0,0 1 1,1-1-1,-1 0 0,0 0 1,0 0-1,0 0 0,0 1 1,0-1-1,0 0 0,0 0 1,0 1-1,0-1 1,0 0-1,0 0 0,0 0 1,0 1-1,0-1 0,0 0 1,0 0-1,0 0 0,0 1 1,0-1-1,0 0 0,0 0 1,0 0-1,0 1 0,0-1 1,-1 0-1,1 0 0,79-6 48,-54 0-52,-1 2 0,1 0 0,48 0 0,-55 6 0,-17-2 2,-1 1-1,1-1 0,-1 0 0,1 0 0,-1 0 1,0 0-1,1 1 0,-1-1 0,1 0 0,-1 0 1,1 0-1,-1 0 0,1 0 0,-1 0 0,1 0 1,-1-1-1,1 1 0,-1 0 0,1 0 0,-1 0 1,1 0-1,-1-1 0,1 1 0,-1 0 0,0 0 1,1-1-1,-1 1 0,1 0 0,-1-1 0,0 1 1,1 0-1,-1-1 0,0 1 0,1-1 0,8 1-255,-9 0 236,0-1 0,-1 1 0,1 0 1,0 0-1,0-1 0,-1 1 0,1 0 1,0-1-1,0 1 0,0 0 0,0-1 1,-1 1-1,1 0 0,0-1 0,0 1 0,0-1 1,0 1-1,0 0 0,0-1 0,0 1 1,0 0-1,0-1 0,0 1 0,0-1 1,0 1-1,0 0 0,0-1 0,0 1 1,0 0-1,1-1 0,-1 1 0,0-1 0,0 1 1,0 0-1,1 0 0,-1-1 0,0 1 1,1-1-1,11-22-1066,-10 15 721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57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1 102 1688,'0'0'188,"2"18"1205,4-17-1326,0 1 1,0-1-1,1 0 0,-1-1 1,13 0-1,8 1 30,-2 0-50,0-1 0,1-1 0,-1-1 0,0-1 1,45-12-1,-18 4-1,276-64 143,-319 74-181,-6 1 150,9-1-737,-12 1 538,0-1-1,1 1 1,-1 0 0,0 0 0,0-1-1,0 1 1,0 0 0,0-1-1,0 1 1,0 0 0,0-1 0,0 1-1,0 0 1,0-1 0,0 1-1,0 0 1,0-1 0,0 1 0,0 0-1,0-1 1,0 1 0,0 0-1,0-1 1,0 1 0,-1 0 0,1-1-1,0 1 1,0 0 0,0 0-1,-1-1 1,1 1 0,0 0 0,0 0-1,-1 0 1,1-1 0,0 1-1,0 0 1,-1 0 0,1 0 0,-10-7-327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10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98 1604,'77'-11'98,"-17"4"-45,-25 3-17,-1 1-1,36 1 0,36-2 14,-19-1-20,22-3 12,136-18 17,-170 17-18,83 2 1,6-1 20,119 4 20,-148 7-60,1614-3 49,-1632 4-68,140 24 0,109 3 13,2 1-2,-239-13-10,217 25 8,-285-40-7,260 12 46,-270-14-32,70 12 1,-11 0-15,163 20 19,-184-19 9,-62-10-18,0 0-1,45 1 0,97 7 23,-95-11-47,-2 3 0,1 3 0,83 21 0,-113-21 9,53 2 0,13 2 13,46 3 5,-63-2-11,145 3-1,-45-8 16,-41-2-18,13 2 6,-24 3-8,-70-8 2,72 14-1,-80-9-1,0-3 0,95-4 0,-77-2 14,698 1 15,-630-6-17,-116 4-8,54-9 0,-54 6 7,57-3 1,-50 7-3,35 1 3,-34 2-6,-1-2 1,53-7 0,-84 6-7,427-7 36,-262 10-24,-118-1-1,0 2 0,63 12-1,-28-8 19,149 31 25,-191-30-30,77 3 1,-30-4 0,-54 1-13,1 1 0,-2 1 0,63 26 1,-65-20-8,-28-11-2,0-1 1,0 0-1,1 0 0,-1-1 0,1 0 1,-1-1-1,17 1 0,-12-2-3,-1 1 0,1 0 0,21 6 0,18 4 7,-45-11-4,0 2 1,0-1 0,0 1-1,17 8 1,4 1 1,-8-7 9,1 0 0,-1-1 0,45 2 1,-28 3 14,-9 0-6,-15-6-3,-1 1-1,1 0 1,-1 1-1,25 14 0,0-1 40,243 109 349,-112-57-256,-144-59-131,91 34 114,-53-21-56,-51-18-61,1 0-1,0-2 0,18 5 0,-10-5-5,0 1 0,0 1 0,0 0 0,39 19 0,-48-17-7,-11-6-4,-1-1 0,1 0 0,0 0-1,-1 0 1,1 0 0,0 0 0,0-1 0,0 1 0,0 0-1,0-1 1,0 0 0,0 1 0,0-1 0,0 0 0,2 0-1,43 5-289,-152-66-1772,84 53 1721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3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49 1740,'0'-2'28,"0"0"1,0 1-1,0-1 0,0 0 0,0 0 0,0 0 0,0 1 1,1-1-1,-1 0 0,1 0 0,-1 1 0,1-1 1,0 0-1,0 1 0,-1-1 0,1 1 0,0-1 1,0 1-1,1-1 0,-1 1 0,0 0 0,0-1 1,1 1-1,-1 0 0,1 0 0,-1 0 0,1 0 0,-1 0 1,1 0-1,0 1 0,-1-1 0,1 1 0,0-1 1,0 1-1,-1-1 0,1 1 0,0 0 0,0 0 1,0 0-1,-1 0 0,1 0 0,0 0 0,0 0 0,-1 1 1,1-1-1,0 1 0,0-1 0,-1 1 0,3 1 1,-1-1-18,1-1-1,-1 1 1,1 1 0,-1-1 0,0 0 0,1 1 0,-1 0 0,0 0 0,0 0 0,0 0-1,0 0 1,-1 1 0,1-1 0,-1 1 0,1-1 0,-1 1 0,0 0 0,3 6 0,-2-1-4,-1 0 0,0 0 1,0 0-1,-1 0 1,0 0-1,0 0 1,-2 14-1,0-18-7,0 0-1,0-1 1,0 1 0,-1-1-1,0 1 1,0-1-1,0 1 1,0-1-1,0 0 1,-1 0-1,1 0 1,-1 0 0,0-1-1,0 1 1,0-1-1,0 0 1,0 1-1,-1-1 1,1-1-1,-1 1 1,1 0 0,-1-1-1,0 0 1,1 0-1,-1 0 1,-4 0-1,-44-1-6,50 0 31,-2 0-6,7 0-2,43-9 32,-36 9-46,-1 1 1,1 0-1,-1 0 1,1 1-1,-1 1 0,0 0 1,18 7-1,-24-8 3,1-1-1,-1 1 1,0 0-1,0 0 1,0 0-1,0 0 1,0 0-1,-1 0 1,1 1-1,-1 0 1,1-1-1,-1 1 1,0 0-1,0 0 1,0 0-1,-1 0 1,1 1-1,-1-1 1,1 0-1,-1 1 1,0-1-1,0 1 1,-1-1-1,1 5 1,-1 3 22,1-8-19,-1-1-1,0 1 1,0-1 0,0 1-1,0 0 1,-1-1 0,1 1-1,-1 0 1,0-1 0,1 1-1,-1-1 1,0 1-1,-1-1 1,1 0 0,0 0-1,-1 1 1,1-1 0,-1 0-1,-2 3 1,-2 0-14,0-1 1,0 1-1,0-1 0,-1-1 1,1 1-1,-1-1 1,0 0-1,0 0 0,0-1 1,0 0-1,-1-1 0,1 1 1,-1-1-1,1-1 0,0 1 1,-1-1-1,1-1 0,-1 1 1,1-1-1,-1 0 1,1-1-1,0 0 0,0 0 1,0-1-1,-9-4 0,14 6-52,0-1 1,1 0-1,-1 0 0,1 1 0,-1-1 0,1 0 0,0-1 0,0 1 0,0 0 0,0 0 0,0 0 0,0-1 0,1 1 1,-1 0-1,1-1 0,-1 1 0,1 0 0,0-1 0,0 1 0,0 0 0,0-1 0,1-2 0,-1 0-138,0-1-148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11.3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340 0 1620,'2'13'571,"63"70"95,-61-79-638,-1 0 1,1 1-1,-1 0 1,-1 0-1,1-1 1,-1 2-1,0-1 0,0 0 1,0 0-1,-1 1 1,2 5-1,0 66 433,-3-59-344,0-16-104,-1 1 0,0 0-1,0 0 1,0-1-1,-1 1 1,1 0-1,-1-1 1,1 1 0,-1-1-1,0 0 1,0 1-1,0-1 1,0 0-1,0 0 1,0-1 0,-1 1-1,1 0 1,-1-1-1,1 1 1,-1-1-1,-3 2 1,-5 2 14,0 0 0,0-1 0,-1 0 0,-15 3 0,-8-2 6,0 0 1,-38-1-1,-89 2-151,155-4-130,7-2 210,0 0-1,-1 0 1,1 1 0,0-1 0,0 0-1,-1 0 1,1 0 0,0 1-1,-1-1 1,1 0 0,0 0 0,-1 0-1,1 0 1,0 0 0,-1 0-1,1 0 1,0 0 0,-1 0 0,1 0-1,0 0 1,-1 0 0,1 0-1,0 0 1,-1 0 0,1 0 0,0 0-1,0 0 1,-1 0 0,1 0-1,0 0 1,-1-1 0,1 1 0,0 0-1,-1 0 1,1 0 0,0-1-1,0 1 1,0 0 0,-1 0 0,1-1-1,0 1 1,0 0 0,0 0-1,-1-1 1,1 1 0,0 0-1,0-1 1,0-4-322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6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85 1680,'0'0'1192,"0"-44"-966,-1 41-222,0 1 0,-1-1 0,1 1 0,-1 0 1,1-1-1,-1 1 0,0 0 0,1 0 1,-1 0-1,-3-2 0,2 1-1,-4 1 1,-1-1 0,0 2 0,1-1 0,-1 1 0,0 0-1,0 0 1,0 1 0,1 0 0,-11 2 0,-8-1 1,22-1-6,1 0 1,-1 0-1,0 0 1,0 1-1,1 0 0,-1 0 1,0 0-1,1 0 0,-1 0 1,1 1-1,-1 0 1,1-1-1,0 1 0,-1 0 1,1 1-1,0-1 1,1 1-1,-1-1 0,0 1 1,1 0-1,-1 0 0,1 0 1,0 0-1,0 0 1,0 1-1,1-1 0,-1 1 1,1-1-1,-1 1 1,1-1-1,0 1 0,1 0 1,-1-1-1,1 1 0,0 0 1,-1 0-1,2 4 1,0-6 1,-1 0-1,1 0 1,0-1 0,0 1 0,1 0 0,-1-1 0,0 1 0,0-1 0,1 1 0,-1-1 0,1 0 0,-1 1 0,1-1 0,0 0-1,-1 0 1,1 0 0,0 0 0,0 0 0,0-1 0,0 1 0,3 0 0,48 14 27,-35-12-8,0 2 0,0 0 0,-1 1 0,1 1 0,-2 1 0,1 0 0,-1 2 0,0-1 0,-1 2 0,22 18 0,-35-27-8,0 1-1,0-1 0,0 1 1,0-1-1,0 1 0,-1 0 1,1 0-1,-1 0 0,0 0 1,0 0-1,0 0 0,0 0 1,0 0-1,-1 0 0,1 0 1,-1 0-1,0 6 0,6 10 83,-6-18-91,0-1 0,1 1 0,-1-1-1,0 1 1,1-1 0,-1 1 0,0-1 0,0 1 0,0 0 0,1-1 0,-1 1 0,0-1 0,0 1 0,0-1-1,0 1 1,0 0 0,0-1 0,0 1 0,0-1 0,-1 1 0,1 0 0,0-1 0,0 1 0,0-1 0,-1 1-1,1-1 1,0 1 0,0-1 0,-1 1 0,1-1 0,-1 1 0,1-1 0,0 1 0,-1-1 0,1 0 0,-1 1-1,0 0 1,-1 1 10,1 0 0,-1 1 0,0-1-1,0 0 1,0 0 0,-1 0-1,1 0 1,0 0 0,-1 0 0,1-1-1,-1 1 1,0-1 0,1 0 0,-1 0-1,0 0 1,0 0 0,0 0 0,0-1-1,0 1 1,-4-1 0,-28 4 61,31-3-69,-1 0 0,1 0 0,-1 0 0,1-1 0,-1 0-1,1 0 1,-1 0 0,1 0 0,-1-1 0,1 0 0,-1 0 0,1 0 0,-7-3-1,-15-5 7,24 9-13,0-1 1,0 1-1,1 0 1,-1-1-1,0 1 1,1-1-1,-1 0 0,0 0 1,1 0-1,-1 0 1,1 0-1,-1 0 0,1 0 1,0 0-1,-1 0 1,1 0-1,0-1 0,0 1 1,0-1-1,-1-1 1,-17-55-505,19 57 478,0 0 0,0 0 0,0 0 1,0-1-1,0 1 0,1 0 0,-1 0 0,0 0 0,1 0 0,-1-1 0,1 1 0,-1 0 0,1 0 0,0 0 0,-1 0 0,1 0 0,0 0 0,0 0 0,-1 1 0,3-2 0,18-19-489,1 2-140,-10 11 320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7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 1688,'0'0'622,"-12"6"-213,12 9-217,0 0 0,-2 1 0,-5 28 0,5-30-141,2-1 0,-1 1 0,2 0-1,0-1 1,0 1 0,1 0 0,1-1 0,8 24 0,-5-13-8,-3-18-40,-1 1 1,1-1-1,0 0 1,0 1-1,0-1 1,1-1-1,0 1 1,0 0-1,1-1 1,0 0-1,-1 0 1,2 0 0,-1-1-1,1 0 1,-1 0-1,1 0 1,0 0-1,0-1 1,1 0-1,-1-1 1,1 1-1,-1-1 1,1 0-1,0-1 1,0 0-1,0 0 1,13 0-1,-14-3-27,0-1 0,0 1 0,0-1-1,0-1 1,-1 1 0,1-1 0,-1 0 0,0 0-1,0-1 1,0 1 0,-1-1 0,0 0-1,0 0 1,0-1 0,0 1 0,-1-1-1,0 0 1,0 0 0,0 0 0,-1 0-1,0 0 1,2-13 0,1-36-136,-3 48 147,-1-1 0,0 1 0,0-1 0,-1 1 0,0-1 0,-1 0 0,1 1 0,-1-1 0,-1 1 0,-2-9 0,2-18 13,2 24 62,0 9 198,0 40 103,12 61-140,-12-92-213,1-1 0,1 0-1,0 1 1,0-1 0,0 0 0,1 0 0,5 10 0,4 10 18,-7-12-2,12 26-119,-15-39 25,-2-14-1146,2-13 422,7 17 456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7.8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35 198 1648,'22'45'767,"12"6"0,-15-23-461,-8-11-57,-11-17-242,0 0 1,0 0-1,0 0 0,0 0 0,0-1 1,0 1-1,0 0 0,0 0 1,0 0-1,0 0 0,0 0 0,0 0 1,0 0-1,0 0 0,0 0 1,0 0-1,1-1 0,-1 1 1,0 0-1,0 0 0,0 0 0,0 0 1,0 0-1,0 0 0,0 0 1,0 0-1,0 0 0,1 0 1,-1 0-1,0 0 0,0 0 0,0 0 1,0 0-1,0 0 0,0 0 1,0 0-1,1 0 0,-1 0 1,0 0-1,0 0 0,0 0 0,0 0 1,0 0-1,0 0 0,0 0 1,0 0-1,0 0 0,1 1 1,-1-1-1,0 0 0,0 0 0,0 0 1,0 0-1,0-1-3,-1 0 1,0-1-1,1 1 0,-1 0 0,0 0 1,1 0-1,-1 0 0,0 0 0,0 0 1,0 0-1,0 0 0,0 0 0,0 0 1,0 1-1,0-1 0,-3-1 0,-11-12 25,2-6 3,0-4-8,12 22-23,0 0 1,0 0 0,0 0 0,-1 0-1,1 0 1,0 0 0,-1 0 0,1 0-1,-1 1 1,0-1 0,1 1 0,-4-3 0,3 3-1,0 0 1,0-1-1,1 1 1,-1-1 0,0 1-1,1-1 1,-1 0 0,1 0-1,0 0 1,0 0-1,0 0 1,-2-3 0,-3-17 5,0 0 1,2 0-1,0 0 1,2-1 0,0-25-1,2 47-7,1 0 0,-1 0 0,0 0 0,1 0 0,0 0 0,-1 0 0,1 0 0,0 0 0,-1 1 0,1-1 0,0 0 0,0 0 0,0 1 0,0-1 0,0 0 0,0 1 0,0-1 0,0 1 1,0-1-1,0 1 0,0 0 0,0-1 0,0 1 0,0 0 0,0 0 0,0 0 0,0 0 0,0 0 0,0 0 0,1 0 0,-1 0 0,0 0 0,1 1 0,33 2-6,-25 2 6,0-1 0,0 1 0,0 0 0,0 1 0,-1 1 0,0-1 0,0 1 0,11 13 0,-2 0 1,-2 0-1,17 28 1,-3-5 4,-28-39-4,1 0-1,-1 0 1,1 0 0,-1 0-1,0 0 1,-1 0-1,1 1 1,-1-1 0,0 1-1,0-1 1,0 1-1,0-1 1,-1 7 0,0-11-1,0 0 0,0 0 0,0 0 0,-1-1 0,1 1 0,0 0 0,0 0 0,0 0 0,0 0 0,0 0 0,-1 0 0,1 0 0,0 0 0,0 0 0,0 0 0,-1 0 0,1 0 0,0 0 0,0 0 0,0 0 1,0 0-1,-1 0 0,1 0 0,0 0 0,0 0 0,0 0 0,0 0 0,-1 0 0,1 0 0,0 0 0,0 0 0,0 0 0,0 0 0,-1 1 0,1-1 0,0 0 0,0 0 0,0 0 0,0 0 0,0 0 0,0 1 0,0-1 0,-1 0 0,1 0 0,0 0 0,0 0 0,0 0 1,0 1-1,0-1 0,0 0 0,0 0 0,0 0 0,0 1 0,0-1 0,-6-10 2,-18-8 2,22 17-3,-1 0-1,1 0 1,0-1-1,0 1 1,0-1-1,0 1 1,0-1-1,0 0 0,0 1 1,1-1-1,-1 0 1,1 0-1,-1-1 1,1 1-1,0 0 1,0 0-1,-2-3 0,-2-11 2,1 1-1,0-1 0,1 0 0,1 0 0,0-1 0,2-26 0,0 39-1,0 0 0,0 0-1,0 0 1,1 0-1,0 0 1,0 0 0,0 1-1,0-1 1,1 0-1,-1 0 1,1 1 0,0-1-1,0 1 1,0 0 0,1-1-1,-1 1 1,1 0-1,3-3 1,-2 3-1,1-1 1,0 1-1,0 0 1,0 0-1,1 1 1,-1 0-1,0 0 1,1 0-1,0 0 1,-1 1-1,10-1 1,-5 1-2,1 0 1,-1 1 0,0 1 0,1-1 0,-1 2-1,0-1 1,0 1 0,0 1 0,0 0-1,0 0 1,0 1 0,-1 0 0,0 1 0,10 6-1,-7-1 2,-1-1 0,-1 1 0,0 1 0,0 0 0,12 19 0,-17-23 0,0 0 0,-1 1 0,0-1 0,-1 1 0,0 0 0,0 0 0,0 0 0,-1 0 0,-1 1 0,2 16 0,9 40 6,-15-45-13,2-20 4,1 0 0,0 1 1,0-1-1,0 0 0,0 0 0,-1 1 0,1-1 1,0 0-1,0 0 0,0 1 0,0-1 0,0 0 0,0 1 1,0-1-1,0 0 0,0 1 0,0-1 0,0 0 1,0 1-1,0-1 0,0 0 0,0 0 0,0 1 0,0-1 1,1 0-1,-1 1 0,0-1 0,0 0 0,0 0 1,0 1-1,1-1 0,-1 0 0,0 0 0,0 0 1,1 1-1,1 0-99,-2-20-1928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8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1664,'113'0'2275,"122"0"-1958,-216-7-825,-19 4-149,-8 6 293,-24-1-385,21 3 467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8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1712,'20'-2'1405,"6"3"-1152,-14 1-175,0 0 0,1-1 0,-1-1 1,1 0-1,-1-1 0,23-3 0,25-1-8,-47 5-127,-10 1 4,0-1 0,-1 0 1,1 1-1,0-1 0,0 0 1,0-1-1,0 1 0,-1 0 1,1-1-1,0 0 0,0 0 1,-1 1-1,1-1 0,3-3 1,17-15-991,-14 13 674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8.9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39 1728,'-45'24'1242,"39"-18"-1182,0 1-1,1 0 1,0 0 0,0 0 0,0 0 0,1 1 0,0-1 0,1 1 0,0 0 0,0 0 0,1 1 0,-3 15 0,3-18-44,1 1 1,0-1-1,1 1 0,-1-1 1,1 1-1,1-1 0,-1 1 1,1-1-1,0 1 1,1-1-1,-1 0 0,1 1 1,0-1-1,1 0 1,0 0-1,0-1 0,7 11 1,-5-10-8,0-1 0,1-1 0,0 1-1,0-1 1,0 0 0,1 0 0,-1-1 0,1 0 0,0 0 0,0-1 0,0 1 0,0-1 0,0-1 0,1 0 0,-1 0 0,0 0 0,14-1 0,-16 0-8,0 0 1,0-1 0,0 0 0,0 0-1,0 0 1,0 0 0,0-1 0,0 0-1,0 0 1,0 0 0,-1-1 0,1 1-1,-1-1 1,0 0 0,0 0 0,0-1-1,0 1 1,0-1 0,-1 0-1,1 0 1,-1 0 0,0-1 0,-1 1-1,1 0 1,-1-1 0,2-5 0,-2 6-2,0 0-1,0 1 1,-1-1 0,0 0 0,0 0 0,0-1 0,0 1 0,0 0 0,-1 0-1,0 0 1,0 0 0,0 0 0,-1-1 0,1 1 0,-1 0 0,0 0-1,0 0 1,0 0 0,-4-7 0,-3-10-9,8 19 8,-1-1 0,0 0 0,0 1 0,0 0 0,0-1 0,0 1 0,0 0 0,-1-1 0,1 1 0,-1 0 0,-2-3 0,-16-17 14,17 17-12,-1 1 0,1 0 0,-1 0 0,0 0 0,0 0 0,-1 1 0,1-1 0,-1 1 0,1 0-1,-1 1 1,-9-5 0,-2 1-9,8 2-2,0 1 0,-1 0 0,1 1 0,0-1 0,-1 2 0,-12-2 0,20 3-26,1-1 0,-1 1 0,0 0 0,0-1-1,0 1 1,1 0 0,-1-1 0,0 1 0,1-1 0,-1 1-1,0-1 1,1 1 0,-1-1 0,1 0 0,-1 1-1,1-1 1,-1 0 0,1 1 0,-1-1 0,1 0 0,0 0-1,-1 0 1,1 1 0,0-1 0,0 0 0,-1 0-1,1 0 1,0 1 0,0-1 0,0 0 0,0 0 0,0 0-1,0 0 1,0 0 0,1 1 0,-1-1 0,0 0-1,1-1 1,-1-3-571,0-1 231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9.3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38 1724,'-1'1'23,"1"-1"1,-1 0-1,1 0 0,-1 0 1,1 1-1,-1-1 0,1 0 1,-1 0-1,1 0 0,-1 0 1,1 0-1,-1 0 0,1 0 1,-1 0-1,1 0 0,-1 0 1,1-1-1,-1 1 0,1 0 0,-1 0 1,1 0-1,-1 0 0,1-1 1,-1 1-1,1 0 0,-1-1 1,1 1-1,0 0 0,-1-1 1,1 1-1,-1 0 0,1-1 1,0 1-1,0-1 0,-1 1 1,1-1-1,0 1 0,0-1 0,-1 1 1,1-1-1,0 1 0,0-1 1,0 1-1,0-1 0,0 1 1,0-1-1,0 1 0,0-1 1,0 1-1,0-1 0,0 1 1,0-1-1,0 1 0,0-1 1,0 1-1,1-1 0,-1 1 0,0-1 1,0 1-1,1-1 0,-1 1 1,0-1-1,1 0 0,2-11 476,-8 5-312,5 7-151,4 0 16,-4 0-103,1 1 0,0-1 1,0 0-1,-1 0 0,1 1 1,0-1-1,-1 1 0,1-1 1,-1 1-1,1-1 1,0 1-1,-1-1 0,1 1 1,-1-1-1,1 1 0,-1-1 1,1 1-1,-1 0 0,0-1 1,1 1-1,-1 0 0,0 0 1,0-1-1,1 1 0,-1 0 1,0 0-1,0-1 0,0 1 1,0 0-1,0 0 0,0-1 1,0 1-1,0 1 1,0 9-326</inkml:trace>
  <inkml:trace contextRef="#ctx0" brushRef="#br0" timeOffset="1">98 254 1748,'11'55'1343,"-8"-46"-1249,-1 0 0,0 0 1,0 0-1,0 15 0,2-3 36,-4-20-124,1 0-1,-1 0 1,0 0 0,0 0 0,1 1 0,-1-1 0,0 0 0,0 0 0,0 0 0,0 0 0,0 1-1,-1-1 1,1 0 0,0 0 0,0 0 0,-1 0 0,1 0 0,-2 2 0,-2 14 56,4-16-60,0 1 0,0-1-1,-1 1 1,1-1-1,-1 1 1,1-1-1,-1 1 1,1-1 0,-1 0-1,0 1 1,0-1-1,1 0 1,-3 2-1,-14 23-166,16-24 110,0 0 0,0 0-1,0 0 1,0-1 0,0 1-1,0 0 1,0-1-1,-1 1 1,1-1 0,-1 1-1,1-1 1,-1 1 0,1-1-1,-1 0 1,0 0-1,1 0 1,-1 0 0,0 0-1,0 0 1,0-1 0,0 1-1,0-1 1,0 1-1,0-1 1,0 0 0,0 1-1,0-1 1,-3-1 0,-8 1-319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1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70 1640,'-4'0'51,"2"0"-34,1 1-11,-1-1 1,1 0 0,0 1 0,0-1 0,0 0-1,0 0 1,0 0 0,0 0 0,0 0 0,-1 0 0,1 0-1,0-1 1,0 1 0,0 0 0,0-1 0,0 1 0,0 0-1,0-1 1,0 0 0,0 1 0,0-1 0,0 1 0,0-1-1,-1-1 1,-2-6 62,3 8-63,0-1 0,1 0-1,-1 0 1,1 1 0,-1-1-1,0 0 1,1 0-1,0 0 1,-1 0 0,1 0-1,0 0 1,-1 1-1,1-1 1,0 0 0,0 0-1,0 0 1,-1 0 0,2-2-1,3-12 87,-4 15-91,0 0 1,0 0 0,0-1 0,1 1-1,-1 0 1,0 0 0,0-1-1,0 1 1,0 0 0,0 0-1,0-1 1,0 1 0,0 0 0,0-1-1,0 1 1,0 0 0,0-1-1,0 1 1,0 0 0,0 0-1,0-1 1,0 1 0,0 0 0,0 0-1,0-1 1,0 1 0,-1 0-1,1-1 1,0 1 0,0 0 0,0 0-1,0 0 1,-1-1 0,1 1-1,0 0 1,0 0 0,-1 0-1,1-1 1,0 1 0,-1 0 0,2-1 2,-1 1 1,0-1 0,1 0 0,-1 1 0,1-1 0,-1 1 0,1-1 0,-1 1 0,1-1 0,-1 1 0,1-1 0,-1 1 0,1-1 0,0 1 0,-1-1 0,1 1 0,0 0 0,-1 0 0,1-1 0,0 1 0,-1 0-1,1 0 1,0 0 0,0 0 0,-1 0 0,1 0 0,0 0 0,0 0 0,-1 0 0,1 0 0,1 0 0,32-3 159,5 8-58,-37-5-97,-1 1 0,0-1 0,1 0 0,-1 0 0,0 1 1,1-1-1,-1 1 0,0-1 0,0 1 0,1-1 0,-1 1 0,0 0 0,0-1 0,0 1 0,0 0 0,0 0 0,0 0 1,0 0-1,0 0 0,0 0 0,-1 0 0,1 0 0,0 1 0,0-1 0,0 2 0,10 27 191,-11-29-192,0 0-1,0-1 0,0 1 1,0 0-1,0-1 0,0 1 1,0 0-1,0-1 1,0 1-1,0 0 0,0-1 1,0 1-1,-1-1 0,1 1 1,0 0-1,-1-1 0,1 1 1,0-1-1,-1 1 1,1-1-1,-1 1 0,1-1 1,0 1-1,-1-1 0,1 1 1,-1-1-1,0 0 0,1 1 1,-1-1-1,0 1 1,-22-2-261,-1-2-124,22 3 341,2 0 23,-1 0 0,1 0 0,0 1 0,-1-1 0,1 0 0,0 0 0,0 0 0,-1 0 0,1 0 0,0 0 0,-1 0 0,1 0 0,0 0 0,0 0 0,-1-1 0,1 1 0,0 0 0,-1 0 0,1 0 0,0 0 0,0 0 0,-1 0 0,1-1-1,0 1 1,0 0 0,-1 0 0,1 0 0,0-1 0,0 1 0,0 0 0,-1 0 0,1 0 0,0-1 0,0 1 0,0 0 0,0-1 0,0 1 0,0 0 0,-1 0 0,1-1 0,0 1 0,0 0 0,0-1 0,0 1 0,0-7-332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3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1616,'0'0'130,"0"39"639,1 3-476,1-1 0,8 46 0,-1-41-103,14 47 0,0 10-17,-7-35-77,-15-57-79,1 1-1,1 0 1,0-1 0,0 0 0,1 0 0,9 18-1,0 0 20,-12-24-31,1-1-1,-1 1 1,1-1 0,0 0 0,1 0 0,-1 0 0,6 7-1,4 3-4,-11-12 5,1 1 0,0 0 0,0-1 0,0 1 0,1-1 0,-1 0 0,0 1 0,1-1-1,0-1 1,-1 1 0,1 0 0,0-1 0,0 1 0,0-1 0,0 0 0,0 0 0,0 0 0,1 0 0,-1 0 0,0-1 0,0 0 0,6 1 0,1-3-62,-1 0 0,1 0-1,-1-1 1,1 0 0,-1 0 0,0-1 0,0-1 0,-1 1 0,1-2 0,-1 1 0,0-1 0,-1 0 0,1 0-1,-1-1 1,10-12 0,-15 16-59,1 0 0,-1 0 0,0 0 0,0 0-1,0-1 1,0 1 0,0-1 0,-1 1 0,0-1 0,1 1-1,-1-5 1,-1-5-240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4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1700,'11'1'51,"-1"0"0,1 1 1,-1 0-1,1 1 0,-1 0 0,0 1 0,0 0 0,-1 0 1,1 1-1,-1 0 0,0 1 0,0 0 0,-1 1 0,0-1 1,0 2-1,0-1 0,-1 1 0,0 0 0,-1 0 0,0 1 0,0 0 1,-1 0-1,0 1 0,0-1 0,3 12 0,1 47 250,-8-59-267,0-1 1,0 0-1,-1 1 1,0-1-1,-1 0 0,0 0 1,0 1-1,0-1 1,-1 0-1,-1 0 0,1 0 1,-1 0-1,0-1 1,-1 1-1,0-1 0,0 0 1,-1 0-1,0 0 1,0-1-1,0 1 0,-1-1 1,0 0-1,0-1 1,0 0-1,-1 0 0,-10 6 1,12-8-22,0-2 0,0 1 0,-1-1 0,1 0 0,0 0 0,0 0 0,-1 0 1,1-1-1,-9-1 0,7 1 1,5 0-5,1 2-54,-2-8-287,-3-9-684,6 14 847,-2-1 59,2 1 96,0 1 1,0 0 0,0 0-1,-1 0 1,1-1-1,0 1 1,0 0-1,0 0 1,0-1-1,0 1 1,-1 0 0,1 0-1,0-1 1,0 1-1,0 0 1,0 0-1,0-1 1,0 1-1,0 0 1,0-1 0,0 1-1,0 0 1,0 0-1,0-1 1,0 1-1,0 0 1,0-1-1,0 1 1,1 0 0,-1 0-1,0-1 1,0 1-1,0 0 1,0 0-1,0-1 1,1 1-1,-1 0 1,0 0 0,0 0-1,0-1 1,1 1-1,-1 0 1,0 0-1,0 0 1,1 0 0,-1 0-1,0-1 1,0 1-1,1 0 1,-1 0-1,0 0 1,9-5-330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4.0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70 1800,'15'-6'232,"0"0"0,1 1 0,-1 1 0,1 1 1,20-3-1,7-2-98,-18 2-118,-1 1 0,1 2-1,39-2 1,-46 5-307,0-1 0,0-1-1,30-7 1,-37 8-66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4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1824,'160'-7'1738,"96"7"-2196,-254 0 234,-2-6-629,0 0 506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4.7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1800,'34'0'758,"203"0"157,-235 0-967,1 0-1,-1 0 1,0 0 0,0-1 0,0 1-1,0-1 1,0 1 0,0-1 0,0 0-1,0 1 1,0-1 0,0 0 0,0-1-1,0 1 1,0 0 0,-1 0 0,1-1-1,-1 1 1,1-1 0,-1 1 0,1-1-1,-1 0 1,1-1 0,-2-5-319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5.0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4 1616,'6'-4'620,"-10"9"-363,4-4-227,-1 0 1,0 0 0,1 0-1,-1 0 1,1 0-1,-1 0 1,1 0 0,0 0-1,-1 0 1,1 0-1,0 1 1,0-1 0,0 0-1,0 0 1,0 0-1,0 0 1,0 0 0,0 0-1,0 0 1,1 1-1,-1-1 1,1 1-1,8 30 187,-7-27-161,5 18 71,-3-3-59,2-1 0,1 0 0,0 0 0,2 0 0,0-1 0,11 17 0,-17-31-53,0 0 0,-1 1 0,1-1 1,-1 0-1,0 1 0,0 0 0,-1-1 1,0 1-1,1 0 0,-2 0 0,1 0 0,0 8 1,-1-12 10,0-44-1306,0 23 570,0 7 328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5.4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0 1760,'0'0'333,"0"33"404,0 213 604,-6-240-1340,10-5-133,-25-7-1589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5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21 1892,'-1'-7'444,"1"7"-411,0-1 1,0 1 0,0 0-1,0-1 1,0 1 0,0-1-1,0 1 1,0 0 0,0-1-1,0 1 1,0-1 0,0 1-1,0-1 1,0 1 0,0 0-1,0-1 1,0 1 0,0-1-1,1 1 1,-1 0 0,0-1-1,0 1 1,1-1 0,-1 1-1,0 0 1,0 0 0,1-1-1,-1 1 1,0 0 0,1-1-1,-1 1 1,0 0 0,1 0-1,-1 0 1,1-1 0,-1 1-1,0 0 1,1 0 0,-1 0-1,1 0 1,-1 0 0,1 0-1,-1 0 1,0 0 0,1 0-1,-1 0 1,1 0 0,-1 0-1,1 0 1,-1 0 0,0 0-1,1 0 1,0 1 0,4-1-74,-12 0-2072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6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1708,'2'-1'53,"0"0"-1,0 0 1,0 0 0,0 1-1,0-1 1,0 0 0,0 1-1,0 0 1,0-1-1,0 1 1,0 0 0,1 0-1,-1 0 1,0 0 0,0 1-1,0-1 1,0 0-1,0 1 1,0 0 0,0-1-1,0 1 1,0 0 0,0 0-1,0 0 1,0 0-1,-1 0 1,1 1 0,0-1-1,-1 1 1,1-1 0,2 4-1,-1-2-14,-1 1-1,1 0 1,0 1 0,-1-1-1,0 0 1,0 1 0,0-1-1,-1 1 1,1-1 0,-1 1-1,0 0 1,0 0-1,0 8 1,3 9 41,-3-21-78,-1 0 1,1 1 0,-1-1 0,0 0 0,1 0 0,-1 1 0,0-1 0,0 0 0,0 1 0,0-1 0,0 0 0,0 1 0,0-1 0,0 0-1,0 0 1,-1 1 0,1-1 0,-1 0 0,1 0 0,-1 1 0,1-1 0,-1 0 0,1 0 0,-1 0 0,-1 2 0,-15 25-84,15-24-31,0 1 0,-1-1 0,1 0-1,-1 0 1,0 0 0,0 0 0,0 0 0,-1 0 0,1-1 0,-7 5 0,6-7-304,-5-1 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9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1 1700,'-34'1'558,"28"1"-517,-1 1-1,1-1 1,-1 2-1,1-1 1,0 1-1,0 0 1,0 0-1,1 0 1,-1 1-1,1 0 1,0 0-1,-5 8 1,-3 4 47,1 1 1,-17 35-1,26-44-60,0-1 0,0 1 1,1 0-1,0 0 0,0 13 0,-4 13 42,5-27-53,0 1 0,0-1 0,1 1 0,0 0 0,0 0-1,1-1 1,0 1 0,1 0 0,0-1 0,4 13 0,-4-15-13,0-1 0,0 0 1,0-1-1,1 1 0,-1 0 0,1-1 0,0 1 0,1-1 1,-1 0-1,1 0 0,0 0 0,0-1 0,0 1 1,0-1-1,0 0 0,1 0 0,6 3 0,-2-3-35,0 1 0,-1-2-1,1 1 1,0-1 0,12 1-1,-19-3-1,0 0-1,0 0 1,1 0-1,-1-1 1,0 1-1,0-1 0,0 1 1,1-1-1,-1 0 1,0 0-1,0 0 1,0 0-1,0 0 1,0 0-1,-1-1 0,1 1 1,0-1-1,0 1 1,-1-1-1,1 1 1,-1-1-1,0 0 1,1 0-1,0-3 1,12-9-477,-3 8 180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9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 0 1600,'-5'5'95,"1"-1"0,0 1 0,0 0 1,1 0-1,-1 0 0,1 0 0,0 1 0,-2 6 0,-5 6 95,5-6-123,0-1 1,1 1-1,1 1 0,0-1 0,1 0 0,0 1 0,0-1 0,2 1 0,-1-1 1,2 1-1,0 0 0,3 16 0,-2-23-60,0 0 1,1 0-1,0 0 1,0-1-1,0 1 1,1-1-1,-1 0 0,1 0 1,0 0-1,1 0 1,-1-1-1,1 1 1,0-1-1,0 0 0,1-1 1,-1 1-1,1-1 1,0 0-1,-1-1 1,8 3-1,-10-4-14,0 0-1,0 0 1,1 0-1,-1 0 1,1-1-1,-1 1 1,1-1-1,-1 0 1,1 0-1,-1 0 1,1-1 0,-1 1-1,0-1 1,1 0-1,-1 0 1,1 0-1,-1 0 1,0 0-1,0-1 1,0 0-1,0 1 1,0-1-1,0 0 1,0-1 0,-1 1-1,1 0 1,-1-1-1,0 1 1,1-1-1,-1 0 1,0 0-1,-1 0 1,1 0-1,0 0 1,-1 0-1,2-7 1,1-3-6,-1 0-1,-1 0 1,0-1-1,-1 1 1,-1-1 0,0 0-1,-1 1 1,0-1-1,-1 1 1,-6-23 0,5 4 32,3 29-14,1 1 1,-1-1 0,0 1-1,0 0 1,0-1-1,0 1 1,-1-1 0,1 1-1,-1 0 1,1-1-1,-1 1 1,0 0-1,0 0 1,0 0 0,0-1-1,0 1 1,0 0-1,-1 0 1,1 1 0,-1-1-1,0 0 1,1 0-1,-4-2 1,-1 1 23,4 1-9,-1 1-1,1-1 1,-1 1 0,1 0-1,-1 0 1,1 0-1,-1 0 1,1 1 0,-1-1-1,0 1 1,0 0-1,-3-1 1,4 1-5,2-11-1234,2 9 922,7-4-43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0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1848,'-2'48'668,"1"-32"-557,0 1 0,1-1 0,1 1 1,0-1-1,1 0 0,1 0 0,5 18 1,9 18 76,-15-43-159,1 1 0,0-1 1,1 0-1,-1 0 0,2 0 0,-1 0 0,1-1 0,1 1 0,-1-1 0,1-1 1,12 12-1,-14-15-28,0 0 1,0 0 0,0-1-1,0 0 1,1 0 0,-1 0 0,1 0-1,0-1 1,0 0 0,0 0-1,0 0 1,0 0 0,1-1-1,8 1 1,-9-2-25,-1-1 1,0 1-1,0-1 0,0 0 0,0 0 0,0-1 1,-1 1-1,1-1 0,0 0 0,-1 0 1,1 0-1,-1-1 0,1 1 0,-1-1 1,0 0-1,0 0 0,-1 0 0,1 0 1,0 0-1,3-7 0,2-3-62,-1-1-1,-1 1 1,0-1 0,-1 0 0,-1-1 0,3-15-1,-3 8-21,-2 0-1,-1 0 0,-3-44 0,-1 6 261,10 74 276,-5-10-386,0 0-1,0 0 1,0 0-1,0 0 1,-1 0-1,1 0 1,-1 0-1,0 0 1,0 5-1,0-2 1,-1 0-1,2 0 0,-1 0 1,1-1-1,3 10 0,-2-10-15,-1 1 1,0 0-1,-1 0 0,1-1 0,0 11 0,-2-14-17,0 1 0,1 0 0,-1-1 0,1 1 0,0 0 0,0-1 0,1 1 0,-1-1 0,3 4 0,-2-3-2,-1-1 0,1 0 0,-1 0 0,0 0 0,0 1 1,0-1-1,0 1 0,-1-1 0,1 5 0,-1-4-4,1 0 1,-1 0-1,1 0 1,-1 0 0,1 0-1,0-1 1,1 1-1,-1 0 1,1 0-1,0-1 1,0 1 0,0-1-1,0 0 1,0 1-1,1-1 1,-1 0 0,1 0-1,0-1 1,0 1-1,0-1 1,4 3-1,-6-4-25,0-1-1,1 1 0,-1-1 0,0 0 0,0 1 0,0-1 0,0 0 1,0 0-1,0 0 0,0 0 0,1 0 0,-1 0 0,0 0 0,0 0 1,0 0-1,0-1 0,0 1 0,0 0 0,0-1 0,0 1 0,0-1 1,0 1-1,0-1 0,0 1 0,0-1 0,0 0 0,0 1 0,0-1 1,0 0-1,-1 0 0,1 0 0,0 0 0,-1 0 0,1 0 1,0 0-1,-1 0 0,0 0 0,1 0 0,0-1 0,20-21-626,-20 22 611,1 0 0,-1 0 0,1 0-1,-1 0 1,1 0 0,-1 0 0,0 0-1,1-1 1,-1 1 0,0 0 0,0-1-1,0 1 1,0-1 0,0 1 0,0-1 0,-1 0-1,2-2 1,0-2-86,8-6-130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5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1386 1 1604,'-24'8'72,"1"2"0,0 1 1,-34 22-1,20-12-49,-41 32 11,41-33-18,0 1 0,-55 42 1,-30 19 20,-189 93 55,271-154-49,-1-2 0,0-2 0,-52 14 0,-30 18 59,86-35 17,-65 37 0,48-23 204,44-19-50,6-9-134,11-9-296,28-11-865,-19 11 650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0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136 259 1760,'1'1'44,"-1"0"0,0-1 0,0 1 0,0 0 0,0-1 0,0 1 0,1 0 0,-1-1 0,0 1 0,-1 0 0,1-1 0,0 1 0,0 0 0,0-1 0,0 1 0,0 0 0,-1-1 0,1 1 0,0-1 0,0 1 0,-1 0 0,1-1 0,-1 1 0,1-1 0,0 1 0,-1-1 0,1 1 0,-1-1 0,1 0 0,-1 1 0,1-1 0,-1 1 0,0-1 0,1 0 0,-1 1 0,1-1 0,-1 0 0,0 0 0,-1 1 0,-29-15 454,29 13-541,-5-4 57,1 1 0,-1-1 1,1 0-1,0-1 0,0 1 0,1-1 0,-1 0 0,1-1 0,1 1 1,-1-1-1,1 0 0,0 0 0,1-1 0,0 1 0,0-1 1,0 1-1,1-1 0,0 0 0,1 0 0,-1-8 0,1 11-9,1 0-1,0 0 0,1 0 1,-1 0-1,1 1 0,0-1 1,0 0-1,0 0 0,4-7 1,2-6 3,-7 17-7,1-1-1,-1 1 1,0 0 0,1 0-1,-1 0 1,1 0 0,-1 0 0,1 0-1,0 0 1,-1 0 0,1 0-1,0 0 1,0 0 0,0 0-1,0 0 1,0 0 0,-1 1-1,1-1 1,1 0 0,-1 1-1,2-2 1,3-1-1,0-1 0,1 1 1,-1 1-1,1-1 0,0 1 0,-1 0 0,1 1 1,0-1-1,1 1 0,-1 1 0,0-1 0,0 1 0,0 1 1,0-1-1,0 1 0,0 0 0,0 1 0,0 0 1,0 0-1,0 0 0,-1 1 0,1 0 0,-1 0 0,0 1 1,0-1-1,0 1 0,0 1 0,8 8 0,-4-5 2,-1 1 0,0 0-1,0 0 1,-1 1 0,0 0 0,-1 1-1,0-1 1,0 1 0,-1 1-1,8 23 1,-8-16-4,-3-10-4,0 1-1,0 0 1,-1 0 0,0 0 0,0 17 0,-8-16-262,6-11 240,0 0 1,-1 0-1,1-1 0,0 1 1,-1 0-1,1 0 0,0 0 1,-1-1-1,1 1 0,0 0 0,-1 0 1,1-1-1,0 1 0,0 0 1,-1-1-1,1 1 0,0 0 0,0 0 1,0-1-1,0 1 0,-1-1 1,1 1-1,0 0 0,0-1 0,0 1 1,0 0-1,0-1 0,0 1 1,0 0-1,0-1 0,0 1 0,0-1 1,0 1-1,0 0 0,0-1 1,1 0-1,1-23-711,7 11 359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0.7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 1724,'-1'1'24,"0"0"0,0 0 0,0 0 0,0 0 0,1 0 0,-1 0 0,0 0-1,1 1 1,-1-1 0,1 0 0,-1 0 0,1 1 0,-1-1 0,1 0 0,0 1 0,0-1 0,0 1-1,0-1 1,0 0 0,0 1 0,0-1 0,0 0 0,1 3 0,8 39 330,-7-35-260,53 175 710,-33-88-552,6 3-39,-13-36-96,-13-13-14,-2-48-124,-9-13-849,-14-19-508,21 24 1036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1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1 108 1768,'10'-3'163,"0"-1"0,0 2 0,0-1-1,1 1 1,-1 1 0,18 0 0,7-3 19,12-7-3,-37 8-163,0 0 1,1 0-1,-1 2 0,15-2 0,29-5-1356,-52 3 990</inkml:trace>
  <inkml:trace contextRef="#ctx0" brushRef="#br0" timeOffset="1">622 13 1640,'10'5'244,"0"-1"-1,1 0 1,0-1 0,-1 0-1,1 0 1,0-1 0,13 1-1,83 0 19,-86-3-129,-4-1-104,1-1 1,0-1-1,-1 0 0,0-2 0,18-6 0,1 1-112,-17 6-250,-21 7-213,1-2 483,-1-1-1,1 1 1,-1-1 0,0 0-1,1 0 1,-1 1 0,1-1-1,-1 0 1,0 0 0,1-1-1,-1 1 1,0 0 0,1 0-1,-1-1 1,1 1 0,-1-1-1,-1 0 1,-7-5-234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1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1700,'0'2'47,"0"0"1,0 0-1,0 0 0,0 0 0,1 0 1,-1 0-1,0 0 0,1-1 0,0 1 1,-1 0-1,1 0 0,0 0 0,0-1 1,0 1-1,0 0 0,0-1 0,0 1 0,1-1 1,-1 1-1,0-1 0,1 0 0,-1 1 1,1-1-1,0 0 0,-1 0 0,1 0 1,0 0-1,-1-1 0,1 1 0,0 0 1,2 0-1,7 1 32,-1-1 1,1 0-1,-1 0 0,22-2 1,-3 0 9,-23 1-114,1-1 0,0 0-1,0 0 1,0-1 0,-1 0 0,1 0-1,0 0 1,-1-1 0,8-4-1,-10 5-44,0 0 0,-1-1-1,1 1 1,0-1 0,-1 0-1,0 0 1,0 0 0,0 0-1,0 0 1,0-1 0,-1 0-1,1 1 1,-1-1 0,0 0 0,2-5-1,5-9-289,3 4 20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1.8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2 1628,'-13'-1'359,"4"5"353,7-1-626,-12 11 180,11-12-231,1 1 0,-1-1 0,1 1 0,0 0 0,-1 0 0,1 0 0,0 0 0,1 0 0,-1 0 0,1 0 0,-1 1 0,-1 6 0,-8 90 291,10-93-311,0 0-1,1-1 0,0 1 0,0 0 1,1 0-1,0 0 0,0-1 0,0 1 1,1-1-1,3 9 0,29 61 109,-31-71-117,-1-1-1,1 1 1,0-1-1,0 0 0,1 0 1,-1 0-1,1 0 1,0 0-1,0-1 0,0 0 1,0 0-1,1 0 1,-1 0-1,1-1 0,0 0 1,0 1-1,0-2 1,0 1-1,0-1 0,0 1 1,0-2-1,0 1 1,11 0-1,-8-1-1,0-1 0,0 0 0,0 0-1,0 0 1,-1-1 0,1-1 0,0 1 0,-1-1 0,0 0 0,1-1-1,-1 0 1,-1 0 0,1 0 0,-1-1 0,7-6 0,-10 8-3,-1 1 1,0-1-1,0 0 1,0 0-1,0 0 1,0 0-1,-1-1 1,0 1-1,1 0 1,-1-1-1,0 1 1,-1-1-1,1 1 1,-1-1-1,1-6 1,-1 1 0,-1-1 1,1 1-1,-2-1 1,-2-13-1,1 14 0,0-1 0,0 0-1,-1 1 1,0 0-1,0 0 1,-1 0 0,-1 0-1,1 1 1,-1 0-1,-1 0 1,-7-8 0,8 11-4,1 0 1,-1 1-1,-1 0 1,1 0 0,-1 0-1,1 1 1,-1 0 0,0 0-1,0 1 1,-1-1 0,1 2-1,0-1 1,-1 1-1,1 0 1,-13 0 0,14 1-34,-52-4-357,56 4 332,0 0 1,1 0 0,-1-1-1,1 1 1,-1-1 0,1 1-1,-1-1 1,1 1 0,-1-1-1,1 0 1,-1 0 0,1 0-1,0 0 1,-1 0-1,1 0 1,0 0 0,0 0-1,0 0 1,0-1 0,0 1-1,0 0 1,0-1 0,0 1-1,1-1 1,-1 1 0,0-1-1,1 1 1,-1-1 0,1 1-1,-1-4 1,1-1-308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5.3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1648,'48'-3'496,"-37"2"-451,1 0 1,-1 0-1,1 1 0,0 0 0,-1 1 1,19 4-1,-22-3-24,1 1-1,-1 0 1,0 0 0,0 0 0,0 1-1,0 0 1,0 1 0,-1 0-1,12 10 1,-15-11-13,-1 0 0,0 0-1,0 1 1,0 0 0,0-1 0,-1 1-1,1 0 1,-1 0 0,-1 0-1,1 1 1,-1-1 0,0 0 0,0 1-1,0-1 1,-1 1 0,0 8 0,0-6-5,-1 0 1,0 0 0,-1 0-1,0 0 1,0 0 0,-1-1 0,0 1-1,0-1 1,0 0 0,-1 1-1,-1-2 1,1 1 0,-6 6-1,1-2 3,0-1-1,-1 0 0,0 0 0,-1-1 1,1-1-1,-23 14 0,26-20 6,-1 1 0,1-1 0,0 0 0,0-1 0,-1 0 0,1 0 1,-1 0-1,-13-2 0,27 1 159,63 2 167,-62-1-321,0 0 0,0 0 0,0 1 0,0 0 0,0 0-1,-1 1 1,1-1 0,-1 1 0,1 1 0,9 6 0,-13-7-5,0 0 1,-1 0-1,1 0 1,-1 0-1,1 1 1,-1-1-1,0 0 1,0 1-1,0 0 1,-1 0-1,0-1 1,1 1-1,-1 0 1,0 5 0,3 59 174,-4-48-127,-1-18-54,1 0-1,-1 0 0,1-1 0,-1 1 0,1 0 1,-1-1-1,0 1 0,0-1 0,0 1 0,0 0 1,0-1-1,0 0 0,0 1 0,0-1 0,-1 0 1,1 0-1,0 1 0,-1-1 0,1 0 0,-1 0 1,1-1-1,-1 1 0,0 0 0,1 0 0,-1-1 1,-2 1-1,-52 12 57,45-11-52,4-1-2,1-1-1,0 0 1,-1 0-1,1 0 1,-12-3-1,-11 0 3,28 3-23,0 0 0,-1 0-1,1-1 1,0 1 0,0 0-1,0 0 1,0 0-1,0-1 1,0 1 0,0-1-1,0 1 1,0-1 0,0 1-1,1-1 1,-1 1-1,0-1 1,0 0 0,0 0-1,1 1 1,-1-1 0,0 0-1,1 0 1,-1 0-1,0 0 1,1 0 0,-1 0-1,1 0 1,0 0 0,-1 0-1,1 0 1,0 0-1,0 0 1,-1 0 0,1 0-1,0 0 1,0-2 0,0 1-53,0 0 0,0 0 1,0 0-1,1 0 0,-1-1 1,0 1-1,1 0 0,0 0 1,-1 0-1,1 0 0,0 0 1,0 0-1,0 1 1,0-1-1,0 0 0,2-2 1,9-4-342,-1-4 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5.7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26 1816,'-13'7'2002,"12"-7"-2048,0 0 1,0 0-1,-1 0 1,1 0-1,0 0 1,0 0-1,0 0 1,0 0-1,0 0 1,0 0-1,0-1 0,-1 1 1,1 0-1,0-1 1,0 1-1,0-1 1,0 1-1,0-1 1,1 1-1,-1-1 1,0 0-1,0 0 1,0 1-1,0-1 1,1 0-1,-1 0 1,0 0-1,1 0 1,-1 0-1,1 0 1,-1 0-1,1 0 1,-1 0-1,1 0 1,0 0-1,-1 0 1,1 0-1,0 0 1,0-1-1,0 0 1,0-4-295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6.0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1 115 1680,'67'-45'928,"-36"31"-764,-20 8-117,0 1 0,1 1 0,0 0 0,-1 0 0,1 1-1,15-2 1,29-6 89,-40 7-107,1 1 1,-1 0 0,24 0 0,1 3-78,-24 0-265,-15 0-20,-6 0-157,2 0 472,1 1-1,-1-1 1,1 0-1,0 1 1,-1 0 0,1-1-1,-1 1 1,1 0 0,0 0-1,-1 0 1,1 0 0,0 0-1,0 0 1,0 0 0,0 0-1,0 0 1,0 1 0,-1 1-1,-18 17-46,15-15 90,0 1 0,1-1 0,0 1 0,0 0 0,0 0 0,1 1 0,0-1 0,-4 13 0,3-9 67,2-4-41,1 0 1,0 0-1,0 0 1,0 0-1,1 0 1,0 0 0,0 0-1,2 10 1,0 10 132,-2-3 4,1 0 1,7 39-1,15 90 291,-22-147-463,3 11 34,-1 0 1,-1-1-1,1 22 1,3-8 20,0 6 23,-6-34-91,-1 0 0,1 0 0,0 1 1,-1-1-1,1 0 0,0 0 0,-1 0 0,0 0 0,1 0 0,-1 0 0,1 0 0,-1 0 0,0 0 0,0 0 0,0-1 0,0 1 0,0 0 0,1 0 0,-1-1 1,0 1-1,-1 0 0,1-1 0,0 1 0,0-1 0,0 0 0,0 1 0,-2-1 0,-97 13 111,98-12-71,36-6-39,-14 0-142,-1-1 1,1-1-1,-1-1 1,0-1-1,-1 0 1,0-1-1,16-13 1,13-15-995,-35 25 760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6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1792,'0'26'657,"1"-18"-567,0 0 0,1 0 0,0 0-1,0-1 1,3 9 0,7 23 116,-1 12 40,23 60 1,-18-62-105,13 64 1,-22-78-91,-2-12 9,-1 1 0,1 33 0,-5-56-83,-2-2-85,0 1 49,0-1-1,0 0 1,0-1-1,0 1 1,0 0 0,1 0-1,-1-1 1,0 1-1,1-1 1,-1 1 0,1-1-1,0 0 1,-1 0-1,1 1 1,0-1 0,0 0-1,0 0 1,-1-3 0,-11-16-717,1 4 413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6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1 149 1728,'0'-6'224,"0"-7"-24,11 0-20,-11-6-16,11 6-20,1 7-36,-1-7-32,0 1-20,0 5-36,1 1-44,10-7-36,-10 13-44,-1 0-32,0-6-28,1 6-20,10 0-48</inkml:trace>
  <inkml:trace contextRef="#ctx0" brushRef="#br0" timeOffset="1">441 117 1652,'5'-4'39,"0"-1"0,-1 0 0,0 0 0,0 0 0,0-1 0,-1 1-1,0-1 1,0 0 0,0 0 0,-1 0 0,3-10 0,1-2 99,-5 18-131,-1-1 1,1 1-1,-1 0 0,0-1 1,1 1-1,-1-1 0,0 1 0,0-1 1,1 1-1,-1-1 0,0 1 1,0-1-1,0 1 0,0-1 1,0 1-1,0-1 0,1 1 0,-1-1 1,0 1-1,0-1 0,0 1 1,-1-1-1,1 1 0,0-1 1,0 1-1,0-1 0,0 1 1,0-1-1,-1 1 0,1 0 0,0-1 1,0 1-1,-1-1 0,1 1 1,0-1-1,-1 1 0,1 0 1,0-1-1,-1 1 0,1 0 0,-1-1 1,1 1-1,0 0 0,-1 0 1,1-1-1,-2 1 0,0-1 85,2 1-83,0-1-1,-1 1 1,1 0 0,0 0-1,-1-1 1,1 1-1,-1 0 1,1 0 0,-1 0-1,1 0 1,0 0-1,-1 0 1,1-1 0,-1 1-1,1 0 1,-1 0-1,1 0 1,-1 1 0,1-1-1,-1 0 1,1 0-1,0 0 1,-1 0 0,1 0-1,-1 0 1,1 1-1,0-1 1,-1 0 0,0 1-1,-53 37 382,35-18-302,15-16-66,0-1 0,0 2 0,0-1 0,1 0 0,0 1 1,0-1-1,0 1 0,0 0 0,1 0 0,0 0 0,-3 9 0,-14 86 261,20-93-270,0 0-1,0 0 1,0-1 0,0 1 0,1 0 0,0-1 0,1 1 0,0-1 0,0 0-1,0 0 1,0 0 0,5 6 0,-1-4 4,1 0 0,-1-1 1,1 0-1,1-1 0,11 8 0,-18-12-34,0-1-1,0 0 1,0 0 0,0 0-1,0 0 1,0 0-1,0-1 1,0 1 0,0-1-1,0 1 1,0-1-1,1 0 1,-1 0-1,0 1 1,0-2 0,0 1-1,1 0 1,-1 0-1,0-1 1,0 1 0,0-1-1,0 0 1,0 1-1,0-1 1,0 0-1,0 0 1,0 0 0,0-1-1,0 1 1,-1 0-1,4-3 1,-2 1-88,0 0 0,-1 0 0,1 0 0,0-1 0,-1 1-1,0 0 1,0-1 0,0 0 0,0 1 0,-1-1 0,1 0 0,-1 0 0,0 0 0,0 0 0,1-7 0,-2-8-239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7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0 1652,'-9'5'47,"1"0"0,0 0 1,1 1-1,-1 0 0,1 0 0,0 1 0,1 0 1,-1 0-1,1 0 0,1 1 0,-1 0 0,-6 15 0,6-10 0,2 1 0,0 0 0,0-1 0,1 1 0,1 1 0,0-1-1,1 28 1,1-25-10,0-1-1,1 1 1,1-1-1,1 0 1,6 22-1,-8-33-28,1-1 0,0 1 0,0 0 0,0-1-1,1 1 1,0-1 0,-1 0 0,1 0 0,1 0 0,-1 0-1,1-1 1,-1 1 0,1-1 0,0 0 0,0 0 0,1 0-1,-1-1 1,1 1 0,-1-1 0,1 0 0,7 2 0,-11-4-10,0 0 1,0 0 0,0 0-1,0 0 1,0 0 0,0 0-1,0-1 1,0 1 0,0 0-1,1 0 1,-1-1 0,0 1-1,0-1 1,-1 1 0,1-1-1,0 1 1,0-1 0,0 0-1,0 1 1,0-1 0,-1 0-1,1 0 1,0 0 0,0 1-1,-1-1 1,1 0 0,-1 0-1,1 0 1,-1 0 0,1 0-1,-1-2 1,16-42-375,-9 22-226,-5 13 299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7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1 127 1776,'1'6'64,"0"0"0,0 0 0,0 0 0,1 0 0,0 0 0,4 8 0,5 19 169,-6-17-106,0-1 1,1 1-1,14 23 1,12 34 240,-12-10 7,-20-62-371,0-1 1,0 1 0,0-1-1,0 1 1,-1-1 0,1 1-1,0-1 1,0 1 0,-1-1-1,1 0 1,0 1 0,-1-1-1,1 0 1,0 1 0,-1-1-1,1 0 1,-1 1 0,1-1-1,0 0 1,-1 0 0,1 1-1,-1-1 1,1 0-1,-1 0 1,1 0 0,-1 0-1,1 1 1,-1-1 0,1 0-1,-1 0 1,1 0 0,-1 0-1,1 0 1,-1 0 0,1-1-1,-1 1 1,1 0 0,-1 0-1,1 0 1,-1 0 0,1 0-1,0-1 1,-1 1 0,1 0-1,-1-1 1,1 1 0,-1 0-1,1 0 1,0-1 0,-1 1-1,1-1 1,-1 0 0,-23-14 88,18 10-83,1 1 0,0-1 1,-1 0-1,1 0 0,1 0 1,-1-1-1,1 0 0,0 0 1,1 0-1,-1 0 0,1-1 1,0 1-1,1-1 0,-1 0 1,1 0-1,1 0 0,-1 0 0,1 0 1,1 0-1,-1 0 0,1 0 1,1-13-1,0 7-4,0-1 0,1 1 1,1-1-1,0 1 0,0 0 0,9-19 0,-9 27-19,0-1 0,1 1-1,-1 0 1,1 1-1,1-1 1,-1 1-1,0 0 1,1 0 0,0 0-1,9-5 1,20-20-240,5 0-265,-10 8-71,-6 8-74,-12 6 311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7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0 1800,'-4'3'72,"0"-1"-1,1 1 1,0 0-1,-1 0 1,1 1-1,0-1 1,0 0-1,1 1 0,-5 7 1,-16 19 247,18-24-273,0 1-1,0 0 0,1 0 1,0 0-1,0 1 1,1-1-1,0 1 0,0 0 1,0 0-1,1 0 1,-1 14-1,-2 7 53,2 0-1,1 31 1,2-54-94,1 1 0,0-1 0,0 0 0,0 0 0,1 1 0,0-1 0,0-1 0,0 1 1,1 0-1,0 0 0,0-1 0,0 0 0,1 1 0,0-1 0,7 7 0,-9-11-12,0 1-1,0 0 1,0-1 0,0 1-1,0-1 1,0 1-1,0-1 1,1 0-1,-1 0 1,1 0 0,-1 0-1,0-1 1,1 1-1,0-1 1,-1 1-1,1-1 1,-1 0 0,1 0-1,-1 0 1,1 0-1,0-1 1,-1 1 0,1 0-1,-1-1 1,1 0-1,-1 0 1,0 0-1,1 0 1,-1 0 0,0 0-1,0-1 1,1 1-1,-1-1 1,0 1-1,0-1 1,-1 0 0,1 0-1,0 0 1,1-3-1,2-3-16,0 0 0,-1 0 0,0 0 0,-1-1-1,0 1 1,0-1 0,-1 0 0,0 0 0,0 0-1,-1 0 1,-1 0 0,0-14 0,-1-4-22,0 21 42,1-1 1,-1 0-1,1 1 1,0-1-1,0 1 1,1-1-1,0 1 1,0-1-1,1 1 1,0-1-1,4-9 1,-9 2 34,-2 14 16,3 14 40,3 12 54,0 0 0,8 40-1,-7-57-113,0 1-1,1-1 1,0 1-1,0-1 0,1 0 1,0 0-1,1 0 0,0-1 1,10 14-1,-12-19-40,0 0-1,1 0 1,-1 0-1,1-1 1,-1 0-1,1 1 1,0-1-1,0-1 1,0 1 0,0 0-1,1-1 1,-1 0-1,0 0 1,0 0-1,1-1 1,-1 0-1,0 1 1,1-1-1,-1-1 1,1 1 0,-1-1-1,0 1 1,1-1-1,-1-1 1,0 1-1,0 0 1,0-1-1,0 0 1,0 0-1,0 0 1,-1-1 0,1 1-1,-1-1 1,1 0-1,-1 0 1,0 0-1,0 0 1,0-1-1,4-6 1,14-12-251,-18 20 233,-1-1-1,1 1 1,-1-1 0,0 0 0,1 1 0,-1-1-1,0 0 1,-1 0 0,3-5 0,17-48-449,-19 25 225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7.8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0 1656,'-11'0'851,"11"19"-638,-2 23-12,3 0-1,1 1 1,2-1 0,2-1-1,17 62 1,-5-47-88,43 89 0,-42-98-384,-16-36-396,-12-30-246,7 7 526</inkml:trace>
  <inkml:trace contextRef="#ctx0" brushRef="#br0" timeOffset="1">1 293 1640,'11'-7'152,"-11"1"-28,12 0-16,-1-7-40,0 7-32,0-1-44,12 1-36,-12 0-20,12-1-8,11 7 4,-12 0-12,1 0-20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8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145 147 1724,'0'0'692,"2"-13"-212,3 6-419,-1 0-1,0 0 0,-1-1 0,0 1 1,0-1-1,0 0 0,-1 0 1,0 0-1,-1-1 0,1 1 0,-2 0 1,1 0-1,-2-17 0,0 25-57,1-1 0,-1 0-1,1 1 1,-1-1 0,1 1-1,-1-1 1,0 1 0,1-1-1,-1 1 1,0-1 0,0 1-1,1 0 1,-1-1 0,0 1-1,0 0 1,1 0 0,-1-1-1,0 1 1,0 0 0,0 0-1,0 0 1,1 0 0,-1 0-1,0 0 1,-1 0 0,-23 2 67,17 1-57,0 1 0,1 0 0,-1 0 1,1 0-1,0 1 0,0 0 0,1 1 0,-1-1 0,1 1 0,0 1 0,1-1 0,0 1 0,0 0 0,0 0 0,1 0 0,0 1 0,0 0 0,1-1 0,0 1 0,0 0 0,1 1 0,-2 14 0,-1 14 21,3-34-31,2 1 1,-1 0-1,0-1 0,1 1 0,-1 0 0,1 0 0,0-1 0,1 1 1,-1 0-1,0-1 0,1 1 0,0 0 0,0-1 0,0 1 0,0-1 1,3 4-1,8 20 11,-9-19-9,0-1-1,1 0 0,-1 0 0,1 0 0,1 0 1,-1-1-1,1 1 0,0-1 0,1-1 0,5 6 0,-4-6 3,1 0-1,-1-1 0,1 1 0,-1-2 1,1 1-1,0-1 0,0 0 0,16 2 0,-22-4-53,1-1-1,0 1 1,0-1-1,0 0 1,0 0-1,0 0 0,0 0 1,0 0-1,0-1 1,0 0-1,0 1 1,0-1-1,-1 0 1,1 0-1,0-1 0,-1 1 1,1 0-1,-1-1 1,1 0-1,-1 1 1,1-1-1,-1 0 1,0 0-1,0-1 0,0 1 1,3-4-1,-4-20-816,-1 8 484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8.6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295 1 1812,'-10'1'101,"1"0"-1,0 0 1,0 1-1,0 1 1,0-1-1,0 1 1,1 1-1,-1 0 1,1 0-1,-13 9 1,-4 4 154,-42 38 0,60-47-221,-1 0-1,1 0 1,1 1 0,0 0-1,0 0 1,1 0-1,0 1 1,-5 14-1,1 1 45,1 0-1,-5 31 1,12-51-74,0 1 1,1-1-1,0 0 0,0 0 0,0 0 1,0 1-1,1-1 0,0 0 1,0 0-1,1 0 0,-1 0 0,1 0 1,0 0-1,0-1 0,1 1 1,-1-1-1,1 1 0,0-1 0,0 0 1,1 0-1,-1 0 0,1 0 1,0-1-1,0 1 0,0-1 0,0 0 1,1-1-1,8 5 0,-7-4-12,1 1-1,0-2 1,-1 1 0,2-1-1,-1 0 1,0-1 0,0 1-1,0-1 1,1-1-1,-1 0 1,0 0 0,1 0-1,-1-1 1,0 0 0,0 0-1,1-1 1,-1 0-1,0 0 1,13-6 0,-10 3-11,-1-1 0,0 0 0,0 0 0,0-1 0,-1 0 1,0 0-1,0-1 0,-1 0 0,0 0 0,0-1 0,-1 0 0,0 0 0,-1-1 1,0 0-1,0 1 0,3-12 0,7-9-16,-13 27 32,0 0 0,0 1 0,0-1 1,-1 0-1,1 0 0,-1 0 1,0 0-1,0 0 0,0 0 0,0 0 1,-1 0-1,1-4 0,10-30 157,-10 49-113,0 0 1,1 0 0,0 1-1,1-1 1,0 0 0,1-1-1,1 1 1,0-1 0,12 22-1,-15-28-35,10 20 29,-10-19-30,0-1 1,1 0-1,0 1 0,0-1 1,0 0-1,0-1 1,1 1-1,5 5 1,0-1 13,-4-4-29,1 1 0,0-1 0,0 0 0,1 0 0,-1 0 0,15 6 0,-19-10-11,0-1-1,0 1 0,0-1 1,1 0-1,-1 1 1,0-1-1,0 0 1,0 0-1,0-1 0,0 1 1,1 0-1,-1-1 1,0 0-1,0 1 0,0-1 1,0 0-1,0 0 1,0 0-1,-1 0 0,1 0 1,0 0-1,0-1 1,-1 1-1,1-1 0,-1 1 1,1-1-1,-1 1 1,0-1-1,1 0 0,-1 0 1,1-2-1,3-4-88,-1 0 0,1 0 0,-2-1 0,1 1 0,-1-1 0,0 0 0,-1 0 0,0 0 0,-1 0 0,0 0 0,0-1 0,-1-16 0,0 0-154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9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7 1672,'-1'-6'1136,"-1"12"-816,3 19-174,3 29 183,1-31-257,3 18 21,2 0 0,2-2 0,20 49 1,12 28 20,-24-48-272,-16-59-456,-6-23 132,4-18-162,8 13 276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9.3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1660,'14'26'794,"4"16"-484,-1 1 1,-2 0-1,14 64 0,5 15-46,-21-68-173,-8-39-100,-1 0 0,-1 1 1,0-1-1,1 26 0,-4-40-95,0-32-1677,0 18 1412</inkml:trace>
  <inkml:trace contextRef="#ctx0" brushRef="#br0" timeOffset="1">622 216 1776,'0'15'259,"1"-1"0,0 1-1,6 23 1,-2-2 26,3 6-79,-2-25-116,-1 0 0,-1 1 0,2 23 0,9 37 146,-5-60-207,-9-17-39,0 0 1,0 1-1,0-1 1,0 1-1,0-1 1,0 1-1,0 0 1,-1-1-1,1 1 1,-1 0-1,1 0 1,-1-1-1,1 4 1,-1-4-125,-2-20-927,-8 6 667,-1 1 25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9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1700,'0'-7'456,"0"1"36,0 0-432,0-1-44,12 7-252,-1-6-484</inkml:trace>
  <inkml:trace contextRef="#ctx0" brushRef="#br0" timeOffset="1">215 1 1832,'6'12'167,"-1"0"-1,0 0 1,-1 1-1,0 0 1,2 22 0,9 27 169,-2-23-181,65 187 453,-67-191-540,11 20-1,-20-52-94,0 0 0,-1 0 0,0 0 0,1 0 0,-1 0 0,-1 0 1,1 0-1,0 0 0,-1 0 0,1 0 0,-1 1 0,0 3 0,8-3-610,-7-7 370,-10-4 5,-1 0-139,8-5 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0.0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0 117 1780,'0'-12'180,"0"5"-8,12-6-20,-1 1-28,-11 5-8,11-5-60,1 5-32,10 1-28,-11 0-60,1 6-28,10-7-36,-10 7-32,10-6-44,1 0-48</inkml:trace>
  <inkml:trace contextRef="#ctx0" brushRef="#br0" timeOffset="1">610 92 1620,'2'-1'22,"-1"0"0,0 1 0,0-1 0,1 0 1,-1 0-1,0 0 0,0 0 0,0 0 0,0 0 0,0-1 0,0 1 0,0 0 0,0 0 0,-1-1 0,1 1 0,-1-1 0,1 1 1,0 0-1,-1-1 0,0 1 0,1-1 0,-1 1 0,0-1 0,0 1 0,0-1 0,0 1 0,0-1 0,-1-2 0,1 2-3,0 0 0,0 0 0,0-1 0,0 1-1,0 0 1,1 0 0,-1-1 0,1 1 0,-1 0 0,1 0-1,2-4 1,-3 6-16,0-1 0,1 1 0,-1-1 0,0 1 0,0 0 0,1-1 0,-1 1 1,0-1-1,0 1 0,0-1 0,1 1 0,-1-1 0,0 1 0,0-1 0,0 1 0,0-1 0,0 1 0,0-1 0,0 1 0,0-1 0,0 1 0,0 0 0,-1-1 0,1 1 0,0-1 0,0 1 0,0-1 0,-1 1 0,1-1 0,0 1 0,0 0 0,-1-1 0,1 1 0,0-1 1,-1 1-1,0-1 0,-22-4 140,15 5-98,0 0-1,0 1 1,1 0-1,-1 0 0,-11 4 1,11-1-5,-1-1 0,1 1 0,1 1 0,-1-1 0,1 2 0,-1-1 0,2 1 0,-1 0 0,0 0 0,1 0-1,0 1 1,1 0 0,0 1 0,-9 14 0,8-9 3,1 0 1,0 0-1,0 0 0,2 1 0,0 0 0,0-1 0,1 1 0,1 0 1,0 15-1,1-22-31,1 1-1,0-1 1,0 0 0,0 0 0,1 0 0,0 0-1,0 0 1,1 0 0,6 11 0,-7-15-20,0 1 1,0-1-1,1 1 0,0-1 1,-1 0-1,1 0 1,0 0-1,0 0 1,1-1-1,-1 1 0,0-1 1,1 0-1,0 0 1,-1 0-1,1 0 1,0-1-1,0 0 1,0 1-1,4-1 0,-2 0-61,-1 0 0,1 0-1,-1-1 1,1 0 0,-1 0-1,1 0 1,-1-1 0,1 0 0,-1 0-1,1 0 1,-1-1 0,0 0-1,0 0 1,0 0 0,0 0-1,0-1 1,0 0 0,0 0-1,-1 0 1,0-1 0,1 1 0,-1-1-1,4-6 1,11-7-291,-6 3 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0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1 169 1792,'1'5'82,"1"-1"0,-1 1 1,0-1-1,1 0 0,0 0 0,0 0 0,0 0 0,1 0 1,3 4-1,8 16 254,39 58 332,-43-61-484,-12-16-30,0-7-147,0 1 0,0-1 0,0 0 0,1 0 0,-1 1 0,1-1 0,-1 0 0,1 0 0,0 0 0,0 0 0,-1-3 0,-18-18 9,-2-4-8,11 2 0,9 22-6,0 0 1,0 0-1,1-1 0,0 1 1,-1-1-1,1 0 0,0 1 1,0-8-1,-11-48 31,12 58-32,0-5 7,0 1-1,0-1 1,0 1 0,1 0-1,0-1 1,0 1 0,0 0-1,0-1 1,4-6 0,2-3 19,-7 14-26,0 0 0,0 0-1,1-1 1,-1 1 0,1 0-1,-1 0 1,1 0 0,-1 0 0,1 0-1,0 0 1,-1 0 0,1 0-1,0 0 1,0 0 0,0 0-1,0 0 1,0 0 0,0 1 0,0-1-1,0 0 1,0 1 0,0-1-1,0 1 1,0-1 0,1 1 0,-1 0-1,0-1 1,0 1 0,0 0-1,1 0 1,1 0 0,18-2 17,-18 2-18,0-1 1,0 1-1,-1 0 1,1 0-1,0 0 1,0 0-1,0 0 1,-1 1 0,1 0-1,0-1 1,-1 1-1,1 0 1,0 0-1,-1 0 1,5 3-1,4 3 4,0 1 0,0 1 0,-1-1 0,-1 1 0,0 1 0,0 0 0,0 0 0,13 23 0,-12-18-6,2 1 6,-8-12-6,-1 0 0,0 0 0,0 0 0,0 0 1,0 1-1,-1 0 0,0-1 0,0 1 0,0 0 0,0 0 0,-1 0 0,0 0 0,0 0 0,0 6 0,9 8-87,-12-23 84,0 0 0,0 0 0,1 1 0,0-2 0,-1 1 0,2 0 0,-1 0 0,0 0 0,1 0 0,0 0 0,-1-1 0,2-5-1,0-90-6,0 56 14,-1 40-1,0 0 0,1 1 0,-1-1 0,0 1 0,1-1 0,0 1 0,0 0 0,0-1 1,0 1-1,0 0 0,1-1 0,-1 1 0,1 0 0,0 0 0,0 0 0,0 1 0,1-1 0,-1 0 0,0 1 0,1-1 0,0 1 0,0 0 0,5-4 0,-5 5-1,0 0 1,0 1 0,0-1 0,0 0 0,0 1-1,0 0 1,0-1 0,0 1 0,0 0-1,0 1 1,0-1 0,0 1 0,0-1-1,0 1 1,0 0 0,0 0 0,-1 0 0,1 0-1,0 1 1,-1-1 0,1 1 0,-1-1-1,1 1 1,-1 0 0,0 0 0,1 0 0,-1 0-1,3 5 1,2 1 1,-1 0 0,1 1 1,-1 0-1,-1 0 0,0 0 0,0 1 0,-1 0 0,0 0 1,4 18-1,-4-5-2,-1 0 0,0 1-1,-2 30 1,-2-53-34,1 0 0,-1 0-1,1 0 1,0-1-1,-1 1 1,1 0-1,-1 0 1,0 0 0,1 0-1,-1-1 1,0 1-1,1 0 1,-1 0-1,0-1 1,0 1 0,0-1-1,0 1 1,1-1-1,-1 1 1,0-1-1,0 1 1,0-1 0,0 0-1,0 0 1,0 1-1,0-1 1,0 0 0,0 0-1,0 0 1,0 0-1,0 0 1,0 0-1,-1 0 1,1-1 0,0 1-1,0 0 1,1 0-1,-1-1 1,0 1-1,0-1 1,0 1 0,0-1-1,0 1 1,0-1-1,0 0 1,1 1-1,-1-1 1,0 0 0,1 0-1,-1 1 1,0-1-1,1 0 1,-1 0-1,1 0 1,-1 0 0,0-1-1,1-5-339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7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14 1616,'-1'-1'15,"0"0"-1,0 0 0,0 0 1,0 0-1,0 0 1,0 0-1,-1 0 0,1 0 1,0 1-1,0-1 1,-1 1-1,1-1 0,0 1 1,-1-1-1,1 1 1,0-1-1,-1 1 0,1 0 1,0 0-1,-1 0 1,1 0-1,-1 0 0,1 0 1,0 0-1,-1 1 1,1-1-1,-3 1 0,-2 0 5,-1-1 0,1 1 0,-1 1 0,1-1-1,-11 5 1,13-4-12,0 0 0,1 0 0,-1 0 0,1 0-1,0 1 1,0 0 0,0 0 0,0 0 0,0 0 0,0 0 0,1 0-1,0 1 1,-3 4 0,3-6-5,1 1-1,-1 0 1,1-1-1,0 1 1,0 0-1,0 0 1,0 0-1,0 0 1,1 0-1,-1 0 1,1 0-1,0 0 1,0 0-1,0 0 1,0 0-1,1 0 1,-1 0-1,2 5 1,2-2-1,1 1 1,-1-1-1,1-1 1,0 1-1,1-1 1,-1 0-1,1 0 1,0 0-1,0-1 1,0 0-1,14 6 1,43 34-27,-59-39 42,0-1 0,0 1 0,0 0 0,0 0 1,-1 0-1,0 0 0,0 0 0,0 1 1,-1 0-1,0-1 0,0 1 0,0 0 1,-1 0-1,0 0 0,0 0 0,0 0 0,-1 0 1,0 1-1,0-1 0,0 0 0,-1 0 1,0 0-1,0 0 0,-4 10 0,1-6 40,3-8-50,1 0 1,-1 0-1,1 0 1,-1 0-1,0 0 1,1-1 0,-1 1-1,0 0 1,0 0-1,0-1 1,0 1-1,-1-1 1,1 1-1,0-1 1,-1 0-1,1 1 1,-1-1-1,1 0 1,-1 0 0,0 0-1,1 0 1,-1 0-1,0 0 1,0-1-1,1 1 1,-1-1-1,0 1 1,0-1-1,-2 1 1,-16 0 47,17 0-50,0-1 0,1 1 0,-1-1 0,0 0 0,1 0 0,-1 0 0,1-1 0,-1 1 0,0-1 0,1 1 0,-1-1 0,1 0-1,-1 0 1,-4-2 0,4 1-31,0 1 0,0-1 0,0 0 0,0 0 0,0 0 0,0 0-1,0-1 1,1 1 0,-1-1 0,1 0 0,0 0 0,0 0 0,0 0 0,0 0 0,0 0-1,1 0 1,0 0 0,-1-1 0,1 1 0,0-1 0,0 1 0,0-6 0,-6-17-379,5 12 130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0.8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18 1692,'-54'-18'586,"50"18"-561,0 1 1,1 0 0,-1-1 0,1 1 0,-1 0-1,1 0 1,0 1 0,-1-1 0,1 1 0,0 0-1,0 0 1,-5 4 0,6-3-18,0-1 1,1 0 0,-1 1-1,1-1 1,0 1-1,-1-1 1,1 1 0,1 0-1,-1 0 1,0-1-1,1 1 1,-1 0-1,1 0 1,0 0 0,0 0-1,0 0 1,1 3-1,13 49 117,-10-47-110,0 0-1,1 0 1,0 0-1,1-1 0,-1 0 1,1 0-1,1 0 1,0-1-1,-1 0 1,2 0-1,-1-1 1,1 0-1,0 0 1,0 0-1,0-1 0,0-1 1,17 6-1,18 18 97,-40-25-96,-1 0 0,0-1 0,0 1 0,0 0 0,0 1 0,0-1 0,0 0 0,0 0 0,-1 1 0,1-1 0,-1 1-1,0-1 1,2 5 0,2 18 163,-4-24-167,-1 0-1,1 1 0,-1-1 1,1 0-1,-1 1 0,1-1 0,-1 0 1,0 1-1,0-1 0,0 0 1,0 1-1,0-1 0,0 1 0,0-1 1,0 0-1,-1 1 0,1-1 1,0 0-1,-1 1 0,1-1 0,-1 0 1,0 0-1,1 1 0,-1-1 1,0 0-1,0 0 0,1 0 0,-1 0 1,-2 2-1,-2 0 7,1 0 0,-1 0 0,0-1 0,0 1 0,0-1 0,-1 0 0,1 0 0,0-1 0,-1 0 0,1 0 0,-1 0 0,0 0 0,1-1 0,-1 0 0,1 0 0,-1-1 0,-6-1 0,-6 1-23,-1-2 0,0-1 0,-34-10-1,50 12-85,-1 0-1,1 0 1,0 0-1,0 0 0,0-1 1,1 1-1,-1-1 1,0 0-1,1 0 1,0 0-1,0 0 0,0 0 1,0 0-1,0 0 1,0-1-1,1 1 1,0-1-1,0 1 0,0-1 1,-1-4-1,2-4-295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1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1716,'1'43'558,"2"0"-1,17 81 0,-16-108-485,1-1-1,0 0 0,1 0 1,1 0-1,0-1 0,12 17 1,-17-114-1977,-2 64 1554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1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1728,'-4'1'668,"12"2"-497,15 6-213,-6 3-35,-1 2 1,0 0-1,-1 1 0,-1 0 1,0 1-1,-1 1 0,-1 0 1,12 22-1,7 16-14,-11-19 130,31 43 1,-49-76-26,-1 0 1,1 0-1,0 0 1,-1 0-1,1 0 1,-1 1-1,0-1 1,0 0-1,0 5 1,9 21 131,-6-22-8,0 1 1,-1 0-1,0 0 1,0 0-1,-1 1 1,2 11 0,-4-19 190,-21-26-16,16 19-279,1-1 1,0 0 0,0 1 0,-5-15-1,-12-20 28,17 35-51,1 0 0,0-1 0,1 1 0,-1-1 0,1 0-1,1 1 1,-1-1 0,0-14 0,-8-27 42,9 45-47,0 0 0,1 0 0,-1 0 0,1-1 0,-1 1 0,1 0 0,0 0 1,1-1-1,-1 1 0,1 0 0,-1 0 0,1-1 0,0 1 0,0 0 0,0 0 0,0 0 1,4-5-1,35-44 67,-34 45-64,-3 5-8,-1 0 0,1 0 0,0 1 1,0-1-1,-1 1 0,1 0 0,0 0 1,0 0-1,0 0 0,0 0 0,0 1 1,0-1-1,0 1 0,0 0 0,0 0 0,1 0 1,-1 1-1,0-1 0,0 0 0,0 1 1,0 0-1,0 0 0,0 0 0,2 2 1,2-1-2,-1 0 1,0 1 0,0 0 0,0 0 0,-1 0 0,1 1 0,-1 0 0,1 0-1,-1 0 1,-1 1 0,5 5 0,8 12 3,-12-16-2,1 1-1,-1 1 1,-1-1 0,1 1-1,-1-1 1,-1 1 0,1 0 0,2 10-1,-4-8 0,3 8 1,-1 0-1,0 0 0,-2 0 0,1 27 1,-3 19-897,0-63 524,0 4-479,0-4 474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2.6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113 116 1668,'-43'13'828,"40"-13"-814,1 0 1,-1 0 0,1 0 0,-1 0 0,0-1 0,1 1 0,-1-1-1,1 0 1,-1 1 0,1-1 0,0 0 0,-1-1 0,1 1 0,0 0 0,0-1-1,0 1 1,0-1 0,0 0 0,0 1 0,0-1 0,0 0 0,1 0-1,-1 0 1,-1-4 0,0 0 27,1 0 1,0 0-1,1 1 0,-1-1 0,1 0 0,0-1 1,1 1-1,-1-11 0,2 16-36,-1-1-1,1 1 1,-1 0 0,1 0 0,0 0-1,-1 0 1,1 0 0,0 0 0,0 0-1,0 0 1,0 0 0,0 1-1,0-1 1,0 0 0,0 0 0,0 1-1,0-1 1,0 1 0,0-1 0,0 1-1,0-1 1,1 1 0,1-1-1,37-8 93,-34 8-83,-2 0-7,1 0 0,-1 1 0,1-1 0,-1 1 0,1 0 0,-1 1 0,1-1 0,-1 1 0,1-1 0,-1 1 0,0 1 0,1-1 0,-1 1 0,0-1 0,0 1 0,0 0 0,0 1 0,0-1 0,-1 1 0,1-1 0,-1 1 0,1 0 0,-1 1 0,0-1 0,4 6 0,-5-4 18,0 0 0,0-1 0,0 1 0,-1 0 0,0 0 0,0 0 0,0 0 0,0 9 0,-1-12-20,0 0 0,0 0 0,-1-1 0,1 1 0,-1 0 0,1-1 1,-1 1-1,0-1 0,1 1 0,-1-1 0,0 1 0,0-1 0,0 1 0,0-1 0,0 0 0,-1 1 0,1-1 0,0 0 0,-1 0 1,1 0-1,0 0 0,-1 0 0,1 0 0,-3 0 0,-46 16 109,35-14-100,-30-3-138,44 1 110,1-1-1,-1 0 1,0 0 0,1 0 0,-1 1 0,1-1-1,-1 0 1,0 0 0,1 0 0,-1 0-1,0 0 1,1 0 0,-1 0 0,1-1 0,-1 1-1,0 0 1,1 0 0,-1 0 0,1-1 0,-1 1-1,1 0 1,-1 0 0,1-1 0,-1 1 0,1-1-1,-1 1 1,1 0 0,-1-1 0,1 1 0,-1-1-1,1 1 1,0-1 0,-1 0 0,-3-22-1452,4 22 1085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3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261 145 1744,'0'0'14,"-5"-54"912,4 51-885,0 0-1,-1-1 1,0 1 0,1 0 0,-1 0 0,0 0 0,-1 0 0,1 0 0,-1 1 0,1-1-1,-6-4 1,-4-4 97,9 8-119,1 1 0,-1-1 0,1 1 0,-1 0-1,0 0 1,0 0 0,0 0 0,0 1 0,0-1-1,0 1 1,0-1 0,-1 1 0,-5-1 0,-12-2 46,12 1-45,1 1 0,-1 1 0,0-1 0,1 2 0,-1-1 0,0 1 0,0 0 0,1 1 0,-15 3 0,20-4-19,0 1 3,1-1-1,-1 1 0,0 0 1,0 0-1,1 0 0,-1 0 1,1 1-1,-1-1 0,1 1 0,-4 2 1,4-2-3,1 1 1,0-1 0,-1 1-1,1-1 1,0 1-1,1-1 1,-1 1 0,0 0-1,1-1 1,0 1 0,-1 0-1,1 0 1,0-1-1,1 5 1,0-5-2,0 0 0,0 0 0,1 0 0,-1 0 0,1 0 0,-1 0 0,1 0 0,0-1 0,0 1 0,-1-1 0,1 1 0,0-1 0,0 0 0,1 0 0,-1 0 0,0 0 0,0 0 0,1 0 0,-1 0 0,0-1 0,3 1 0,53 13 0,-39-10 3,0 1 1,-1 1-1,0 1 0,0 0 1,-1 1-1,0 1 0,0 0 1,-1 1-1,16 13 0,-26-17-4,0-1-1,-1 1 1,0 1-1,0-1 1,0 1-1,0 0 1,-1 0-1,0 0 1,-1 0-1,0 1 1,0-1-1,0 1 1,-1 0-1,1 8 1,2 1 16,-4-12-9,0 0-1,0-1 0,0 1 1,-1 0-1,0 0 1,0 0-1,0-1 1,-1 1-1,0 0 1,0-1-1,0 1 1,0 0-1,-1-1 1,1 1-1,-5 7 1,4-9 0,0 0 1,0-1-1,1 1 0,-2 0 1,1-1-1,0 1 1,0-1-1,-1 0 0,1 1 1,-1-1-1,0 0 1,0-1-1,0 1 1,0 0-1,0-1 0,0 0 1,0 0-1,0 0 1,0 0-1,-1 0 1,1 0-1,-6-1 0,-39 3 37,39-1-43,-1-1-1,0 0 0,0-1 1,0 0-1,0-1 1,1 0-1,-1 0 1,0-1-1,1 0 1,-1-1-1,-16-6 0,11 0-69,9 6-43,-1 0 0,1-1 0,0 0 0,0 0 0,-8-9 0,12 11 28,0-1-1,0 0 0,0 1 1,0-1-1,1 0 0,-1 0 0,1 0 1,0-1-1,0 1 0,0 0 0,1 0 1,-1-1-1,1 1 0,-1 0 1,1-7-1,0-3-275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0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255 136 1632,'0'0'1097,"-2"-45"-479,-5 32-572,5 9-30,0-1 1,-1 1-1,0 0 1,1 0-1,-1 0 1,-7-7-1,-4-2 35,12 11-43,0-1 0,0 1 0,0 0-1,-1 0 1,1 0 0,0 1 0,-1-1 0,1 1 0,-1-1 0,0 1-1,1 0 1,-1 0 0,0 0 0,0 0 0,1 0 0,-1 1 0,0-1-1,-4 1 1,-20-1 53,23 0-54,-1 1-1,1 0 1,0 0-1,0 0 1,0 0 0,0 1-1,0 0 1,0 0-1,0 0 1,0 0-1,0 0 1,0 1 0,0 0-1,-4 3 1,4-4-7,1 0 1,-1 1-1,1 0 1,0 0-1,0 0 1,0 0-1,0 0 1,0 1-1,0 0 1,0-1-1,1 1 1,0 0-1,-1 0 1,1 0-1,0 0 1,1 1-1,-1-1 1,0 1-1,1-1 1,0 1-1,0-1 1,0 1-1,0 0 1,1-1-1,-1 1 1,1 0-1,0 6 1,-4 7-12,4-17 10,0 1 1,-1-1 0,1 1 0,0-1-1,0 1 1,0-1 0,0 1 0,0-1-1,-1 1 1,1-1 0,0 1 0,0-1-1,0 1 1,0 0 0,1-1 0,-1 1-1,0-1 1,0 1 0,0-1 0,0 1-1,0-1 1,1 1 0,-1-1 0,0 1-1,0-1 1,1 1 0,-1-1 0,0 0-1,1 1 1,5 24-19,-7-24 18,1 0 0,0 0 0,0 0 0,0 1 0,0-1 0,1 0 0,-1 0 0,0 0 0,0 0 0,1 0 0,-1 1 0,1-1 0,-1 0 0,1 0 0,-1 0 0,1 0 0,0 1 0,5 1 0,-1 1 0,1-1 1,-1 0-1,1 0 1,0-1-1,0 0 0,0 0 1,1 0-1,-1 0 0,0-1 1,1-1-1,-1 1 0,13-1 1,-8 1-1,-1 0-1,1 0 1,19 6 0,-22-4 6,0 0 0,0 0 0,0 1 0,0 0 1,-1 1-1,1-1 0,-1 1 0,0 1 0,-1 0 1,1 0-1,-1 0 0,0 0 0,5 9 0,4 8 51,-13-21-49,0 0 0,-1-1-1,1 1 1,-1 0 0,0 0 0,0 0-1,1 1 1,-1-1 0,-1 0 0,1 0-1,0 1 1,0-1 0,-1 0 0,0 1-1,1-1 1,-1 5 0,0-3 3,0 0-1,1 0 0,0 1 1,-1-1-1,1 0 1,1 0-1,-1 0 1,2 5-1,-2-7-5,-1-1-1,-1 1 1,1 0-1,0 0 0,0-1 1,-1 1-1,1 0 0,-1 0 1,1-1-1,-1 1 1,0-1-1,0 1 0,1 0 1,-1-1-1,0 0 1,0 1-1,-1-1 0,1 0 1,0 1-1,0-1 0,-1 0 1,-2 2-1,-31 23 47,27-23-45,1-1 1,-1-1-1,1 1 1,-1-1 0,0-1-1,0 1 1,-9-2-1,11 1-1,-5 0-16,1 0 0,0-1 0,0 0 0,0 0 0,-1-1-1,1-1 1,1 0 0,-11-4 0,17 5-44,0 1 1,0-1-1,0 0 0,0 0 0,0 0 1,0 0-1,1-1 0,-1 1 1,1-1-1,0 0 0,-1 1 1,1-1-1,0 0 0,1 0 1,-1-1-1,1 1 0,-1 0 0,1 0 1,0-1-1,0 1 0,0-1 1,1 1-1,-1-1 0,1 1 1,0-6-1,0 7 11,0 0 0,0 0-1,0 0 1,0 1 0,1-1 0,-1 0 0,1 1-1,-1-1 1,1 0 0,-1 1 0,1-1 0,0 0 0,0 1-1,0-1 1,0 1 0,2-3 0,9-9-298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0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1 1632,'-2'0'37,"1"0"0,0 0 0,-1 1-1,1-1 1,0 0 0,-1 1 0,1-1 0,0 1 0,0-1 0,0 1-1,-1 0 1,1-1 0,0 1 0,0 0 0,0 0 0,0 0-1,0 0 1,0 0 0,0 0 0,1 0 0,-1 0 0,0 0-1,1 1 1,-1-1 0,0 0 0,1 0 0,-1 2 0,-9 44 345,5-21-193,4-13-135,-1 0 0,2 0 0,0 0 0,0 0 0,1 0 0,1 0 0,0-1 0,1 1 0,6 17 0,0 7 31,-8-28-72,1 0 1,1-1-1,-1 1 1,1-1-1,1 0 1,-1 0-1,1 0 1,1 0-1,0 0 1,0-1-1,0 0 1,1 0-1,0-1 1,0 1 0,0-1-1,1-1 1,0 1-1,0-1 1,1 0-1,0-1 1,-1 0-1,1 0 1,1-1-1,9 4 1,-9-5-20,0 0-1,0-1 1,0 0 0,1 0 0,-1-1 0,0 0 0,1 0 0,-1-1-1,0 0 1,0-1 0,11-3 0,-15 3-11,0 0 1,0 0-1,0 0 1,0 0-1,-1-1 1,1 0-1,-1 0 1,1 0-1,-1-1 0,0 1 1,0-1-1,-1 0 1,1 0-1,-1-1 1,0 1-1,0 0 1,0-1-1,-1 0 0,1 0 1,2-9-1,1-16-50,-2-1 0,-1 0 0,-1 1 0,-2-1 0,-3-32 0,0-18 74,3 82-3,0-1 1,0 0-1,0 0 1,0 1-1,0-1 1,-1 0-1,1 0 1,0 0-1,0 1 1,0-1-1,-1 0 1,1 0-1,0 0 1,0 0-1,-1 1 1,1-1-1,0 0 1,0 0-1,-1 0 1,1 0-1,0 0 1,-1 0-1,1 0 1,0 0-1,0 0 1,-1 0-1,1 0 0,0 0 1,-1 0-1,1 0 1,0 0-1,0 0 1,-1 0-1,1 0 1,0 0-1,0 0 1,-1-1-1,1 1 1,0 0-1,0 0 1,-1 0-1,1 0 1,0-1-1,0 1 1,0 0-1,-1-1 1,1 27 125,1-1 0,8 50 0,-6-40-78,-2-30-44,-1 1-1,0-1 0,1 0 0,0 1 0,0-1 0,1 0 1,2 6-1,30 91 93,-23-80-82,-8-17-12,1 1 1,-2 0-1,1 0 0,0 0 0,-1 1 1,0-1-1,2 12 0,-5-17-15,1 0-1,0-1 1,0 1-1,0 0 1,0 0-1,0-1 1,0 1-1,0 0 0,0 0 1,1-1-1,-1 1 1,0 0-1,0-1 1,1 1-1,-1 0 1,0-1-1,1 1 0,-1 0 1,1-1-1,-1 1 1,0-1-1,1 1 1,-1-1-1,1 1 1,0-1-1,-1 1 0,1-1 1,-1 1-1,1-1 1,0 0-1,-1 1 1,1-1-1,0 0 1,-1 0-1,1 1 1,0-1-1,0 0 0,-1 0 1,1 0-1,0 0 1,0 0-1,-1 0 1,1 0-1,0 0 1,0-1-1,3-18-643,7-13-257,-1 19 556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1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73 204 1612,'8'10'252,"0"2"1,0-1-1,9 21 0,-12-20-78,2-1-1,-1 1 1,14 15-1,0 21 235,-19-47-399,-1-1 0,0 0 0,1 0 1,-1 1-1,0-1 0,0 0 0,0 1 0,1-1 0,-1 0 0,0 1 0,0-1 1,0 0-1,0 1 0,0-1 0,1 1 0,-1-1 0,0 0 0,0 1 0,0-1 1,0 1-1,0-1 0,0 0 0,0 1 0,-1-1 0,1 1 0,0-1 0,0 0 1,0 1-1,0-1 0,0 0 0,-1 1 0,1-1 0,0 0 0,0 1 0,0-1 1,-1 0-1,1 1 0,0-1 0,-1 0 0,1 1 0,0-1-7,-1 0-1,1 0 1,0 0-1,0 0 1,0 0-1,-1 0 1,1 1-1,0-1 1,0 0-1,-1 0 1,1 0-1,0 0 1,0 0-1,-1 0 1,1 0-1,0 0 1,0 0-1,0 0 1,-1 0-1,1 0 1,0 0-1,0 0 1,-1 0-1,1-1 1,0 1-1,0 0 1,0 0-1,-1 0 1,1 0-1,0 0 1,0 0-1,0-1 1,-1 1-1,1 0 1,0 0-1,0 0 1,0-1-1,0 1 1,0 0-1,-1 0 1,1 0-1,0-1 1,0 1-1,0 0 1,0 0-1,0 0 1,0-1-1,0 1 1,0 0 0,0 0-1,0-1 1,0 1-1,0 0 1,0 0-1,0-1 1,0 1-1,-2-4 9,0 1-1,0-1 1,-1 1-1,0-1 1,1 1 0,-1 0-1,0 0 1,-5-3-1,-9-11 14,-4-7-1,18 21-20,0-1 1,0 1-1,0-1 0,0 0 0,0 0 0,1 0 1,-2-4-1,-16-32 12,14 32-10,1-1-1,1 1 0,0-2 0,0 1 1,0 0-1,2-1 0,-1 1 0,-2-18 1,-2-6 3,6 30-6,-1 0-1,1-1 1,0 1-1,0-1 0,0 1 1,0-1-1,1 0 1,-1 1-1,1-1 1,0 0-1,0 1 1,0-1-1,1 1 1,-1-1-1,1 0 0,0 1 1,0-1-1,0 1 1,0-1-1,1 1 1,0 0-1,-1 0 1,1 0-1,0-1 1,0 2-1,1-1 0,-1 0 1,4-2-1,-4 3 0,0 1 0,0 1 0,0-1 0,0 0 0,1 0 0,-1 1 0,0-1 0,1 1 0,-1 0 0,0-1 0,1 1 0,-1 0 0,0 1 0,1-1 0,-1 0 0,0 1 0,1-1 0,-1 1 0,0 0 1,4 1-1,42 24-4,-31-13 4,-1 0-1,-1 1 1,0 1-1,-2 1 1,18 23-1,-6 0 0,26 54 0,-44-79 2,-3-8 0,-1 1-1,1 0 1,-1 0 0,0 0 0,-1 0-1,0 1 1,0-1 0,0 1 0,0 9-1,-4-15 6,-3-7-2,-1-5-2,-3 2-2,-5-9 0,-10-20 0,20 31 0,0 1 0,0-1 0,0 0 0,1 0 0,0 0 0,-4-10 0,3-7 5,0 0 0,1 0 0,1-1 0,2-23-1,0 43-4,0 0-1,1-1 0,-1 1 1,1 0-1,0 0 0,0 0 1,0 0-1,0 0 1,1 0-1,-1 0 0,1 1 1,0-1-1,1 1 0,-1-1 1,0 1-1,1 0 0,0-1 1,0 1-1,0 1 0,0-1 1,0 0-1,1 1 0,-1 0 1,1-1-1,-1 2 0,1-1 1,0 0-1,0 1 0,0-1 1,0 1-1,0 0 1,0 0-1,0 1 0,0-1 1,0 1-1,1 0 0,-1 0 1,0 1-1,0-1 0,0 1 1,0 0-1,0 0 0,0 0 1,0 0-1,0 1 0,0-1 1,0 1-1,4 3 0,4 3 0,-1-1 0,0 2 0,0-1-1,-1 1 1,0 1 0,-1 0 0,0 1-1,0-1 1,-1 2 0,0-1 0,-1 1-1,-1 0 1,0 1 0,0-1 0,4 18-1,-8-18 0,0 1 0,-1-1 0,0 1-1,-1-1 1,-2 20 0,0 7-42,1-38 15,1 1 1,-1-1-1,0 0 1,1 0-1,-1 1 1,0-1-1,0 0 0,0 0 1,0 0-1,0 0 1,0 0-1,0 0 1,0 0-1,0 0 0,-1-1 1,1 1-1,0 0 1,0-1-1,-1 1 0,1-1 1,0 1-1,-4 0 1,5-1-11,-1 1 1,1-1 0,-1 0 0,0 1 0,1-1-1,-1 0 1,0 0 0,0 1 0,1-1-1,-1 0 1,0 0 0,0 0 0,1 0 0,-1 0-1,0 0 1,1 0 0,-1 0 0,0 0 0,0 0-1,1-1 1,-1 1 0,0 0 0,1 0-1,-1-1 1,0 1 0,1 0 0,-1-1 0,0 1-1,1-1 1,-1 1 0,1-1 0,-1 1-1,1-1 1,-1 1 0,1-1 0,-1 0 0,1 1-1,0-1 1,-1 1 0,1-1 0,0 0-1,-1 0 1,9-6-316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1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1688,'13'1'844,"-7"-2"-734,1 0-1,0 0 1,0 0-1,-1 1 1,1 0-1,0 0 1,11 2-1,5-1 5,316-1 584,-313-8-1051,-21 5-401,-11 7 251,2-3 177,-6-1-42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2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1664,'0'1'45,"1"-1"0,0 1-1,0 0 1,0 0 0,0-1 0,0 1-1,1-1 1,-1 1 0,0-1 0,0 1-1,0-1 1,0 1 0,1-1-1,-1 0 1,0 0 0,0 0 0,0 0-1,1 0 1,-1 0 0,0 0 0,0 0-1,1 0 1,-1 0 0,2-1 0,41-5 266,-39 6-228,43-4 163,0 1 0,55 6 0,-11 0-54,-90-3-214,-1 0-1,0 0 0,0 0 1,0 0-1,0 1 1,0-2-1,0 1 1,0 0-1,0 0 1,0 0-1,0 0 1,0-1-1,0 1 1,0 0-1,0-1 1,0 1-1,0-1 1,0 1-1,0-1 1,0 0-1,1 0 0,-9-17-1379,6 15 1342,-1-8-317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7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 1632,'-3'11'69,"0"1"1,1 0-1,1 0 0,-1 21 0,-3 19 98,5-35-124,0-1-1,0 1 1,2-1 0,0 0-1,1 1 1,8 24 0,-10-37-37,0-1 0,1 0 1,0 0-1,-1 0 0,1 0 1,0 0-1,0 0 1,1-1-1,-1 1 0,0-1 1,1 0-1,0 1 0,-1-1 1,1 0-1,4 2 1,-5-3-16,-1 0-1,1 0 1,0 0 0,0 0 0,0-1 0,0 1 0,0 0 0,0-1 0,0 1 0,0-1 0,0 0 0,0 0 0,1 0 0,-1 0 0,0 0 0,0 0 0,0 0-1,0-1 1,0 1 0,0-1 0,0 1 0,0-1 0,0 0 0,0 0 0,0 0 0,2-2 0,13-11-267,-8 5 79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3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306 32 1692,'0'-2'20,"-1"1"1,0-1-1,1 1 0,-1-1 0,0 1 0,0-1 1,0 1-1,0-1 0,0 1 0,0 0 1,-1-1-1,1 1 0,0 0 0,-1 0 0,1 0 1,-1 0-1,1 0 0,-1 1 0,1-1 1,-1 0-1,0 1 0,1-1 0,-1 1 0,0-1 1,1 1-1,-1 0 0,0 0 0,0 0 1,-1 0-1,-64-4 355,60 4-349,0 1-6,0-1 0,1 1 0,-1 0 1,0 1-1,0 0 0,0 0 1,1 0-1,-1 1 0,1 0 0,-11 7 1,-55 46 130,50-36-101,20-18-48,1-1 0,0 1 0,-1 0-1,1 0 1,0 0 0,1-1 0,-1 1 0,0 0 0,0 0 0,1 1 0,-1-1 0,1 0 0,0 0 0,-1 0 0,1 0 0,0 0 0,0 0 0,1 4 0,-1 2 17,3-5-17,-1 0 0,1-1 0,-1 1 0,1 0 0,0-1-1,0 0 1,0 0 0,0 0 0,0 0 0,1 0 0,4 2-1,-3-1 4,45 17 36,-41-18-37,-1 1 0,1 1-1,-1-1 1,1 1 0,13 10-1,46 31 60,-60-38-43,-1 1 1,0-1-1,-1 1 1,1 1-1,-2 0 1,1-1-1,-1 2 1,0-1-1,3 11 1,-6-14 1,-1 0 1,0 1 0,-1-1-1,1 0 1,-1 1 0,0-1-1,-2 11 1,1 4 68,0-20-82,0 0 1,-1 0 0,1 1-1,0-1 1,-1 0 0,1 0 0,-1 0-1,1-1 1,-1 1 0,1 0-1,-1 0 1,0-1 0,1 1-1,-1-1 1,0 0 0,0 1 0,-1-1-1,-36 6 86,31-6-95,0-1 0,1 0 0,-1 0 0,0 0 0,1-1 0,-1-1 0,1 1 0,-1-1 0,1 0 0,0-1 0,0 1 1,0-1-1,1-1 0,0 1 0,-9-9 0,13 11-27,0 0 1,1 0 0,-1 0-1,1-1 1,-1 1 0,1-1-1,0 1 1,0-1 0,0 1-1,0-1 1,1 1 0,-1-1 0,1 0-1,-1 1 1,1-1 0,0 0-1,0 1 1,0-1 0,1 0-1,-1 1 1,0-1 0,1 0-1,0 1 1,0-1 0,1-2-1,1-5-196,1 0-1,0 0 0,1 1 1,0-1-1,8-9 1,-2 1-139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3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1632,'3'37'283,"1"0"0,2 0 0,2 0 0,1-1-1,2-1 1,2 0 0,23 48 0,-29-69-260,0-1 1,1 1-1,1-1 1,0-1-1,0 0 1,2 0-1,19 18 0,-28-29-38,0 1 0,0 0-1,0-1 1,1 1-1,-1-1 1,0 0 0,1 0-1,-1 0 1,0 0-1,1 0 1,-1 0 0,1-1-1,0 1 1,-1-1-1,1 0 1,-1 0 0,1 0-1,0 0 1,-1 0-1,1 0 1,-1-1 0,1 1-1,-1-1 1,1 0-1,-1 1 1,1-1 0,-1-1-1,0 1 1,1 0-1,-1 0 1,0-1 0,0 1-1,0-1 1,0 0-1,0 0 1,0 0 0,1-2-1,3-3-81,0 0-1,-1-1 1,1 0-1,-2 0 1,1 0-1,-1 0 1,0-1-1,4-16 1,-3-7-73,-1-1 1,-1 1 0,-2-1 0,-3-35 0,0 2 434,2 65-20,2 45 701,53 97-285,-33-72-517,10 6-132,-31-74-32,-1-1-1,0 1 1,0 0 0,1 0-1,-1-1 1,1 1 0,-1 0-1,1-1 1,-1 1-1,1-1 1,-1 1 0,1 0-1,-1-1 1,1 1 0,0-1-1,-1 0 1,1 1 0,0-1-1,0 1 1,-1-1 0,1 0-1,0 0 1,0 1 0,-1-1-1,1 0 1,0 0-1,0 0 1,0 0 0,-1 0-1,1 0 1,0 0 0,0 0-1,0 0 1,-1 0 0,1-1-1,0 1 1,0 0 0,-1-1-1,2 0 1,1 0-95,-1-1 0,0 0 0,0 0 1,0 0-1,0 0 0,-1-1 0,1 1 1,0-1-1,-1 1 0,2-5 0,7-6-227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4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81 306 1656,'46'112'1425,"-14"-47"-927,-28-45-229,-3-20-266,-1 0 1,0 0 0,0 0 0,0 1 0,0-1 0,0 0-1,0 0 1,0 0 0,0 0 0,0 0 0,0 1-1,0-1 1,1 0 0,-1 0 0,0 0 0,0 1-1,0-1 1,0 0 0,0 0 0,0 0 0,0 0 0,0 1-1,-1-1 1,1 0 0,0 0 0,0 0 0,0 0-1,0 1 1,0-1 0,0 0 0,0 0 0,0 0 0,0 0-1,0 0 1,-1 1 0,1-1 0,0 0 0,0 0-1,0 0 1,0 0 0,0 0 0,-1 0 0,1 0-1,0 0 1,0 0 0,0 1 0,0-1 0,-1 0 0,1 0-1,0 0 1,0 0 0,0 0 0,0 0 0,-1 0-1,1 0 1,0 0 0,0 0 0,0 0 0,0 0-1,-1 0 1,1-1 0,0 1 0,0 0 0,-38-36 124,26 26-109,1-1 0,-19-22-1,22 22-13,0-1-1,0 0 1,2-1-1,-1 0 0,1 0 1,1 0-1,1-1 0,0 0 1,0 0-1,1 0 1,1 0-1,1 0 0,0 0 1,0-1-1,2 1 0,0 0 1,0-1-1,1 1 1,1 0-1,1 0 0,0 1 1,7-18-1,-10 29-4,0 0 0,-1 1 0,1-1 1,1 1-1,-1-1 0,0 1 0,0-1 0,0 1 0,1-1 0,-1 1 1,1 0-1,-1 0 0,1 0 0,0 0 0,-1 0 0,1 0 0,0 0 1,-1 1-1,1-1 0,0 1 0,2-1 0,1 0 0,-1 1 0,1 0 0,-1 0 0,1 0 0,-1 0 1,1 1-1,-1 0 0,9 2 0,-5 0 0,1 0 0,-1 1 0,0 0 0,0 0 0,0 0-1,-1 1 1,1 1 0,12 10 0,10 22 4,37 59-1,-40-56-2,41 85 0,-67-106 15,-9-25-16,0-1 0,0-1 0,1 0 0,-1 0 0,-7-10-1,-8-21 7,21 35-5,-1 0 0,1-1-1,-1 1 1,1 0 0,0-1-1,1 1 1,-1-1 0,0 0-1,1 1 1,0-1 0,0 0-1,0 0 1,1 0 0,-1-4-1,-4-58 3,3 54-3,1-1-1,0 1 0,0 0 0,2 0 0,-1-1 1,1 1-1,1 0 0,6-21 0,-5 24 2,0 0 0,1 0-1,1 0 1,6-11 0,-9 17-2,0 1 1,1-1 0,-1 0-1,1 1 1,-1-1-1,1 1 1,0 0-1,0 0 1,0 0-1,0 0 1,0 0 0,0 1-1,0-1 1,1 1-1,-1 0 1,5-1-1,-4 1 1,1 0-1,0-1 0,0 2 0,-1-1 0,1 0 0,0 1 1,0 0-1,0 0 0,0 1 0,-1-1 0,1 1 0,0 0 0,0 0 1,-1 1-1,1 0 0,-1-1 0,1 1 0,-1 1 0,0-1 1,0 1-1,0-1 0,4 4 0,4 7 0,-1 0 0,-1 1 0,0 0 0,-1 0-1,0 1 1,-1 0 0,6 17 0,6 10 1,-17-34 0,0-1 0,-1 1 0,0 0 0,0 0 0,0 12 0,5 22 0,-6-39-47,0 1 0,-1 0 0,0-1 0,0 1 0,0 0-1,0 0 1,0 0 0,-1-1 0,1 1 0,-1 0 0,0-1-1,0 1 1,-1-1 0,1 1 0,-1-1 0,0 1-1,1-1 1,-2 0 0,-2 4 0,5-6 20,-1 0 1,0 1-1,-1-1 0,1 0 1,0 0-1,0 0 0,0 0 1,-1 0-1,1 0 0,0 0 0,-1 0 1,1-1-1,-1 1 0,1-1 1,-1 1-1,1-1 0,-1 1 1,1-1-1,-1 0 0,0 0 1,1 1-1,-1-1 0,1 0 1,-1-1-1,0 1 0,1 0 0,-1 0 1,1-1-1,-1 1 0,1-1 1,-1 1-1,1-1 0,-1 0 1,1 1-1,-1-1 0,1 0 1,0 0-1,-1 0 0,1 0 1,0 0-1,0-1 0,-2-1 1,-6-4-364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4.8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 1860,'0'0'1044,"36"0"-437,491 0-329,-524 0-319,1 0 1,0-1-1,-1 1 0,1-1 1,-1 1-1,1-1 1,-1 0-1,1 0 0,-1-1 1,4-1-1,-6 3-8,0-1 1,0 0-1,0 0 1,0 0-1,0 0 0,0 0 1,0 0-1,0 0 1,0 0-1,0 0 0,0 0 1,-1 0-1,1-1 1,0 1-1,-1 0 0,1-1 1,-1 1-1,0 0 1,1-1-1,-1 1 0,0 0 1,0-1-1,0-1 1,0-3-308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5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1640,'0'33'707,"0"-22"-591,2-1 0,-1 0-1,1 1 1,6 17 0,3 15 112,34 143 409,-36-156-568,-6-24-51,-1 0 1,0 1 0,0-1-1,-1 1 1,1 12 0,-1-12 1,-1 0 0,2 1 0,-1-1 0,1 0 1,3 10-1,-2-10-10,-1 0 0,0 0 1,0 0-1,-1 0 0,1 12 0,6-17-175,-8-2 160,-1 0 0,1 1 1,0-1-1,0 0 0,0 0 1,0 0-1,0 0 0,0 0 0,0 0 1,0 0-1,0 0 0,0 0 0,0 1 1,0-1-1,0 0 0,0 0 1,0 0-1,0 0 0,0 0 0,0 0 1,0 0-1,1 0 0,-1 0 0,0 0 1,0 1-1,0-1 0,0 0 1,0 0-1,0 0 0,0 0 0,0 0 1,0 0-1,0 0 0,0 0 1,0 0-1,0 0 0,0 0 0,1 0 1,-1 0-1,0 0 0,0 0 0,0 0 1,0 0-1,0 0-19,-1 0 1,1 0-1,0 0 0,0 0 1,-1 0-1,1 0 0,0-1 1,-1 1-1,1 0 0,0 0 1,-1 0-1,1-1 0,0 1 1,0 0-1,-1 0 0,1-1 1,0 1-1,0 0 0,0 0 1,0-1-1,-1 1 0,1 0 1,0-1-1,0 1 0,0 0 1,0-1-1,0 1 0,0 0 1,0-1-1,0 1 0,0 0 1,0-1-1,0 0 0,6-20-982,-4 9 656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7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228 101 1680,'0'-4'44,"-1"-1"-1,1 1 1,-1 0 0,0 0 0,0 0-1,0 0 1,0 1 0,-1-1-1,1 0 1,-1 0 0,0 1-1,0-1 1,-1 1 0,1 0-1,-1-1 1,1 1 0,-1 0-1,0 1 1,0-1 0,0 0-1,-1 1 1,-6-4 0,5 3-29,-1 0 1,0 1 0,0 0-1,1 0 1,-1 1 0,-1-1 0,1 1-1,0 0 1,0 1 0,0 0 0,0 0-1,-1 0 1,1 1 0,0 0 0,-11 2-1,13-2-10,1 0 0,-1 0 0,1 0 0,0 0 0,-1 0 0,1 1 0,0-1 0,0 1 0,0 0-1,0 0 1,0 0 0,1 0 0,-1 0 0,1 1 0,-1-1 0,1 1 0,0 0 0,0 0 0,0 0 0,0 0-1,0 0 1,1 0 0,-1 0 0,1 0 0,0 1 0,0-1 0,0 0 0,1 1 0,-1-1 0,1 1 0,0-1 0,0 1-1,0-1 1,1 7 0,0-8-4,-1 0 0,1 0 0,0 0 0,0 0 0,0 0 0,1 0 0,-1 0 0,0 0 0,1 0 0,-1-1 0,1 1 0,0 0 0,-1-1 0,1 1 0,0-1 0,0 0 0,0 0 0,0 0 0,0 0 0,0 0 0,5 1 0,52 19 20,-54-20-20,6 3 20,0 0 1,0 1 0,0 1-1,0 0 1,-1 0-1,0 1 1,0 1 0,-1-1-1,0 1 1,0 1 0,-1 0-1,0 0 1,-1 1 0,0 0-1,0 0 1,-1 0-1,0 1 1,-1 0 0,7 22-1,-10-27 6,-1-1-1,0 1 0,-1-1 1,1 1-1,-1 0 0,0 6 0,0-10-14,0 0 0,0 0-1,-1 1 1,1-1 0,0 0-1,-1 0 1,1 0 0,-1 0-1,0 0 1,1 0 0,-1 0-1,0 0 1,0 0 0,-1 0-1,1 0 1,0-1 0,-2 3-1,-5-1-7,-1 1 0,0-1-1,0-1 1,0 1-1,0-2 1,0 1 0,0-1-1,0-1 1,0 1-1,-1-2 1,1 1 0,0-1-1,0-1 1,0 1-1,0-1 1,0-1 0,0 0-1,1 0 1,-14-8-1,18 8-116,1 0 0,-1 0 0,1-1-1,0 0 1,0 0 0,0 0 0,0 0-1,1 0 1,0 0 0,0 0-1,0-1 1,0 0 0,1 1 0,-1-1-1,1 0 1,0-6 0,8-2-256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8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147 13 1616,'1'1'51,"-1"-1"0,1 1 1,0 0-1,-1-1 0,1 1 0,0-1 0,0 1 1,-1-1-1,1 0 0,0 1 0,0-1 0,0 0 0,0 1 1,0-1-1,0 0 0,-1 0 0,1 0 0,0 0 0,0 0 1,0 0-1,0 0 0,2 0 0,33 0 99,-23-1 46,36 2 10,18 1-5,-48-3-120,-19 1-79,0 0 0,-1 0-1,1 0 1,0 0 0,0 0 0,0 0 0,0 0 0,0 0-1,0 0 1,0 0 0,0-1 0,0 1 0,0 0-1,0 0 1,0 0 0,0 0 0,-1 0 0,1 0-1,0 0 1,0 0 0,0 0 0,0 0 0,0 0-1,0 0 1,0-1 0,0 1 0,0 0 0,0 0-1,0 0 1,0 0 0,0 0 0,0 0 0,0 0-1,0 0 1,0 0 0,0-1 0,0 1 0,-17-4-4,-1 1 1,-1 1-1,-22-1 1,-22-2-15,52 5 17,-1 0 0,0 0 0,0 1 0,1 1 0,-1 0 0,-12 4 0,-4 0 5,25-5-3,-1 0 1,1 0-1,0 0 0,0 0 0,0 0 1,0 1-1,0 0 0,1-1 0,-1 1 1,0 0-1,1 0 0,-1 0 0,1 1 1,0-1-1,0 1 0,0-1 0,0 1 1,0 0-1,0 0 0,1-1 0,-1 1 1,-1 6-1,0 1 35,0 1 0,1-1 1,0 0-1,1 1 0,0 20 1,2-8 1,0-1 0,1 1 0,7 28 0,-4-35-22,1 0 1,0-1 0,11 18 0,-9-18-5,-1 0 1,0 0-1,5 21 0,2-4 2,-11-26-12,-1-1-1,1 0 1,-1 1-1,0-1 1,0 1 0,-1-1-1,0 1 1,1 6-1,9 32 32,-11-43 14,4-1-50,22 1-147,0-1 1,0-1 0,0-2 0,0 0 0,0-1 0,0-2 0,28-10 0,10-11-1055,-51 16 846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8.8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1836,'0'20'189,"0"0"0,1 0 1,1 0-1,1 0 0,1 0 0,1 0 0,0-1 0,9 20 0,9 22 68,-20-56-224,0 0 0,0 0 0,-1 1 0,1-1-1,-1 1 1,0-1 0,-1 1 0,2 8 0,-3-14-41,-1 0 0,1 0 1,0 0-1,-1 0 0,1 0 0,-1 0 0,1 0 0,-1 0 1,1 0-1,0 0 0,-1 0 0,1-1 0,-1 1 0,1 0 1,0 0-1,-1 0 0,1-1 0,0 1 0,-1 0 1,1-1-1,0 1 0,-1 0 0,1 0 0,0-1 0,-1 1 1,1-1-1,0 1 0,0 0 0,0-1 0,-1 1 0,1-1 1,0 1-1,0 0 0,0-1 0,0 1 0,0-1 0,0 1 1,0-1-1,0 1 0,0 0 0,0-1 0,-36-58-1596,27 41 1246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9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1620,'1'-1'17,"-1"0"1,0 1-1,0-1 1,0 1-1,0-1 0,1 1 1,-1-1-1,0 1 0,0-1 1,1 1-1,-1-1 0,0 1 1,1-1-1,-1 1 0,1-1 1,-1 1-1,1 0 0,-1-1 1,1 1-1,-1 0 0,1-1 1,-1 1-1,1 0 0,-1 0 1,1-1-1,-1 1 0,1 0 1,-1 0-1,1 0 0,0 0 1,-1 0-1,1 0 0,-1 0 1,1 0-1,0 0 1,-1 0-1,1 0 0,-1 0 1,1 0-1,-1 1 0,1-1 1,0 0-1,-1 0 0,1 0 1,-1 1-1,1-1 0,-1 0 1,1 1-1,0 0 0,32 18 356,-25-12-326,-4-4-27,-1-1-1,1 0 1,-1 1 0,0 0-1,0 0 1,0 0-1,0 0 1,0 0-1,-1 1 1,1-1 0,-1 1-1,0 0 1,0-1-1,-1 1 1,1 0-1,-1 0 1,0 0 0,0 0-1,0 1 1,0-1-1,-1 0 1,1 0-1,-2 7 1,1-10-18,0 0-1,0 0 1,0 1-1,0-1 1,0 0 0,-1 0-1,1 0 1,0 1-1,-1-1 1,1 0 0,-1 0-1,1 0 1,-1 0-1,0 0 1,0 0 0,1 0-1,-1 0 1,0 0 0,0 0-1,0 0 1,0-1-1,0 1 1,0 0 0,0-1-1,0 1 1,0-1-1,0 1 1,0-1 0,-1 1-1,1-1 1,0 0-1,0 1 1,-3-1 0,-47-1-476,30-1 54,19 5-110,2-8 198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9.5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83 1604,'35'-20'868,"-28"17"-830,1 1 0,-1 0 1,1 0-1,-1 0 0,1 1 1,0 0-1,-1 0 0,15 1 0,-15 1-22,0-1-1,0 0 0,0-1 0,0 0 0,0 0 0,0 0 0,0-1 0,10-4 0,-13 4-9,-3 1-5,0 1 1,0-1-1,0 1 1,1-1-1,-1 0 1,0 1 0,0-1-1,0 0 1,0 0-1,0 0 1,0 0-1,0 0 1,-1 0-1,1 0 1,0 0-1,0 0 1,-1 0-1,1 0 1,-1 0-1,1-1 1,-1 1-1,1 0 1,-1 0-1,0-1 1,0 1-1,0 0 1,1-1-1,-1 1 1,0 0-1,-1-3 1,1 3 1,0 1 3,0 0-1,0 1 0,0-1 0,0 0 1,0 1-1,0-1 0,0 0 1,0 0-1,0 1 0,0-1 1,0 0-1,0 0 0,0 1 0,1-1 1,-1 0-1,0 0 0,0 1 1,0-1-1,0 0 0,0 0 1,1 1-1,-1-1 0,0 0 1,0 0-1,0 0 0,1 1 0,-1-1 1,0 0-1,0 0 0,1 0 1,-1 0-1,0 0 0,0 0 1,1 0-1,-1 1 0,0-1 0,1 0 1,-1 0-1,0 0 0,0 0 1,1 0-1,-1 0 0,0 0 1,0 0-1,1 0 0,-1-1 0,0 1 1,1 0-1,-1 0 0,0 0 1,0 0-1,1 0 0,-1 0 1,0 0-1,0-1 0,0 1 0,1 0 1,-1 0-1,0 0 0,0-1 1,14 21 156,16 44 107,-15-19-126,7 25-16,24 75 48,-39-109-146,-3-15-2,0-1 1,1 36-1,7 39 53,-12-81-71,0-11-4,0 0 0,0 0 0,0 0 0,0 1 0,0-1 1,0 0-1,-1 0 0,0 0 0,1 0 0,-3 5 0,1-6-3,0-1 0,1 0 0,-1 0 0,0 0-1,1 0 1,-1 0 0,0 0 0,0 0 0,0-1-1,0 1 1,0-1 0,0 1 0,0-1 0,0 0-1,0 0 1,0 0 0,0 0 0,0 0 0,-3 0-1,-245 0-2278,229 0 1898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8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1632,'29'-2'284,"-25"1"-261,0 1-1,1-1 1,-1 1-1,0 0 1,1 0 0,-1 0-1,0 1 1,1-1-1,-1 1 1,0 0-1,0 1 1,0-1-1,0 1 1,0-1-1,0 1 1,0 0-1,0 1 1,5 3-1,-7-3-17,1-1-1,-1 1 1,0-1-1,0 1 1,0 0-1,0 0 1,0 0-1,0 0 0,-1 0 1,0 0-1,0 0 1,1 0-1,-2 1 1,1-1-1,0 0 1,-1 1-1,0-1 1,1 1-1,-1-1 1,-1 1-1,1-1 1,0 0-1,-1 1 1,0-1-1,0 0 0,0 1 1,0-1-1,-2 5 1,0-2-5,0 0-1,-1 1 1,1-1-1,-1 0 1,0-1 0,0 1-1,-1-1 1,0 0-1,0 0 1,0 0 0,-1-1-1,-6 5 1,6-8 7,5-1 1,1-1 1,0-2 3,0 2 11,0 0-18,0 0 1,0-1 0,0 1 0,0 0 0,1-1 0,-1 1 0,0-1 0,1 1 0,-1 0 0,1-1 0,-1 1 0,1 0 0,0 0 0,0-1 1,-1 1-1,1 0 0,0 0 0,0 0 0,0 0 0,0 0 0,0 0 0,0 0 0,1 0 0,-1 1 0,0-1 0,0 0 0,1 1 0,-1-1 0,0 1 0,1-1 1,-1 1-1,0-1 0,1 1 0,-1 0 0,1 0 0,2 0 0,14-1 55,-15 1-52,0-1 0,1 1 0,-1 0 0,0 0 0,0 0 0,0 0 0,1 0 0,-1 1 0,0-1 0,0 1 0,0 0 0,0 0 0,0 0 1,0 0-1,0 1 0,0-1 0,0 1 0,-1 0 0,1 0 0,-1 0 0,3 2 0,6 7 37,-9-9-37,0 0 1,0-1-1,0 1 0,0 0 1,-1 0-1,1 1 1,-1-1-1,1 0 1,-1 0-1,0 1 0,0-1 1,1 1-1,-2-1 1,1 1-1,0-1 1,0 5-1,2 23 110,-2-25-103,-1-1 1,1 1 0,-1-1 0,0 0 0,0 1 0,0-1 0,-1 1 0,1-1-1,-2 5 1,0-2 16,0 0 0,0-1 0,-1 1-1,0-1 1,0 0 0,0 1 0,-6 7 0,6-12-23,1 0 0,0 0 0,-1 0 0,0 0-1,1 0 1,-1 0 0,0-1 0,0 1 0,0-1 0,0 0 0,0 0 0,0 0 0,0 0 0,-1 0 0,1-1 0,0 0 0,0 1 0,-7-2 0,0 1-10,3 1-10,0-1 1,0-1-1,0 1 1,0-1-1,-9-2 0,14 2-27,1 1-1,-1-1 0,1 1 0,0-1 1,-1 0-1,1 1 0,0-1 1,0 0-1,-1 0 0,1 0 0,0 0 1,0 0-1,0 0 0,0-1 0,0 1 1,1 0-1,-1 0 0,0-1 0,0 1 1,1 0-1,-1-1 0,1 1 0,-1-1 1,1 1-1,0-1 0,0 1 0,-1-1 1,1 1-1,1-3 0,-1-19-660,0 13 354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4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1 1648,'-13'7'230,"6"-4"-161,1 0-1,0 0 1,0 1 0,0 0-1,1 0 1,-1 1-1,1 0 1,0-1 0,1 2-1,-8 9 1,-2 5 26,1 0-1,2 1 1,0 0 0,1 1 0,1 0 0,-12 45-1,12-6 3,2 1 0,3 0 0,2 0-1,4 1 1,9 62 0,-7-93-63,3 1 0,0-1-1,2-1 1,2 0 0,0 0 0,30 53 0,-30-67-15,1-1 1,1 0 0,0-1-1,30 26 1,-33-32-12,-4-4-4,0 0 0,1 0 0,0 0-1,0-1 1,0 0 0,0 0 0,0-1 0,1 0 0,0 0 0,8 1 0,-2 0-27,-14-4-7,1 0 0,-1 0 0,0 1 0,0-1-1,1 0 1,-1 0 0,0 0 0,1 0 0,-1 0-1,0 1 1,0-1 0,1 0 0,-1 0 0,0 0 0,1 0-1,-1 0 1,0 0 0,1 0 0,-1 0 0,0 0-1,1 0 1,-1 0 0,0 0 0,1-1 0,-1 1-1,0 0 1,0 0 0,1 0 0,-1 0 0,0 0 0,1-1-1,-1 1 1,0 0 0,0 0 0,0 0 0,1-1-1,-1 1 1,0 0 0,0 0 0,0-1 0,1 1 0,-1 0-1,0 0 1,0-1 0,0 1 0,0 0 0,0-1-1,0 1 1,0 0 0,1-1 0,-1 1 0,0 0-1,0 0 1,0-1 0,0 1 0,-1 0 0,1-1 0,0 1-1,0 0 1,0-1 0,0 1 0,0 0 0,0-1-1,0 1 1,0 0 0,-1 0 0,1-1 0,0 1 0,0-7-336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1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33 4116,'0'0'-120,"-11"0"-44,11-7-40,-11 7-56,-1-6-52,12 0-92,-11-1-4,0 1 28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2.4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70 1696,'-99'0'1931,"88"2"-1708,18 1 51,19 3-132,424-10 4,-382-3-149,-71 6-92,1-1 0,0 1 1,-1-1-1,1 0 0,0 0 0,0 0 1,0 0-1,0 0 0,1-1 0,-1 1 0,0 0 1,1-1-1,0 1 0,-1-1 0,1 0 0,0 1 1,1-1-1,-1 0 0,0 0 0,1 1 0,-1-1 1,1-5-1,0-4-286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2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1740,'0'32'859,"0"132"151,0-146-960,1 0 0,1 1 0,0-1-1,2 0 1,0 0 0,1 0 0,1-1 0,1 1 0,9 17 0,-5-29-59,-11-6 6,1 0 0,-1 0 0,0 0 1,1 0-1,-1 0 0,1 0 0,-1 0 0,0 0 1,1 0-1,-1 0 0,0 1 0,1-1 0,-1 0 1,0 0-1,1 0 0,-1 1 0,0-1 0,1 0 1,-1 0-1,0 1 0,0-1 0,1 0 0,-1 1 0,0-1 1,0 0-1,1 1 0,-1-1 0,0 1 0,0-1 1,0 0-1,0 1 0,0-1-2,0 1 0,0-1 0,0 0 0,0 0 0,0 0 0,0 0 1,0 1-1,0-1 0,0 0 0,0 0 0,0 0 0,0 0 0,0 1 0,0-1 0,0 0 0,0 0 0,0 0 0,0 0 0,0 1 1,1-1-1,-1 0 0,0 0 0,0 0 0,0 0 0,0 0 0,0 1 0,0-1 0,0 0 0,0 0 0,1 0 0,-1 0 0,0 0 1,0 0-1,0 0 0,0 0 0,1 0 0,-1 1 0,0-1 0,0 0 0,0 0 0,0 0 0,1 0 0,-1 0 0,0 0 0,0 0 1,0 0-1,0 0 0,1 0 0,-1 0 0,0 0 0,0 0 0,0 0 0,0-1 0,1 1 0,-1 0 0,0 0 0,0 0 0,0 0 1,0 0-1,0 0 0,1 0 0,13-13-536,9-17-552,-21 17 739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3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0 1812,'-7'9'149,"1"0"1,0 0-1,0 0 0,1 1 0,0 0 1,1 0-1,0 0 0,-4 17 0,-1 12 32,-3 40 0,7-45-71,2-16-71,0 0 0,1 0 0,1 0-1,1 1 1,1-1 0,0 0 0,2 0 0,0 0 0,8 27 0,-8-38-31,0 0 1,1 0 0,0-1-1,0 1 1,0-1 0,1 0-1,0 0 1,0-1-1,1 0 1,0 1 0,0-2-1,0 1 1,0-1 0,1 0-1,-1 0 1,1-1 0,0 0-1,0 0 1,1 0-1,-1-1 1,9 1 0,-10-2-10,0 0 0,1 0 0,-1-1 0,0 0 0,0 0 0,0-1 0,0 1 0,0-1 0,0-1 0,0 1 0,0-1 0,0 0 0,-1 0 0,1-1 0,-1 0 0,1 0 0,-1 0 0,0 0 0,0-1 0,-1 0 0,1 0 1,-1 0-1,1-1 0,-2 0 0,1 1 0,5-10 0,-3 5-7,0 0 1,-1 0-1,0-1 1,-1 0-1,0 0 1,0-1-1,-1 1 1,-1-1-1,0 1 1,0-1-1,0-17 1,-2 17 10,-1 0 0,0 0 1,-1 0-1,0 0 0,0 1 0,-1-1 1,-1 1-1,0-1 0,0 1 0,-1 0 1,0 1-1,-1-1 0,0 1 1,0 0-1,-1 1 0,0-1 0,-1 1 1,0 1-1,0 0 0,0 0 1,-1 0-1,0 1 0,-11-6 0,-50-25 77,49 27-62,17 8-15,1 0 1,-1 0-1,0 0 0,0 0 1,0 1-1,0 0 1,0 0-1,-8-1 0,-16-1-78,21 0-229,19 2-538,9 1 37,-10 0 419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3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1 1620,'0'0'468,"0"32"523,0 121-131,0-150-848,-1 1 1,0-1-1,0 1 0,0-1 1,0 0-1,0 1 1,-1-1-1,0 0 0,1 0 1,-1 0-1,-3 3 0,3-3-8,0-1-1,0 0 0,1 1 1,0-1-1,-1 1 0,1-1 0,0 1 1,0 0-1,0-1 0,0 5 1,0-6-77,0 1 1,0-1 0,0 0 0,0 1-1,0-1 1,0 0 0,0 0 0,0 0-1,0 0 1,0 0 0,-1 0 0,1 0 0,0 0-1,-1-1 1,1 1 0,0 0 0,-1-1-1,1 1 1,-1-1 0,1 0 0,-1 1-1,1-1 1,-1 0 0,-2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5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1756,'0'0'382,"34"11"482,21 10-590,-14 9-127,-17-14-77,-1 1 1,-1 2-1,28 28 0,-35-29-38,0 1 0,-1 1-1,-1 0 1,-1 0-1,-1 1 1,-1 1 0,15 44-1,-16-32 14,-2 0-1,-1 0 1,-1 1-1,0 64 1,-6-75-33,-1 0 0,0 0-1,-2 0 1,-1 0 0,0 0 0,-2-1 0,-1 0 0,-1 0 0,-1-1 0,0 0 0,-2-1 0,-1 0-1,-24 30 1,25-33-9,10-15-2,1-1 0,0 1 1,-1-1-1,0 1 0,1-1 1,-1 0-1,0 0 0,0 0 0,0 0 1,0 0-1,-1 0 0,1-1 0,0 1 1,-1-1-1,1 1 0,-1-1 0,0 0 1,1 0-1,-1 0 0,0-1 0,0 1 1,1 0-1,-1-1 0,0 0 1,0 0-1,-3 0 0,4 0-9,-1-2-84,3 2 64,-1 0 1,1 0-1,0 0 0,-1 0 1,1 0-1,-1 0 1,1-1-1,0 1 0,-1 0 1,1 0-1,0-1 0,-1 1 1,1 0-1,0-1 1,-1 1-1,1 0 0,0 0 1,0-1-1,-1 1 0,1-1 1,0 1-1,0 0 1,0-1-1,-1 1 0,1-1 1,0 1-1,0 0 0,0-1 1,0 1-1,0-1 1,0 1-1,0-1 0,0 0 1,0-25-1203,0 14 872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5.8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1664,'0'-6'264,"0"0"-24,0-7-16,0 7-16,0-1 96,11 7-200,-22 0-24,22 0-20,0 0-260,1 0-116,-1 0-128,0 0 164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6.2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0 1604,'6'8'223,"0"-1"1,-1 1-1,0-1 0,0 2 0,0-1 0,-1 0 0,3 13 1,-5-15-187,-1 1 1,0-1 0,0 1-1,0 0 1,-1-1 0,0 1-1,0 0 1,-1-1 0,0 1 0,0 0-1,-1-1 1,0 1 0,0-1-1,-4 10 1,-10 18 42,15-30-101,-1 0 0,1 0-1,-1-1 1,1 1 0,-1 0 0,-1 0 0,1-1 0,0 0-1,-1 1 1,0-1 0,0 0 0,-3 3 0,-7 6-118,11-10 64,1-1 1,-1 1-1,0 0 1,1-1 0,-1 1-1,0-1 1,0 0-1,0 0 1,0 0 0,0 0-1,0 0 1,-1 0-1,1 0 1,0-1 0,0 1-1,-1-1 1,1 1-1,-4-1 1,-5 0-301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6.2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1792,'9'184'1915,"2"27"-1618,-7-182-266,-2-1 1,-1 1 0,-2 0 0,-5 38-1,5-52-19,-1-1 0,2 1 0,0-1 0,3 17 0,-1 22 18,-2-51-55,0-1 1,0 1-1,-1 0 1,1-1-1,-1 1 1,1-1-1,-1 1 1,0-1-1,1 1 1,-1-1-1,0 0 1,0 1-1,0-1 0,0 0 1,0 0-1,0 1 1,-1-1-1,1 0 1,0 0-1,-1 0 1,-2 1-1,3-2-174,-11-19-915,12 12 742,0 1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2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 1 1672,'-26'4'500,"20"-2"-481,1 0 0,0 0 0,0 1 0,0-1 0,0 1 0,0 1 0,1-1 0,-1 1 0,1-1 0,0 1 0,0 1 0,0-1 0,1 0 0,-1 1 0,1 0 0,0 0 0,1 0 0,-1 0 0,1 0 0,0 0-1,0 1 1,1-1 0,-1 1 0,0 7 0,0 0 0,1 0 1,0 0-1,1 0 0,0 0 0,1 0 0,0 0 0,1 0 0,0 0 0,8 19 1,1 2 9,-6-18-15,0 0 0,1-1 0,1 0 0,0 0 1,12 17-1,6 9 4,-16-33-171,-8-17-211,-1 1 85,0-1-23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8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0 1640,'11'0'81,"1"0"0,-1 1-1,0 0 1,0 1 0,0 0-1,-1 1 1,1 0 0,0 0 0,15 8-1,-21-8-62,-1 0-1,0 0 1,0 0 0,-1 0-1,1 0 1,-1 1-1,1 0 1,-1 0-1,0 0 1,0 0 0,-1 0-1,1 0 1,-1 1-1,0-1 1,0 1-1,-1 0 1,1 0 0,-1-1-1,0 1 1,0 0-1,-1 0 1,1 0-1,-1 9 1,0-6 8,0 4 19,0 0 1,0-1 0,-1 1-1,0 0 1,-1 0-1,-1-1 1,0 1-1,-5 11 1,-4 11 70,10-28-96,0 0 0,0 0 0,0-1 0,-1 1-1,0-1 1,0 1 0,0-1 0,-1 0 0,0 0-1,0 0 1,-5 4 0,0 0 3,7-6-13,-1 0 0,0 0 0,1-1 1,-1 1-1,-1 0 0,1-1 1,0 0-1,0 0 0,-1 0 1,0 0-1,1 0 0,-1-1 0,0 0 1,1 0-1,-8 2 0,-11-2 2,20 0-46,-1 0 0,1-1-1,-1 0 1,1 0 0,-1 0 0,1 0 0,-1 0-1,0 0 1,1-1 0,-1 1 0,1-1-1,-1 1 1,-2-2 0,-3-18-1229,6 11 911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6.6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0 1784,'-5'15'119,"2"0"0,0 0 0,0 1 0,2-1 0,0 0 0,0 1-1,2-1 1,1 16 0,0 20 107,-2 367 544,-2-415-1061,-3-8-52,-1-5-373,-1 3 316,5-5 28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7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136 1 1608,'-5'0'50,"-1"0"0,1 1 0,0-1 0,0 1-1,-1 0 1,1 1 0,0-1 0,0 1 0,0 0 0,0 0-1,1 1 1,-1-1 0,1 1 0,-1 0 0,1 0 0,0 1 0,0-1-1,0 1 1,1 0 0,-1 0 0,1 0 0,0 1 0,0-1 0,0 1-1,1-1 1,-1 1 0,1 0 0,1 0 0,-3 9 0,-1 9 76,1 0 1,2 1 0,-1 33 0,4-46-97,0 0 1,0-1-1,1 0 0,0 1 1,1-1-1,0 0 0,0 0 0,1 0 1,6 10-1,-7-14-22,1 0 1,-1 0-1,2 0 0,-1-1 1,0 1-1,1-1 0,0 0 1,0 0-1,1-1 0,-1 1 1,1-1-1,0 0 0,0-1 1,8 4-1,-9-5-66,0 0 0,0 0-1,0 0 1,0 0 0,0-1 0,0 0 0,1 0 0,-1-1-1,0 1 1,0-1 0,1 0 0,-1-1 0,0 1-1,0-1 1,1 0 0,-1 0 0,0-1 0,0 0-1,0 0 1,0 0 0,-1 0 0,1-1 0,-1 1 0,1-1-1,-1 0 1,0-1 0,0 1 0,0-1 0,0 0-1,-1 0 1,1 0 0,4-8 0,3-6-301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7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0 1756,'-8'5'122,"0"1"1,1 0-1,0 0 0,0 1 1,1-1-1,0 1 0,0 1 1,0-1-1,1 1 0,0 0 1,1 0-1,-7 17 0,7-15-85,0 0 1,1 1-1,0-1 0,1 1 1,0-1-1,1 1 0,0 0 0,1-1 1,0 1-1,2 17 0,1 4 39,-3-28-66,0 0 0,0 1 1,1-1-1,-1 0 0,1 0 0,0 0 1,0 0-1,1 0 0,2 6 0,-1-5 0,-1 0-7,0 0-1,0-1 1,0 1-1,0-1 0,1 1 1,0-1-1,0 0 1,0 0-1,0 0 1,1 0-1,0-1 0,0 1 1,0-1-1,0 0 1,0 0-1,0-1 1,1 1-1,-1-1 1,10 3-1,-8-3-21,-1 0-1,1 0 1,0-1 0,-1 1 0,1-1-1,0-1 1,0 1 0,0-1-1,-1 0 1,1-1 0,0 1-1,0-1 1,0 0 0,-1 0-1,1-1 1,-1 0 0,1 0 0,-1 0-1,0-1 1,1 0 0,-1 0-1,9-7 1,-8 4 0,-1 0-1,0 0 1,1-1-1,-2 0 1,1 0-1,-1 0 1,0 0-1,-1-1 1,0 1-1,0-1 1,0 0-1,-1 0 1,-1 0-1,1 0 1,-1 0-1,0-1 1,-1 1-1,0 0 1,0-1-1,-1 1 1,-4-16-1,3 15 35,-1-1 0,0 1 0,-1 0 0,0 0 0,0 1-1,-1-1 1,0 1 0,0 0 0,-1 0 0,-7-7 0,8 12 8,0 0 0,-1 1 1,1-1-1,0 1 1,-1 0-1,0 0 1,1 0-1,-1 1 0,0 0 1,0 0-1,0 1 1,0 0-1,0 0 1,1 0-1,-10 2 1,-10-2-15,47-7-1508,-10 2 1198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8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1624,'1'12'212,"1"1"0,0-1 0,1 1 0,9 22 0,4 18 161,6 31 36,1-8-132,-20-67-245,-1-1 0,2 1 0,0-1 0,0 0 0,7 11 0,-10-16-41,1-1 0,-1 1 0,1 0 0,0-1 0,0 0 0,0 1 0,0-1 0,1 0 0,-1 0 0,0 0 0,1 0 0,0 0 0,-1-1 0,1 1 0,0-1 0,0 0 0,0 0 0,5 2 0,-5-4-23,-1 1 1,0 0-1,1-1 1,-1 1-1,0-1 1,1 0 0,-1 0-1,0 0 1,0 0-1,0 0 1,0-1-1,0 1 1,0-1-1,0 1 1,0-1-1,0 1 1,-1-1 0,3-3-1,24-41-464,-19 29 253,14-33-208,-12 24 219</inkml:trace>
  <inkml:trace contextRef="#ctx0" brushRef="#br0" timeOffset="1">283 51 1616,'1'6'159,"-1"0"0,-1 0 0,1-1-1,-1 1 1,0 0 0,0-1 0,0 1 0,-4 8 0,3-6-81,0 1 0,1 0 0,0 0 0,1 0 0,0 0 0,2 18 0,0 5 77,-2-19-106,1-1-1,0 1 1,1-1-1,1 1 1,0-1-1,8 21 1,-8-15-3,-3-17-47,0-1 1,0 1 0,0-1 0,0 1 0,0-1 0,0 1-1,0 0 1,0-1 0,0 1 0,0-1 0,1 1 0,-1-1-1,0 1 1,0-1 0,1 1 0,-1-1 0,0 1 0,1-1-1,-1 1 1,0-1 0,1 1 0,-1-1 0,1 1 0,-1-1 0,0 0-1,1 1 1,-1-1 0,1 0 0,0 1 0,1-1-51,-1 0 1,1 0-1,-1 0 1,1 0-1,0 0 1,-1 0 0,1 0-1,-1-1 1,1 1-1,-1-1 1,1 1-1,-1-1 1,1 1-1,-1-1 1,1 0-1,-1 0 1,0 0 0,1 1-1,-1-1 1,0-1-1,0 1 1,0 0-1,0 0 1,2-2-1,18-14-620,-9 11 364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8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93 320 1704,'-22'-20'717,"-12"-30"-274,30 45-412,0-1 0,0 1 0,1-1-1,0 0 1,0 0 0,0 0 0,1 0-1,0 0 1,0-1 0,1 1 0,-2-13-1,1-8 158,3-45 0,0 26 48,-1 45-232,0 0 1,1 0-1,-1 0 0,0 0 0,1 0 1,-1 0-1,1 0 0,-1 0 0,1 0 1,0 1-1,-1-1 0,1 0 0,0 0 1,-1 0-1,1 1 0,0-1 0,0 0 1,0 1-1,0-1 0,0 1 0,0-1 1,0 1-1,-1 0 0,2-1 0,-1 1 1,0 0-1,0-1 0,0 1 1,0 0-1,0 0 0,0 0 0,0 0 1,0 0-1,0 0 0,0 0 0,0 1 1,0-1-1,0 0 0,0 0 0,2 2 1,39 9 40,-32-8-41,-1 1 0,0 0 0,0 1 1,-1 0-1,1 0 0,-1 0 0,0 1 0,0 1 0,-1-1 1,0 1-1,0 1 0,-1-1 0,0 1 0,0 0 0,0 1 0,-1-1 1,-1 1-1,1 0 0,-2 0 0,1 1 0,3 13 0,-1-2-5,-2 0 0,0 1 0,-1-1 0,0 40-1,-3-60-3,0-1 0,0 1 1,0-1-1,0 1 0,0 0 0,-1-1 0,1 1 0,0-1 0,-1 1 0,1-1 0,0 1 0,-1-1 0,1 1 0,0-1 0,-1 0 0,1 1 0,-1-1 0,1 1 0,-1-1 0,1 0 0,-1 0 1,1 1-1,-1-1 0,1 0 0,-1 0 0,0 0 0,1 1 0,-1-1 0,1 0 0,-1 0 0,0 0 0,1 0 0,-1 0 0,1 0 0,-1 0 0,1 0 0,-1 0 0,0-1 0,1 1 0,-2 0 0,1-1-28,-1 1 0,0 0-1,0-1 1,1 0-1,-1 1 1,0-1 0,1 0-1,-1 0 1,1 0 0,-1 0-1,1 0 1,-1 0-1,1 0 1,0-1 0,0 1-1,0 0 1,-2-2-1,-5-7-166,7 10 171,0-1 0,0 0 0,0 0 0,0 0 0,0 1 0,1-1 0,-1 0 0,0 0 0,1 0 0,-1 0 0,0 0 0,1 0 0,0-1 1,-1 1-1,1 0 0,-1 0 0,1 0 0,0 0 0,0-3 0,-2-13-298,-8 3-21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8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7 1808,'0'-1'14,"0"1"-1,0 0 1,0 0-1,0-1 1,0 1-1,0 0 1,0 0-1,0-1 0,0 1 1,1 0-1,-1 0 1,0-1-1,0 1 1,0 0-1,0 0 1,0 0-1,1 0 1,-1-1-1,0 1 1,0 0-1,0 0 1,1 0-1,-1 0 1,0 0-1,0-1 1,0 1-1,1 0 1,-1 0-1,0 0 1,0 0-1,1 0 1,-1 0-1,0 0 0,0 0 1,1 0-1,-1 0 1,0 0-1,0 0 1,1 0-1,-1 0 1,0 0-1,0 0 1,1 0-1,-1 0 1,0 0-1,0 1 1,0-1-1,1 0 1,-1 0-1,0 0 1,0 0-1,0 0 1,1 1-1,-1-1 1,0 0-1,0 0 0,0 0 1,0 1-1,1-1 1,-1 0-1,0 0 1,0 1-1,0-1 1,0 0-1,0 0 1,1 1 8,0 0 1,0 0-1,0 1 0,0-1 1,0 0-1,0 0 1,-1 0-1,1 0 0,0 1 1,-1-1-1,1 0 1,-1 1-1,1-1 0,-1 0 1,0 3-1,2 7 46,0 1-1,1-1 1,0 1 0,0-1-1,1 0 1,6 12-1,9 24 67,-7-1 12,11 73 1,-18-95-107,1 0-1,1-1 1,14 31 0,-14-37-15,0 0-1,-1 1 0,-1-1 1,0 2-1,-2-1 0,3 24 1,5-11 33,-11-29-73,-13-35-838,-42-24-599,44 39 1104</inkml:trace>
  <inkml:trace contextRef="#ctx0" brushRef="#br0" timeOffset="1">0 394 1684,'10'-10'127,"0"0"0,0 0 0,1 1 1,0 1-1,1 0 0,0 0 0,0 1 0,0 1 0,1 0 0,0 1 0,0 0 0,27-6 0,30-8-953,-59 14 481,0-1-12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9.2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102 153 1656,'2'22'351,"0"-1"-1,2 1 1,11 40-1,-2-11-50,21 38 96,-25-65-312,-7-19-66,0 0 0,0 0 0,-1 0 0,1 1 0,-1-1 0,0 1 0,0 9 0,-2-1-385,-2-27-261,-3-13-77,4 13 323</inkml:trace>
  <inkml:trace contextRef="#ctx0" brushRef="#br0" timeOffset="1">23 13 1608,'-11'0'264,"11"-6"192,0-1-268,0 14-4,0-14 72,-11 14-180,22-14 8,0 14-168,1-7-196,-1 6 84,-11 0-36,11 7-72,0-7-44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9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63 1760,'-1'-3'39,"1"0"0,0 1 0,-1-1 0,1 1 0,-1-1 0,0 1 0,1-1 0,-1 1 0,-1-1 0,1 1 0,0 0 0,0 0 0,-1 0-1,0 0 1,1 0 0,-1 0 0,0 0 0,0 0 0,0 0 0,0 1 0,0-1 0,0 1 0,0 0 0,-1-1 0,1 1 0,-1 0 0,-4-1 0,3 1-20,0-1 0,-1 1 0,1 1 0,-1-1 0,1 1 0,-1 0 1,1 0-1,0 0 0,-1 0 0,1 1 0,-1 0 0,1 0 0,0 0 0,-1 0 0,1 1 1,-5 2-1,5-2-10,1 0 0,-1 0 1,0 1-1,1-1 1,-1 1-1,1 0 0,0 0 1,0 0-1,0 1 0,1-1 1,-1 1-1,1-1 1,-3 7-1,2-3 1,1 0 1,0 0-1,1 0 1,0 0-1,0 0 0,1 0 1,0 10-1,0-14-8,1-1 0,0 1 0,0-1 0,-1 1 0,2-1 0,-1 1 1,0-1-1,0 0 0,1 0 0,-1 0 0,1 0 0,0 0 0,0 0 0,-1 0 0,1 0 0,0 0 0,4 1 0,38 26 10,-39-27-8,7 6 8,-1 1 0,0 0 0,0 1-1,-1 0 1,11 14 0,-16-19-1,-2-1 5,-1 0 1,1 0-1,-1 0 0,0 0 1,0 0-1,0 0 0,2 9 1,8 15 84,-12-27-98,1 0 1,-1-1-1,0 1 1,1 0-1,-1 0 1,0 0-1,0 0 1,1 0-1,-1-1 1,0 1-1,0 0 1,0 0-1,0 0 0,0 0 1,0 0-1,-1 0 1,1-1-1,0 1 1,0 0-1,-1 0 1,1 0-1,0 0 1,-1-1-1,1 1 1,-1 0-1,1 0 1,-1-1-1,0 2 0,-5 12 56,5-13-56,1-1 1,0 1-1,0 0 1,0-1-1,0 1 1,0-1-1,0 1 1,-1-1-1,1 1 1,0-1-1,-1 1 1,1-1-1,0 1 1,-1-1-1,1 1 1,0-1-1,-1 0 1,1 1-1,-1-1 1,1 1-1,-1-1 1,1 0-1,-1 0 1,1 1-1,-1-1 1,1 0-1,-1 0 1,1 1-1,-1-1 1,0 0-1,-26 1 31,20-2-73,0 0 1,0 0-1,0-1 1,1 0-1,-12-5 1,15 6-25,1 0-1,-1 0 1,1 0 0,-1 0-1,1-1 1,-1 0-1,1 1 1,0-1 0,0 0-1,0 0 1,0 0 0,0 0-1,0 0 1,0-1 0,1 1-1,-1 0 1,1-1-1,0 1 1,0-1 0,0 0-1,0 1 1,0-1 0,0 0-1,0-5 1,1-6-316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0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148 0 1636,'-12'21'1074,"11"27"-596,0-27-379,0 0-1,2 0 0,0 0 1,1 0-1,9 35 0,23 96 148,-18-101-229,-7-24-104,-1-1-1,-1 1 1,-1 0-1,-2 1 1,2 40-1,-6-68 75,0 0-1,0 1 1,0-1-1,0 0 1,0 1-1,0-1 1,0 0-1,0 0 1,-1 1 0,1-1-1,0 0 1,0 1-1,0-1 1,0 0-1,-1 0 1,1 1-1,0-1 1,0 0-1,-1 0 1,1 1-1,0-1 1,0 0-1,-1 0 1,1 0-1,0 0 1,0 0-1,-1 1 1,1-1-1,0 0 1,-1 0-1,1 0 1,0 0-1,-1 0 1,1 0-1,0 0 1,-1 0 0,1 0-1,0 0 1,-1 0-1,1 0 1,0 0-1,0 0 1,-1-1-1,-13-5-769,4-1 423</inkml:trace>
  <inkml:trace contextRef="#ctx0" brushRef="#br0" timeOffset="1">1 401 1864,'1'-4'61,"0"0"1,0 1-1,0-1 0,0 1 0,1 0 1,0-1-1,-1 1 0,1 0 0,0 0 1,1 0-1,-1 0 0,0 0 0,1 1 1,0-1-1,4-3 0,1 0 29,0-1 0,0 2 0,1-1 0,14-6 0,-3 3-34,0 0-149,1 1 0,41-11 0,-15 7-916,-36 12 667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0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111 0 1844,'-6'4'95,"0"0"-1,0 0 1,0 1-1,0-1 1,1 1 0,-1 1-1,1-1 1,1 1-1,-1 0 1,1 0-1,0 0 1,0 0 0,-5 14-1,2 0 34,1 0-1,1 1 0,-3 30 1,-1-1 21,9-44-136,0 1 0,1-1 0,-1 0 0,1 1 0,1-1 0,-1 0 0,1 0 0,0 0 0,0 0 0,1 0 0,0 0 0,0-1 0,0 0 0,1 1 0,0-1 0,0 0 0,0 0 0,0-1 0,1 1 1,0-1-1,0 0 0,0-1 0,0 1 0,1-1 0,-1 0 0,1 0 0,9 3 0,-5-4-8,0-1 1,0 1-1,0-2 1,0 0-1,0 0 0,0 0 1,0-1-1,0-1 1,0 0-1,0 0 1,0-1-1,-1 0 1,1-1-1,-1 0 0,0-1 1,0 1-1,-1-2 1,1 1-1,-1-1 1,0 0-1,-1-1 1,13-13-1,-15 14-4,-1 1 0,1-1-1,-1 0 1,-1 0 0,1 0-1,5-13 1,-8 17-1,-1-1 0,1 1 1,0-1-1,-1 1 0,0-1 0,1 1 0,-1-1 0,0 1 0,0-1 0,-1 1 0,1-1 0,0 1 0,-1-1 0,0 1 1,1-1-1,-1 1 0,0 0 0,0-1 0,0 1 0,-1 0 0,1 0 0,0 0 0,-4-4 0,0 1-7,0 0-1,0 0 0,-1 1 0,0-1 1,0 1-1,0 1 0,0-1 0,0 1 0,-1 0 1,0 0-1,0 1 0,0 0 0,0 0 1,0 1-1,0 0 0,0 0 0,-9 0 1,4-1-7,-33 0-267,38 3 94,0-1-1,0 0 1,0-1 0,0 0-1,0 0 1,1 0 0,-1-1-1,0 0 1,-8-4 0,13 1-162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0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1628,'3'5'31,"-1"0"0,1 1 0,0-1-1,0-1 1,0 1 0,0 0 0,1-1 0,0 0 0,0 0-1,0 0 1,1 0 0,6 4 0,24 12 116,0-2 1,50 18-1,64 23-6,-37-6-44,-62-23-26,-21-11-14,13 1 44,0-2-1,85 25 1,18 7 24,-75-26-75,-48-18-3,0 2 0,38 18 0,18 8 162,-54-22-134,0-2-1,1-1 0,32 8 0,-28-11-2,-22-5-58,-1 0 0,0 1-1,0-1 1,0 1-1,11 5 1,-6-6 17,-11-1-30,0 0-1,0-1 1,0 1-1,1 0 1,-1 0-1,0 0 1,0 0 0,1 0-1,-1 0 1,0 0-1,0 0 1,0 0-1,1 0 1,-1 0 0,0 0-1,0 0 1,1 0-1,-1 0 1,0 0-1,0 0 1,0 0 0,1 0-1,-1 1 1,0-1-1,0 0 1,0 0 0,1 0-1,-1 0 1,0 0-1,0 0 1,0 1-1,0-1 1,1 0 0,-1 0-1,0 0 1,0 1-1,0-1 1,0 0-1,0 0 1,0 0 0,0 1-1,0-1 1,1 0-1,-1 0 1,0 0-1,0 1 1,0-1 0,0 0-1,0 0 1,0 1-1,0-1 1,0 0-1,7 7-96,-16-14-1559,3 6 1262,5-3 37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1.1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1668,'1'0'29,"0"0"0,0 0-1,0 0 1,1 0 0,-1 1 0,0-1-1,0 0 1,0 1 0,1-1 0,-1 0-1,0 1 1,0-1 0,0 1 0,0 0-1,0-1 1,0 1 0,0 0 0,0 0-1,0 0 1,-1-1 0,1 1 0,0 0-1,0 0 1,-1 0 0,1 0 0,-1 0-1,1 1 1,-1-1 0,1 0 0,-1 0-1,1 2 1,26 57 364,-14-28-198,3 5-93,-2 1 0,-1 0 0,-3 1 0,-1 1 0,-1 0 0,1 44 0,14 42 70,0-31-48,-22-88-111,2 0-1,-1-1 1,1 0 0,0 0 0,0 0 0,0 0 0,1 0 0,8 9-1,-12-14-8,1 0 0,0 0-1,0 0 1,0-1 0,0 1-1,0 0 1,0 0 0,1 0-1,-1-1 1,0 1 0,0-1-1,0 1 1,1-1 0,-1 1-1,0-1 1,1 0 0,-1 0-1,3 1 1,-3-2-2,0 1 0,0-1 0,1 1-1,-1-1 1,0 0 0,0 1 0,0-1 0,0 0 0,0 0 0,0 0 0,0 0-1,0 0 1,0 0 0,0 0 0,-1 0 0,1 0 0,0-1 0,-1 1-1,1 0 1,-1 0 0,1-1 0,-1 1 0,1-2 0,4-8 3,0 0 1,1 0-1,1 0 1,9-13-1,-8 13-6,0 0 1,-1 0-1,8-19 0,1-13-8,11-47 0,-22 70-3,-2 0 0,0-1 0,-1 1 0,-2-33 0,-2 52 1,1 1 11,0 0 0,0 0 0,0 0 0,0 1 0,-1-1 0,1 0-1,0 0 1,0 1 0,0-1 0,0 1 0,0-1 0,0 1 0,0-1 0,0 1 0,0 0 0,0-1 0,0 1 0,1 0-1,-1 0 1,0 0 0,0 0 0,1 0 0,-1 0 0,0 0 0,1 0 0,-1 0 0,1 0 0,-1 0 0,1 0 0,-1 2-1,-4 7-1,0-3 3,0 0 0,0 0 0,1 0 0,0 1 0,0 0-1,1-1 1,0 1 0,0 1 0,1-1 0,0 0-1,0 1 1,1-1 0,0 1 0,1 11 0,0-3 3,1 0 0,1 1 0,1-1 0,0 0 1,12 33-1,-13-46-15,0 0 0,0 0-1,1 0 1,0 0 0,0 0 0,0 0 0,0-1 0,1 1 0,-1-1 0,1 0-1,0 0 1,0 0 0,0-1 0,0 0 0,0 1 0,0-1 0,1-1 0,-1 1 0,1 0-1,0-1 1,-1 0 0,8 0 0,-6 0-71,1 0 1,-1 0-1,1-1 0,0 0 0,-1 0 0,1-1 1,-1 1-1,1-2 0,-1 1 0,1-1 1,-1 0-1,0 0 0,0 0 0,0-1 0,6-4 1,22-18-675,-21 12 388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1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203 225 1632,'0'0'402,"2"-13"170,6 5-484,-1 0 0,-1 0 0,1-1 0,9-18 0,-15 24-76,1-1 0,-1 0-1,0 0 1,0 0 0,0 0-1,-1-1 1,1 1 0,-1 0 0,0 0-1,0 0 1,0 0 0,-1-1-1,1 1 1,-1 0 0,0 0-1,-2-5 1,2 5 3,-1 0-1,1 0 1,-1 0-1,1 0 1,-1 0 0,0 1-1,-1-1 1,1 0 0,-1 1-1,1 0 1,-1 0-1,0 0 1,0 0 0,0 0-1,-1 0 1,1 1-1,0 0 1,-1-1 0,0 1-1,0 1 1,0-1 0,1 1-1,-1-1 1,-1 1-1,1 0 1,-4 0 0,3 0 3,-1 0-1,1 0 1,0 1 0,-1-1 0,1 1 0,0 1 0,-1-1-1,1 1 1,0 0 0,0 0 0,0 1 0,0-1 0,0 1-1,0 0 1,0 0 0,0 1 0,1 0 0,-1-1 0,1 1 0,0 1-1,0-1 1,0 1 0,0 0 0,-5 7 0,3-3-4,1 1-1,0 0 1,1 0 0,0 0 0,0 0 0,1 1 0,0 0 0,0-1-1,2 1 1,-1 0 0,1 0 0,0 16 0,1-17-7,1 0 1,0 0 0,0 0-1,1 0 1,1 0-1,-1 0 1,1-1 0,0 1-1,1-1 1,0 0-1,1 0 1,7 11 0,-8-14-30,0 0 0,0 0-1,0-1 1,1 0 0,0 1 0,0-2 0,0 1 0,0-1 0,1 1 0,-1-1 0,1-1 0,0 1 0,-1-1 0,1 0-1,0 0 1,1-1 0,-1 0 0,0 0 0,11 0 0,-9-2-121,1 0-1,-1 0 1,0-1 0,0 0-1,0 0 1,-1-1 0,1 0-1,-1 0 1,1-1 0,-1 0-1,0-1 1,11-8 0,-4 0-225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1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90 252 1820,'0'0'640,"22"-12"-99,-16 8-484,0 0-1,0 0 1,-1 0-1,0-1 1,1 1-1,6-10 1,3-1 6,-12 13-55,-1 0 0,0 0 0,1 0 0,-1 0 0,0-1 0,0 1 0,-1 0 0,1-1 0,0 1 0,-1-1 0,0 0-1,1 0 1,-1 1 0,0-1 0,0 0 0,-1 0 0,1 0 0,-1 0 0,1-3 0,5-17 52,-5 22-56,0-1 1,0 1 0,-1-1 0,1 1-1,-1-1 1,1 1 0,-1-1 0,1 0-1,-1 1 1,0-1 0,0 1 0,0-1-1,0 0 1,0 1 0,0-1 0,0 0-1,-1 1 1,1-1 0,-1 1 0,0-3-1,-1-1 20,-1 0 1,1-1-1,-1 1 0,0 0 0,-1 1 0,1-1 0,-1 0 0,0 1 0,0 0 1,-1 0-1,-4-4 0,5 6-15,1 0-1,-1 1 1,1-1 0,-1 1 0,0 0 0,1-1 0,-1 2-1,0-1 1,0 0 0,0 1 0,0 0 0,1 0 0,-1 0 0,0 0-1,0 1 1,0-1 0,0 1 0,-4 2 0,3-1-4,1 0 0,-1 1 0,1 0 0,0 0 0,0 0 0,0 1 0,1-1 0,-1 1 0,1 0 0,0 0 0,0 0 0,0 0-1,-4 9 1,-5 5 6,10-14-8,-1 1-1,1 0 0,0 0 1,1 0-1,-1 1 1,1-1-1,0 0 0,1 0 1,-1 10-1,-5 21 7,6-33-7,-1 1-1,1-1 1,0 0 0,0 1-1,0-1 1,1 1 0,-1-1-1,1 0 1,-1 1-1,1-1 1,0 0 0,1 0-1,-1 0 1,3 5 0,27 41 12,-28-45-14,1 1-25,1-1-1,0 0 0,0 0 0,1-1 0,-1 1 0,1-1 0,-1 0 0,1 0 0,0-1 1,0 0-1,1 0 0,-1 0 0,0-1 0,0 0 0,1 0 0,-1-1 0,1 0 0,-1 0 1,1 0-1,-1-1 0,0 0 0,10-2 0,-2-4-276,0 0 1,0-1-1,0-1 1,13-12-1,-20 16 155,6-8-203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2.2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24 212 1764,'0'32'477,"1"1"0,7 40 1,-1-19-228,-6-43-199,0 0 0,0 1 0,1-1-1,1 0 1,7 20 0,22 59 207,-29-72-202,5 5 19,-5-11 6,-3-10-55,-1-7-5,-3-6 5,6 2-12,-1 7-12,0 0 0,0 0 0,-1-1 0,1 1-1,-1 0 1,1 0 0,-1 0 0,0 0-1,0-1 1,0 1 0,0 0 0,0 0 0,-1-1-1,1 1 1,0 0 0,-2-3 0,-16-39 19,4 8-5,-17-60 8,23 77-23,1 0 1,1 0 0,1 0 0,1 0 0,0-1 0,-1-24-1,5 25 1,-1 0 1,1 1 0,1 0 1,0 0-1,1 0 0,1 0 0,1 0 0,11-32 0,-14 47-3,0 1 0,1-1 0,-1 1 0,1 0 0,-1-1 0,1 1 0,0 0 0,0 0 0,0 0 0,0 0 0,0 1 0,0-1 0,1 0 0,-1 1 0,0 0 0,1-1 0,-1 1 0,1 0 0,0 0 1,-1 1-1,1-1 0,0 0 0,0 1 0,-1 0 0,1-1 0,0 1 0,0 0 0,-1 1 0,1-1 0,0 0 0,0 1 0,5 1 0,1 1 0,-1 0 0,1 0 0,-1 1 0,0 0 0,0 0 0,0 1 0,0 0 0,-1 1 0,8 7 0,-7-5 1,-2 0-1,1 1 0,-1-1 0,0 2 0,-1-1 0,0 1 0,-1-1 0,1 1 0,-2 0 1,0 1-1,0-1 0,2 22 0,-4-27-1,0 1 0,0 0 1,-1-1-1,0 1 0,0 0 1,0 0-1,-1 0 0,0-1 0,0 1 1,0 0-1,-1-1 0,0 1 0,0-1 1,0 0-1,-1 0 0,0 0 1,0 0-1,0 0 0,0 0 0,-1-1 1,0 1-1,0-1 0,0 0 1,0 0-1,-8 4 0,6-5-50,0 0 0,0-1-1,0 0 1,0 0 0,0-1-1,0 0 1,0 0 0,-12 1 0,14-2-56,1 0 0,-1 0 1,1 0-1,0-1 0,-1 1 1,1-1-1,-1 0 1,1 0-1,0 0 0,0 0 1,0 0-1,-1-1 0,1 0 1,0 1-1,1-1 0,-6-5 1,-2 1-263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2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0 1824,'-3'5'60,"1"-1"0,0 0 0,0 0 0,1 1 1,0-1-1,-1 1 0,1-1 0,1 1 0,-1-1 0,1 1 0,0 0 0,0 5 0,5 60 369,5 5-155,-6-34-166,1-1 0,3 0 0,1 0-1,2-1 1,21 53 0,21 49-31,-48-126-203,-7-11-373,-14-12-693,8 4 961,-3-3-113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2.9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1 140 1760,'1'-3'53,"0"0"-1,0 0 1,0 0-1,0-1 1,1 1-1,-1 0 1,1 0-1,0 1 1,0-1-1,0 0 1,0 1 0,1-1-1,-1 1 1,1 0-1,-1-1 1,1 1-1,0 1 1,0-1-1,-1 0 1,2 1-1,-1-1 1,0 1-1,5-2 1,8-3-30,-1 1 0,1 1 0,27-5 1,-30 6-154,0-1 1,0 0 0,-1 0-1,0-2 1,1 1 0,20-15 0,-16 11-253,-8 8 175</inkml:trace>
  <inkml:trace contextRef="#ctx0" brushRef="#br0" timeOffset="1">306 32 1612,'1'7'89,"-1"0"0,2-1 0,-1 1-1,1-1 1,0 0 0,0 1 0,4 6 0,-2-7-21,-2 1 0,1-1 0,-1 1-1,0 0 1,0-1 0,-1 1 0,1 9 0,-1-6 5,0 0 0,0 0 0,2 0 0,-1 0 0,5 10 0,2 11 89,14 33 135,-13-44-212,-9-18-74,0 1 0,1-1-1,-1 0 1,0 0 0,0 0 0,0 1 0,-1-1 0,1 0-1,0 1 1,0 4 0,10 31 202,-11-37-185,-3-2-19,0 1 1,1-1-1,-1-1 0,1 1 0,-1 0 0,1-1 0,-1 1 0,1-1 0,0 0 0,0 0 1,0 0-1,0 0 0,-3-3 0,-27-35 27,28 33-31,1 0-1,0-1 0,0 1 0,0 0 0,1-1 0,0 0 1,1 1-1,0-1 0,0 0 0,0 0 0,1 0 0,1-13 1,-1 7 0,1 11-16,-1-1 0,1 1 0,-1 0 0,1 0 0,0 0 0,0 0 1,1 0-1,-1 0 0,0 1 0,1-1 0,0 0 0,-1 1 0,1-1 0,0 1 1,1-1-1,-1 1 0,0 0 0,1 0 0,-1 0 0,1 0 0,-1 0 0,7-2 1,7-4-344,1 1 1,34-11 0,-9 4-605,-20 2 586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3.3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238 0 1644,'-9'0'81,"-1"0"0,0 1 0,1 0-1,0 1 1,-1 0 0,1 0 0,0 1 0,0 0 0,0 1-1,0 0 1,1 0 0,-1 1 0,1 0 0,0 0-1,0 1 1,1 0 0,0 0 0,0 1 0,0 0-1,1 0 1,0 0 0,1 1 0,-1 0 0,2 0 0,-1 1-1,1 0 1,-3 8 0,2-6-54,1 0 0,1 0 0,-1 0 0,2 0 0,0 1-1,0-1 1,0 18 0,2-23-18,1 1-1,-1-1 0,1 0 0,0 0 1,0 1-1,1-1 0,-1 0 0,1 0 1,1 0-1,-1-1 0,1 1 1,0-1-1,1 1 0,5 7 0,-5-8-10,1 1-1,0-1 1,0 0 0,0-1-1,1 1 1,0-1-1,0 0 1,0-1-1,0 1 1,8 2-1,-10-5-17,0 0 0,1 0-1,-1-1 1,0 0-1,1 0 1,-1 0 0,1 0-1,-1 0 1,0-1-1,1 0 1,-1 0 0,0 0-1,1-1 1,-1 1 0,0-1-1,0 0 1,6-4-1,1-1-39,0 0-1,-1-1 0,1 0 1,-2 0-1,1-1 0,-1-1 0,0 1 1,-1-1-1,0-1 0,-1 0 1,0 0-1,-1 0 0,0-1 0,6-16 1,-4 3 59,-1-1 1,-1 1-1,-1-1 1,-2-1-1,0 1 1,-2-33-1,-2 52 649,-2 20-465,-2 6-89,3-14-72,1 0 0,0 0-1,1-1 1,-1 1 0,1 0 0,0 0-1,0 0 1,1 7 0,-1 25 57,-4-15-31,1-1-1,1 1 0,1 41 0,2-37-30,-2-25-23,1 0 1,0 0 0,0 0-1,0 1 1,0-1-1,0 0 1,0 0 0,1 0-1,-1 0 1,0 0 0,1 0-1,-1 0 1,0 0-1,1 0 1,-1 0 0,1 0-1,0 0 1,-1 0-1,1 0 1,0 0 0,-1 0-1,1 0 1,0-1 0,0 1-1,0 0 1,0-1-1,1 2 1,0-2-38,-1 0 0,1 0-1,-1 0 1,1 0 0,-1 0 0,1-1-1,-1 1 1,0 0 0,1-1 0,-1 1 0,1-1-1,-1 0 1,0 1 0,0-1 0,1 0-1,-1 0 1,0 0 0,0 0 0,0 0 0,0 0-1,0 0 1,0 0 0,1-1 0,30-37-1137,-30 27 840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3.8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101 164 1840,'-3'1'87,"-5"4"71,0-1 0,0 1 1,1 0-1,0 0 0,0 1 1,0 0-1,-6 7 1,10-7-121,-1-1-1,1 0 1,0 1 0,1 0 0,0-1 0,0 1 0,0 0 0,0 0 0,1 0 0,0 0 0,0 1 0,0 10 0,-4 24 99,5-31-110,0 1 0,1 0-1,0 0 1,1 0-1,0-1 1,0 1 0,1-1-1,1 1 1,0-1-1,9 17 1,-11-24-32,0 0 0,0 0 0,0 0 0,0 0 0,0 0 0,0-1 0,1 1 1,0-1-1,-1 0 0,1 0 0,0 0 0,0 0 0,0 0 0,0 0 0,1-1 0,-1 1 0,0-1 0,1 0 0,-1 0 0,1-1 0,-1 1 0,1 0 0,-1-1 1,1 0-1,-1 0 0,1 0 0,6-2 0,-2 0-41,0 0-1,-1 0 1,1-1 0,-1-1 0,0 1-1,1-1 1,-2 0 0,1-1 0,0 1 0,10-11-1,-8 6-24,0 1-1,0-2 1,-1 1-1,-1-1 1,1 0-1,-2-1 1,1 1-1,-2-1 0,8-18 1,-8 17 38,-1 0 0,-1 0 0,0-1 0,0 1 0,-1-1 0,-1 0 0,1-14 0,3-38-1,-3 51 71,-1 1 0,0 0 0,0-1 0,-2 1 0,1 0 1,-2-1-1,-4-19 0,3-7 456,4 33 15,0 31-317,-2 14-70,0-7-78,1 0 1,2 1 0,0-1-1,2 0 1,12 43-1,-4-24-10,-9-34-21,1-1-1,0 0 1,7 15-1,-3-5 1,-6-18-9,0 0 0,0 0 0,1 0 0,0 0-1,4 7 1,-6-13-2,0 0 0,-1 0 0,1 0 0,0 0 0,0 0-1,0 0 1,-1 0 0,1-1 0,0 1 0,0 0 0,0-1 0,0 1 0,0-1-1,1 1 1,-1-1 0,0 1 0,0-1 0,0 0 0,0 1 0,0-1-1,1 0 1,-1 0 0,0 0 0,0 0 0,0 0 0,1 0 0,-1 0-1,0-1 1,0 1 0,0 0 0,0-1 0,0 1 0,1 0 0,-1-1-1,0 0 1,0 1 0,1-2 0,9-5-2,0-1-1,-1 0 0,0-1 1,0 0-1,-1-1 1,0 0-1,0-1 1,-1 1-1,6-14 1,12-6-11,-23 27 11,0 0 0,0 1 1,0-1-1,-1 0 0,1-1 0,-1 1 1,0 0-1,0-1 0,0 0 0,2-6 1,6-15 0,-7 21 1,-1-1 0,0 1 0,0-1 0,-1 0 0,0 0 0,0 0 0,0 0 0,0 0 0,-1 0-1,0-9 1,-35 70-13,30-47 13,1 0 1,0 0 1,0 1 0,0-1-1,1 1 1,1 0 0,0 0-1,0 0 1,0 19-1,2-18 10,0 1 0,2-1-1,-1 0 1,1 0 0,1 0-1,0 0 1,5 12 0,-7-20-31,0 0 0,0-1 0,0 1 0,1-1 0,-1 1 0,1-1-1,-1 0 1,1 1 0,0-1 0,0 0 0,0 0 0,0 0 0,1 0 0,-1-1 0,0 1 0,1-1 0,-1 1 0,1-1 0,-1 0 0,1 0 0,0 0 0,-1 0 0,1 0 0,0-1 0,0 1 0,0-1 0,-1 0 0,1 0 0,0 0 0,0 0 0,0 0 0,0-1 0,-1 1 0,4-2 0,0 0-204,0-1 0,0 1 0,-1-1 1,1 0-1,-1-1 0,7-4 0,-1-4-169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4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58 1604,'-5'3'70,"-1"1"0,2 0 0,-1 0 0,0 0 0,1 0 0,-1 1 0,1-1 1,1 1-1,-1 0 0,1 1 0,-1-1 0,2 0 0,-1 1 0,0 0 0,1 0 0,0 0 0,1 0 0,-1 0 0,1 0 0,0 0 0,1 0 0,-1 0 0,2 7 0,-1-1-22,1-1 1,0 1-1,1-1 0,1 1 0,0-1 0,0 0 0,1 0 0,0 0 1,1-1-1,0 1 0,10 14 0,-12-22-44,0 0 0,0 1 0,0-1 0,1 0 0,-1 0 0,1-1 0,0 1 0,-1-1 0,1 0 0,0 0 0,0 0 0,1 0 0,-1-1 0,0 0 0,1 0 0,-1 0 0,0 0 0,1-1 0,-1 1 0,1-1 0,-1 0 0,1-1 0,-1 1 0,1-1 0,-1 0 0,0 0 0,1 0 0,-1 0 0,7-4-1,3-1 3,1 0 0,-1-1-1,-1-1 1,1 0 0,-1-1-1,23-21 1,-34 28-3,1-1 0,-1 0 0,0 0 0,0 0-1,0 0 1,-1 0 0,1 0 0,-1 0 0,1 0 0,-1-1 0,0 1 0,0-1 0,-1 1 0,1 0 0,-1-1 0,1 0 0,-1-3 0,-1-2 8,0 0 0,0 1-1,0 0 1,-1-1 0,-5-12 0,4 16-6,-1 1 0,0-1 0,0 1 1,0-1-1,-1 1 0,1 1 0,-1-1 0,0 1 0,0-1 1,0 1-1,-1 1 0,1-1 0,-11-2 0,-7-6-19,-4-3-44,20 12-35,1-1-1,0 0 0,0 0 0,0-1 0,0 1 0,-9-9 1,15 11 44,-1-1 0,0 0 0,1 1 0,-1-1 1,1 1-1,0-1 0,0 0 0,0 0 1,-1 1-1,2-1 0,-1 0 0,0 1 0,0-1 1,0 0-1,1 1 0,-1-1 0,1 1 0,-1-1 1,1 0-1,0 1 0,0-1 0,-1 1 0,1 0 1,0-1-1,0 1 0,0 0 0,3-2 1,7-9-318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4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35 1776,'0'-2'35,"-1"0"0,0 1 0,1-1 0,-1 0-1,0 0 1,0 1 0,0-1 0,0 0 0,-1 1 0,1-1 0,0 1-1,-1 0 1,1-1 0,-1 1 0,1 0 0,-1 0 0,1 0 0,-1 0-1,0 0 1,0 0 0,1 1 0,-1-1 0,0 1 0,0-1 0,0 1-1,0-1 1,0 1 0,0 0 0,0 0 0,-2 0 0,-4-1 82,0 1 0,-1-1 0,1 1-1,0 1 1,-17 2 0,22-2-99,-1 0-1,0 0 1,1 1-1,-1-1 1,1 1-1,0 0 1,-1 0-1,1 0 1,0 0-1,0 1 1,1-1-1,-1 1 0,0-1 1,1 1-1,-1 0 1,1 0-1,0 0 1,0 1-1,0-1 1,1 0-1,-1 1 1,1-1-1,-1 1 1,1-1-1,0 1 1,1 0-1,-1 0 1,0 5-1,-1 25 45,3 21 3,57 191 82,-47-206-122,4 6 1,6 26 6,-6-8-28,-11-50 5,0-1-1,-1 1 0,0 1 1,0 24-1,8-1-122,-31-62-832,-16-33-474,25 38 1068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0.6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0 1656,'-6'4'40,"0"1"0,0 0 0,0 0 0,1 0 0,0 0 0,0 1 0,0 0 0,0 0 0,1 0 0,0 0 0,1 1-1,-1 0 1,1 0 0,1 0 0,-1 0 0,1 0 0,0 0 0,1 1 0,0-1 0,-1 8 0,2-7-19,-1-1 1,1 1-1,0 0 1,1-1-1,0 1 1,0-1-1,0 1 0,1-1 1,0 1-1,1-1 1,0 0-1,0 0 1,0 0-1,1 0 0,0-1 1,0 0-1,1 1 1,0-1-1,8 8 1,-10-12-12,0-1 0,0 1-1,1 0 1,-1-1 0,0 1 0,1-1 0,-1 0 0,1 0 0,0-1 0,-1 1 0,1-1 0,-1 1 0,1-1 0,0 0 0,-1-1 0,1 1 0,0-1 0,5-1 0,-2 0-6,0 0 0,0 0-1,0 0 1,-1-1 0,1 0 0,-1-1 0,0 1 0,8-7 0,-9 4-104,0 0-1,0 0 1,-1 0 0,0-1 0,0 1 0,0-1 0,5-15 0,-4 11-339,2 1 135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4.8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0 153 1876,'1'-3'56,"-1"1"0,1 0-1,-1 0 1,1-1 0,0 1 0,0 0-1,0 0 1,0 0 0,0 0-1,0 0 1,0 0 0,1 0 0,-1 1-1,1-1 1,-1 0 0,1 1-1,0-1 1,0 1 0,0 0 0,0-1-1,0 1 1,2-1 0,55-23 322,-37 17-247,-3 2-54,0 0 0,0 2 0,38-5 0,21-6-786,-52-2-112,-18 9 480,3-4-19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5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252 60 1748,'0'-3'36,"-1"1"0,1-1-1,0 1 1,-1-1 0,1 1 0,-1 0-1,0-1 1,0 1 0,0 0-1,0 0 1,0-1 0,0 1 0,-1 0-1,1 0 1,-1 0 0,1 0 0,-1 1-1,0-1 1,0 0 0,0 1 0,0-1-1,0 1 1,0 0 0,0-1 0,0 1-1,-1 0 1,1 0 0,0 1-1,-1-1 1,1 0 0,-3 0 0,0 0-11,-1 1 0,0-1 0,1 1 0,-1 0 0,0 0 0,1 0 0,-1 1 0,1 0 0,-1 0 0,1 1 0,-1-1 0,1 1 1,0 0-1,-6 3 0,-75 58 84,83-61-108,0 1 0,1 0 0,0 0 0,0 0 0,0 1 0,0-1 0,0 0 0,1 1 0,-1-1 0,1 1 0,0-1-1,0 1 1,0 0 0,0 4 0,1-6 2,-1 1-1,1 0 0,-1-1 1,1 1-1,0 0 0,0 0 1,1-1-1,-1 1 0,0 0 0,1-1 1,0 1-1,-1 0 0,1-1 1,0 1-1,0-1 0,1 1 1,-1-1-1,0 0 0,3 4 1,15 9 9,0-1 0,0-1 0,1-1 0,1 0 0,28 11 0,-34-15 3,-1 0 1,24 20 0,-28-20 5,-4-5 0,-2 1 0,1 1 0,0-1 0,-1 1 0,0-1 0,0 1 0,0 0 0,-1 1 0,5 9 0,4 54 243,-12-67-258,0 0 1,-1 0 0,1 0-1,0-1 1,-1 1-1,1 0 1,-1 0 0,1 0-1,-1 0 1,0 0 0,0-1-1,0 1 1,0 0 0,0-1-1,0 1 1,-1-1-1,1 1 1,0-1 0,-1 1-1,1-1 1,-1 0 0,0 0-1,1 0 1,-4 2-1,0-1 7,-1 0 0,0 0 0,1 0 0,-1-1-1,0 0 1,0 0 0,0-1 0,-10 1-1,6-1-28,0-1-1,0 0 0,1 0 0,-1-1 0,1 0 0,-1-1 0,1 0 0,0 0 0,0-1 0,0 0 0,-13-8 0,20 10-20,0-1 1,0 1-1,0 0 1,0-1-1,0 1 1,0-1-1,1 0 0,-1 0 1,1 1-1,0-1 1,0 0-1,0 0 1,0 0-1,0 0 0,1 0 1,0 0-1,-1-1 1,1 1-1,0 0 0,0 0 1,1 0-1,-1 0 1,1-4-1,1 0-102,0-1 0,1 0 0,0 1 0,0-1 1,0 1-1,1 0 0,0 0 0,7-8 0,10-10-210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5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80 147 1616,'0'14'223,"2"0"1,0 0-1,1-1 0,7 25 1,-6-25-119,0-1 0,-1 0 0,-1 0 0,2 23 0,7 80 427,-11-45-972,-1-70 405,1 0-1,-1 0 1,0-1 0,1 1-1,-1 0 1,1-1-1,-1 1 1,0 0-1,1-1 1,-1 1-1,1 0 1,-1-1 0,1 1-1,0-1 1,-1 1-1,1-1 1,-1 0-1,1 1 1,0-1-1,0 1 1,-1-1 0,1 1-1,0-1 1,0 0-1,0-8-336,0-3 12</inkml:trace>
  <inkml:trace contextRef="#ctx0" brushRef="#br0" timeOffset="1">23 20 1668,'-11'-6'572,"0"6"-320,11-7 172,0 1-148,0 12-184,11-6-48,-11 7-48,11-7-60,-11 6-44,11 0-44,1 1-44,-1-1-60,0 0-60,1 1-40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6.3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33 1668,'3'-3'49,"0"0"0,1 0 1,-1 1-1,1-1 0,0 1 0,0 0 0,0 0 0,0 0 1,0 1-1,0-1 0,0 1 0,0 0 0,8-1 0,54-1 344,-50 3-298,-10 0-27,-5 0-64,0 0 1,-1 0-1,1 0 1,0-1-1,-1 1 1,1 0-1,0 0 1,-1 0-1,1 0 1,0 0-1,-1 0 1,1 1-1,0-1 1,-1 0-1,1 0 0,0 0 1,-1 1-1,1-1 1,0 0-1,-1 1 1,1-1-1,-1 0 1,1 1-1,-1-1 1,1 1-1,-1-1 1,1 1-1,-1-1 1,1 1-1,-1-1 0,0 1 1,1-1-1,-1 1 1,0 0-1,1-1 1,-1 1-1,0-1 1,0 1-1,0 0 1,0-1-1,0 1 1,1 0-1,-1-1 1,0 1-1,0 0 0,-1 0 1,1-1-1,0 1 1,0 0-1,0-1 1,-1 2-1,7 25 64,-5-24-63,0 1 1,0 0 0,0-1-1,0 1 1,-1 0 0,1-1-1,-1 1 1,0 0 0,0 0-1,-1 0 1,0 4 0,-44 162 288,36-146-193,7-20-80,0 0 0,0 0 0,1 0 1,-1 1-1,1-1 0,1 0 0,-1 1 1,0-1-1,1 5 0,0 61 308,1-69-328,0 0 1,1-1 0,-1 1 0,0 0-1,0-1 1,1 1 0,-1-1 0,1 1-1,-1-1 1,0 0 0,1 1-1,-1-1 1,1 0 0,-1 0 0,1 0-1,-1 0 1,0 0 0,1-1-1,-1 1 1,1 0 0,-1-1 0,0 1-1,1-1 1,1 0 0,38-9-242,-32 5 25,1 0-1,-2 0 1,1 0 0,13-12-1,-12 9-38,3-5-146,-2 1 20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6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192 257 1628,'0'0'181,"11"-6"280,25-25-15,-18 10-328,-16 19-105,0 0-1,0 0 1,0 0-1,0 0 1,0 0-1,0-1 1,-1 1-1,1 0 1,-1-1-1,0 1 1,1-1-1,-1 0 1,0 1-1,-1-1 1,2-5-1,9-49 298,-10 53-286,-1 0-1,-1 1 0,1-1 0,0 0 1,-1 0-1,0 0 0,0 0 1,0 1-1,0-1 0,-1 1 0,0-1 1,1 1-1,-1-1 0,0 1 0,-1 0 1,1 0-1,0 0 0,-1 0 1,0 0-1,0 1 0,0-1 0,0 1 1,0-1-1,0 1 0,0 0 0,-1 1 1,1-1-1,-1 1 0,-7-3 1,3 2-8,-1 1 0,0-1 1,0 1-1,0 1 1,-1 0-1,1 0 1,0 1-1,0 0 1,0 1-1,0 0 0,1 0 1,-12 5-1,14-5-11,0 1 0,0 1 0,0-1 0,0 1 0,0 1 0,1-1 0,0 1-1,0-1 1,0 1 0,0 1 0,1-1 0,0 1 0,0 0 0,1 0 0,-1 0-1,-3 11 1,4-12-1,1 1-1,1-1 1,-1 1-1,1 0 1,0-1-1,0 1 1,1 0-1,0-1 1,0 1-1,0 0 1,0-1-1,1 1 1,0 0-1,0-1 1,1 1-1,0-1 0,-1 1 1,2-1-1,-1 0 1,6 10-1,-3-9 0,1 1 0,0 0-1,0-1 1,0 0 0,1-1-1,-1 1 1,1-1 0,1-1-1,-1 1 1,1-1 0,0-1-1,-1 1 1,2-1 0,-1 0-1,0-1 1,0 0 0,1-1-1,-1 1 1,1-2 0,0 1-1,15-2 1,-10 1-52,53-4-922,-64 4 926,-1-1 0,1 0-1,0 1 1,-1-1-1,1 0 1,-1 0 0,1-1-1,-1 1 1,0 0 0,0-1-1,1 0 1,-1 1 0,0-1-1,0 0 1,0 0 0,-1 0-1,1 0 1,0 0 0,-1-1-1,2-2 1,8-9-358,10-4 39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7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1832,'-1'0'29,"0"1"-1,0-1 1,1 0 0,-1 1-1,0-1 1,1 0 0,-1 1-1,0-1 1,1 1-1,-1-1 1,0 1 0,1-1-1,-1 1 1,1 0 0,-1-1-1,1 1 1,-1 0 0,1-1-1,0 1 1,-1 0-1,1 0 1,0-1 0,-1 1-1,1 0 1,0 0 0,0 0-1,0-1 1,0 1 0,0 0-1,0 0 1,0 0-1,0-1 1,0 1 0,0 0-1,0 0 1,1 0 0,-1 1-1,9 40 355,-7-34-328,45 214 514,-24-83-400,-10-42-68,-6-35-47,-4 21 14,-4-50 29,14-45-78,-1 0 1,0-1 0,19-27-1,19-26-4,-38 52-14,-1-1 0,0 0-1,-1-1 1,9-16-1,-2-1-4,2 2 0,2 1 0,0 0 0,36-37 0,-54 64 3,-1 2-2,0-1 1,0 0 0,-1 0-1,1 0 1,0-1-1,-1 1 1,0 0 0,1-1-1,-1 1 1,0 0-1,0-1 1,0 0-1,0-2 1,-4 5 0,0 0 0,1 1-1,-1-1 1,0 1 0,0 0 0,1 0-1,-1 0 1,1 0 0,-1 0 0,-4 4-1,0 0 0,0 1 1,0 0-1,0 0 0,-11 14 0,-2 1 1,17-17 2,0 0-1,0 0 1,1 0 0,-1 0 0,1 1-1,0-1 1,0 1 0,0-1 0,1 1 0,0 0-1,0-1 1,0 1 0,0 0 0,1 6-1,-7 23 2,6-28 1,0-1 0,0 1 0,0-1 0,1 1-1,0 0 1,0-1 0,0 1 0,1-1 0,-1 1 0,2 0 0,-1-1 0,0 0 0,1 1-1,0-1 1,0 0 0,1 0 0,-1 0 0,1 0 0,0 0 0,1-1 0,5 7-1,-5-6-26,1 0-1,0 0 0,1-1 0,-1 1 0,1-1 0,0-1 0,0 1 1,0-1-1,0 0 0,0 0 0,1-1 0,0 0 0,-1 0 0,1 0 1,0-1-1,0 0 0,7 0 0,7 0-239,-16-1 109,0 1 0,1-1 1,-1 0-1,0-1 0,0 1 1,0-1-1,0 0 0,0 0 1,7-3-1,9-3-223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5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1668,'1'14'243,"1"1"0,0-1 0,0 0 0,1 0 0,8 19 0,4 22 54,-1-11-133,-10-35-134,-1 1 0,0-1 0,-1 0 0,1 1 0,-2 0 1,1 10-1,9 42 17,-3-43-464,-4-38-732,-4 7 770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5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1632,'11'-6'24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6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102 202 1676,'12'21'214,"0"0"0,-2 0 0,0 1-1,8 29 1,8 17 333,-25-68-534,-1 1 0,1 0 0,-1 0 0,1 0 0,-1 0 0,0 0 0,1 0 0,-1 0 0,0 0-1,0 0 1,0 0 0,0 0 0,0 0 0,0 0 0,0 0 0,0 0 0,0 0 0,0 0 0,-1 0 0,1 0 0,0 0 0,-1 0-1,1 0 1,0 0 0,-1 0 0,0 0 0,1 0 0,-1 1 0,0-2-8,0 0-1,1 0 1,-1 1-1,1-1 1,-1 0 0,0 0-1,1 0 1,-1 0 0,0 0-1,1 0 1,-1 0 0,0 0-1,1 0 1,-1 0-1,1 0 1,-1 0 0,0 0-1,1-1 1,-1 1 0,0 0-1,1 0 1,-1-1 0,1 1-1,-1-1 1,1 1-1,-1 0 1,1-1 0,-1 1-1,1-1 1,-1 1 0,1-1-1,0 1 1,-1-1 0,1 1-1,0-1 1,-1 1-1,1-1 1,0 0 0,-43-50 70,7 11-54,24 24-23,2 0 1,0-1 0,1 0-1,0-1 1,2 0-1,0 0 1,1 0 0,1-1-1,0 0 1,2 0-1,0 0 1,0-33 0,3 49-1,0 0 0,0 0-1,1 0 1,-1 0 0,1 0 0,0 1 0,0-1 0,0 0 0,0 0 0,0 1 0,0-1 0,1 1 0,-1-1 0,1 1 0,0 0 0,0-1-1,0 1 1,0 0 0,0 0 0,0 0 0,0 1 0,1-1 0,-1 0 0,1 1 0,-1 0 0,1-1 0,0 1 0,-1 0 0,1 0 0,0 1 0,0-1-1,0 1 1,0-1 0,0 1 0,3 0 0,0-1-1,-1 1 1,1 0-1,0 1 0,-1-1 0,1 1 0,-1 0 1,1 1-1,-1-1 0,1 1 0,-1 0 1,0 0-1,0 1 0,0-1 0,0 1 0,0 1 1,0-1-1,6 7 0,19 19 2,-22-23 3,-1 1-1,0-1 1,-1 2 0,1-1 0,7 14-1,5 9 35,-1 1-1,-2 0 1,-1 2-1,19 62 1,-23-19 11,-10-75-47,-1 0-1,1 0 1,-1 1 0,0-1-1,0 0 1,1 0-1,-1 0 1,0 0 0,0 0-1,0 1 1,0-1 0,0 0-1,-1 0 1,1 0-1,0 0 1,-1 2 0,-2 14-91,3-16 21,0-44-1757,0 36 1470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6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19 1664,'-20'-1'556,"17"0"-519,1 1 0,0 0 0,-1-1 0,1 1 0,-1 0 0,1 0 0,0 0 0,-1 1 0,1-1 0,-1 0 0,1 1 0,0 0 1,0-1-1,-1 1 0,1 0 0,0 0 0,0 1 0,0-1 0,0 0 0,0 1 0,0-1 0,0 1 0,0-1 0,1 1 0,-3 2 0,-2 6 20,0-1 0,0 1 0,0 0 0,2 0-1,-1 0 1,1 1 0,1 0 0,0 0 0,0-1 0,-1 21 0,0-10-12,3-10-28,1-1-1,0 1 1,1-1 0,0 1 0,1-1 0,0 0 0,1 1 0,0-1 0,1 0-1,0-1 1,0 1 0,1-1 0,0 1 0,1-2 0,7 11 0,-6-11-10,-1 0 0,2-1-1,-1 0 1,1-1 0,-1 0 0,2 0 0,-1 0 0,13 5 0,-16-8-31,0-1-1,0 1 1,1-2 0,-1 1-1,0 0 1,1-1 0,-1 0-1,1 0 1,0-1 0,-1 0-1,1 0 1,-1 0 0,1 0-1,0-1 1,-1 0 0,8-2-1,-7-1-62,0 0 0,0 0-1,-1 0 1,1-1-1,-1 0 1,0 0-1,0 0 1,-1 0 0,6-9-1,-8 10 40,0 1-1,-1 0 0,0-1 1,0 1-1,0-1 0,0 1 1,0-1-1,-1 1 0,0-1 1,1-4-1,2-19-280,6 1 11</inkml:trace>
  <inkml:trace contextRef="#ctx0" brushRef="#br0" timeOffset="1">316 38 1612,'0'3'35,"1"-1"0,-1 0 0,1 0 0,-1 0 0,1 1 0,0-1 0,0 0 0,0 0 0,0 0 0,0 0 0,0 0 0,3 2 0,7 17 238,-4-3-102,0-1 0,1 0 1,21 32-1,-19-33-60,0 1 0,-1 0-1,-1 0 1,6 19 0,1-5 35,-13-28-123,0 1-1,0-1 0,0 1 0,0 0 0,-1 0 1,1-1-1,-1 1 0,0 0 0,0 0 0,-1 0 1,1 7-1,6-2 69,-5-5-41,-9-6-21,-8-22 45,6 15-57,-5-8 14,1-8-9,11 22-19,-1-1-1,1 0 0,0 0 1,0 0-1,1 0 0,-1 0 1,1 0-1,0-1 1,0 1-1,0 0 0,1-1 1,-1-5-1,1-8 0,-1 13-1,1-1 0,-1 1 0,1-1 0,1 1 0,-1-1 0,1 1 0,0 0 0,0-1 0,1 1 0,-1 0 0,1 0 0,3-6 0,18-34-177,-21 39 139,0 0 0,0 1 1,1-1-1,-1 1 0,1 0 1,1 0-1,-1 0 0,1 0 1,0 0-1,0 1 0,0 0 1,1 0-1,-1 0 0,8-5 1,1 2-221,1 1 1,0 0-1,1 1 1,-1 1-1,17-4 1,-10 7-79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1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98 1616,'1'-5'82,"-1"-1"0,0 0 0,0 0 0,-1 0 0,0 1 0,0-1 0,0 0 0,0 1 0,-1-1 0,0 1 0,0 0 0,-5-9 0,5 13-73,1-1-1,0 1 1,-1 0 0,1 0-1,-1-1 1,0 1 0,1 0-1,-1 0 1,0 0-1,1 1 1,-1-1 0,0 0-1,0 1 1,0-1 0,-2 0-1,-1 1 8,0 0 0,-1 0 0,1 0 0,0 0 0,0 1 0,0 0 0,-8 2 0,10-2-14,0 0-1,0 0 1,0 0 0,0 0 0,0 0 0,0 0 0,1 1 0,-1-1 0,0 1 0,1 0 0,-1 0 0,1 0 0,0 0 0,0 0 0,0 1-1,0-1 1,0 1 0,0-1 0,0 1 0,-1 5 0,0 1-5,1 0 0,1 0-1,0 0 1,0 0 0,1 0-1,0 9 1,0-11 0,0-5 2,0 0 1,1 0-1,-1 0 1,0 0 0,1 0-1,-1-1 1,1 1 0,0 0-1,-1 0 1,1-1-1,0 1 1,0-1 0,0 1-1,0-1 1,1 1-1,-1-1 1,0 1 0,0-1-1,1 0 1,-1 0 0,1 0-1,-1 0 1,1 0-1,0 0 1,-1 0 0,1 0-1,0-1 1,0 1-1,0 0 1,-1-1 0,1 0-1,3 1 1,8 0-2,0 1 1,0-2 0,24-1-1,-14 0 6,0-1 5,-20 2-4,0-1 0,1 1 0,-1 0 0,0 0 0,0 0 0,1 0 0,-1 0 0,0 1 0,0-1 0,0 1 0,0 0 0,0 0-1,0 0 1,0 1 0,0-1 0,0 1 0,0-1 0,4 4 0,-4-2 11,0-1-1,0 1 1,0 0-1,-1 0 1,1 0 0,-1 0-1,0 1 1,0-1-1,0 1 1,0-1-1,0 1 1,-1 0-1,0-1 1,1 1-1,-1 0 1,-1 0-1,1 0 1,-1 0-1,1 0 1,-1 0 0,0 0-1,-2 7 1,3-6 10,-1 0 0,-1 0 1,1-1-1,-1 1 0,1 0 1,-2-1-1,1 1 1,0 0-1,-4 6 0,4-9-20,0 0-1,-1 0 0,1 0 1,-1-1-1,0 1 0,1 0 1,-1-1-1,0 1 0,0-1 1,0 0-1,0 1 1,0-1-1,0 0 0,0 0 1,-1-1-1,1 1 0,0 0 1,-5 0-1,-1 0-44,0 0 0,-1 0 0,1-1 0,0 0 0,0-1 0,-14-2 0,20 3-10,0 0 0,0 0 0,0-1-1,0 1 1,0-1 0,0 0 0,1 1 0,-1-1 0,0 0 0,0 0 0,0 0 0,1 0 0,-1-1 0,1 1 0,-1 0 0,1-1 0,-1 1 0,1-1 0,0 1 0,-1-1-1,1 0 1,0 0 0,0 1 0,0-1 0,1 0 0,-1 0 0,0 0 0,1 0 0,-1 0 0,1-4 0,0-5-298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6.7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79 183 1620,'0'0'398,"23"-26"244,-20 24-622,0-1 1,0 1-1,0-1 0,-1 0 0,1 0 1,0 0-1,-1-1 0,0 1 0,0-1 1,0 1-1,0-1 0,-1 1 0,1-1 1,-1 0-1,0 0 0,1-6 0,1-4 27,-1-1 0,0 0 0,-1-17 0,-2 31-44,1 0-1,0 0 1,-1 0-1,1 0 0,-1 0 1,0 0-1,1 0 1,-1 0-1,0 0 1,1 0-1,-1 1 1,0-1-1,0 0 0,0 1 1,0-1-1,0 0 1,1 1-1,-1-1 1,0 1-1,0-1 0,0 1 1,-1 0-1,1-1 1,0 1-1,0 0 1,0 0-1,0 0 0,0 0 1,0 0-1,0 0 1,0 0-1,0 0 1,-1 0-1,1 0 1,-1 1-1,-3-1 13,0 1 0,0 0 0,0 0 0,0 0 0,0 0 0,-9 4 0,10-2-1,0-1 1,0 1-1,1 0 0,-1 0 1,1 0-1,0 0 1,0 0-1,0 1 0,0-1 1,0 1-1,1 0 0,0 0 1,-4 8-1,2 1 35,0 0 1,1 1-1,-2 16 0,0-1 26,4-21-59,1 0 1,0-1-1,0 1 0,0 0 1,1 0-1,1 0 1,-1-1-1,1 1 1,5 11-1,3 18 42,-8-30-52,1-1 1,0 1-1,0-1 1,0 1-1,0-1 1,1 0-1,0 0 1,1-1 0,-1 1-1,1-1 1,0 0-1,0 0 1,7 4-1,-5-3-52,1 0 0,1 0-1,-1-1 1,1-1 0,0 0-1,0 0 1,0 0 0,17 3-1,-18-7-70,0-1-1,-1 0 0,1-1 0,0 1 0,0-2 1,-1 1-1,1-1 0,-1 0 0,0 0 1,0-1-1,0 0 0,-1-1 0,11-7 1,-4-6-233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7.1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57 172 1740,'3'64'717,"-2"-59"-673,-1-1 1,1 1-1,0 0 1,0 0-1,1-1 1,-1 1-1,1-1 1,0 1-1,0-1 1,5 7-1,-5-8-9,1 0 0,-1 0-1,0 0 1,0 1-1,0-1 1,0 1 0,-1-1-1,1 1 1,-1 0-1,0-1 1,0 1 0,0 6-1,6 0 77,-6-8-54,-7-2-17,4 0 46,-18-15-24,-16-28-34,31 36-24,1-1-1,0 1 0,0-1 1,1 0-1,0 0 0,0 0 1,1 0-1,0-1 0,0 1 1,1 0-1,0-17 0,-5-5 6,5 27-8,0 1 1,0-1-1,0 1 1,1-1 0,-1 0-1,1 1 1,0-1-1,-1 0 1,1 1-1,0-1 1,1 0-1,-1 1 1,1-5-1,6-17 23,-6 16-14,2-1 0,-1 1 0,1 0 0,0-1 0,7-11 0,-8 18-8,0 0-1,-1 0 1,1 0-1,0 0 1,0 0-1,0 0 1,1 0-1,-1 1 1,0-1-1,1 1 1,-1-1-1,1 1 1,-1 0-1,1 0 0,-1 0 1,1 0-1,0 1 1,-1-1-1,1 1 1,0-1-1,0 1 1,3 0-1,2 0 1,0 1 0,0-1 0,0 1 0,0 1 0,0 0 0,0 0 0,0 0 0,0 1 0,-1 0 0,0 0 0,9 6 0,1 3 7,-1 0-1,0 2 1,16 17-1,-16-11 11,0 1-1,-1 1 0,-1 0 1,-1 1-1,14 33 0,-19-41-13,-6-11-3,0 0-1,0 0 1,0 1-1,-1-1 0,1 0 1,-1 1-1,0-1 1,0 1-1,0 4 1,10 41 73,-12-50-73,1 1-1,-1-1 1,0 0 0,0 0-1,0 0 1,0 0 0,1 0-1,-1 0 1,0-1 0,0 1-1,0 0 1,1 0 0,-1-1-1,0 1 1,0 0 0,1-1-1,-1 1 1,0-1 0,0 1-1,1 0 1,-1-1 0,1 0-1,-1 1 1,0-1-1,1 1 1,-1-1 0,1 0-1,-1 1 1,1-1 0,0 0-1,-1 0 1,1 0 0,-1-3 0,1 1 0,-1-1 0,0 1 0,1 0 0,-1 0-1,-1-1 1,1 1 0,0 0 0,-1 0 0,0 0 0,-3-5 0,-14-31 1,10 4 4,1-1-1,2 0 1,-3-71-1,9 104-5,1 1-1,0-1 0,0 0 0,0 1 0,0-1 0,0 1 1,0-1-1,1 1 0,-1-1 0,1 1 0,0 0 0,-1 0 1,1 0-1,0 0 0,0 0 0,1 0 0,-1 0 0,0 1 1,1-1-1,-1 1 0,0 0 0,1 0 0,0 0 0,-1 0 1,1 0-1,0 0 0,-1 1 0,1-1 0,0 1 0,0 0 1,-1 0-1,1 0 0,0 0 0,0 0 0,3 1 0,4 2-8,-1 1-1,0 0 1,0 1-1,0-1 0,-1 2 1,1-1-1,-1 1 0,0 1 1,-1-1-1,0 1 1,0 0-1,0 1 0,-1 0 1,0 0-1,0 0 0,-1 1 1,0 0-1,-1 0 1,0 0-1,0 0 0,-1 1 1,0-1-1,-1 1 1,0 0-1,-1 0 0,0 0 1,0 19-1,4-17-802,-8-17 141,1 3 266,2-3 34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7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80 208 1768,'0'-5'118,"0"0"-1,0 0 1,0 0-1,1 0 1,0 1-1,0-1 1,0 0-1,4-7 1,0-5 20,3-5-4,-4 15-101,-1 0 0,0 0 0,0-1 0,-1 1 0,1-1 0,-2 1 0,1-1 0,-1 0 0,0 1 0,-1-15 0,0 21-30,0 1 0,0-1 0,0 0 0,0 0 0,0 0 0,0 1 0,0-1 0,0 0 0,0 0 0,0 1 0,-1-1 0,1 0 0,0 0 0,0 1 0,-1-1 0,1 0-1,-1 0 1,1 1 0,-1-1 0,1 1 0,-1-1 0,1 0 0,-1 1 0,1-1 0,-1 1 0,0-1 0,1 1 0,-1 0 0,0-1 0,1 1 0,-1-1 0,0 1 0,0 0 0,-2 0 4,1 0 1,0 0-1,-1 0 0,1 0 1,0 1-1,-1-1 0,1 1 1,0 0-1,0-1 0,0 1 0,-4 2 1,-3 2 20,1 0 1,0 0 0,0 1-1,0 0 1,-9 10 0,15-13-17,-1 1-1,1 0 1,0-1 0,0 1 0,0 0 0,0 0 0,1 0 0,-1 1-1,1-1 1,0 0 0,0 8 0,-1 53 105,3-41-76,-1-18-35,1 0 0,0 0 0,0 0 0,1-1-1,-1 1 1,1 0 0,1-1 0,-1 1 0,1-1-1,0 0 1,0 1 0,5 5 0,-5-8-35,-1 1 0,1-1 1,0 0-1,0 0 0,0 0 0,0-1 1,1 1-1,-1-1 0,1 0 0,-1 0 1,1 0-1,0 0 0,0 0 0,-1-1 1,1 0-1,1 0 0,-1 0 0,5 1 1,-2-3-80,0 0 0,-1-1 1,1 1-1,-1-1 1,0 0-1,1-1 0,-1 0 1,0 0-1,10-7 0,34-13-478,-27 16 373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7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69 350 1624,'2'3'85,"-1"-1"-1,0 1 1,1-1 0,0 0-1,-1 1 1,1-1-1,0 0 1,0 0 0,4 3-1,-6-5-66,0 0-1,-1 0 1,1 1-1,0-1 1,0 0-1,-1 0 1,1 1-1,0-1 1,0 0-1,0 0 1,0 1-1,-1-1 1,1 0-1,0 1 1,0-1-1,0 0 1,0 1-1,0-1 1,0 0-1,0 1 1,0-1-1,0 0 1,0 1-1,0-1 1,0 0-1,0 1 1,0-1-1,0 0 1,0 1 0,0-1-1,1 0 1,-1 1-1,0-1 1,0 0-1,0 1 1,1-1-1,-1 0 1,0 0-1,0 1 1,0-1-1,1 0 1,-4 0-7,-1-1 0,1 1 0,-1-1 0,1 0 0,0 0 1,0-1-1,-1 1 0,1-1 0,0 0 0,0 1 0,0-1 0,1-1 1,-1 1-1,0 0 0,1-1 0,-1 1 0,1-1 0,0 0 0,0 1 1,0-1-1,0 0 0,1 0 0,-1-1 0,1 1 0,0 0 0,-1-4 1,-3-5 6,2-1 1,-1 1 0,2-1-1,0 0 1,0 1 0,1-17 0,0-2 20,0 15-9,1 0 0,1 0 0,0 0 1,7-30-1,-7 41-26,1 0 0,0 1 1,0-1-1,0 1 0,0 0 0,1 0 1,0 0-1,0 0 0,0 0 0,0 1 1,0-1-1,1 1 0,0 0 0,-1 0 1,1 0-1,0 0 0,1 1 0,-1 0 1,0 0-1,8-3 0,-4 3-2,0 0 0,1 1-1,-1 0 1,1 1 0,-1-1 0,1 2 0,0-1-1,-1 1 1,1 0 0,-1 1 0,0 0 0,1 0-1,-1 1 1,0 0 0,0 1 0,-1 0 0,1 0-1,-1 0 1,0 1 0,0 0 0,0 0-1,-1 1 1,1 0 0,-2 0 0,1 0 0,0 1-1,-1 0 1,7 13 0,11 15 25,-19-29-18,1 0 0,-1 0 0,0 1 0,-1-1 0,1 1-1,3 13 1,0 4-6,-3-8-17,0 1-1,0 0 1,-2 0 0,2 27 0,-4-44 10,0 0 0,-1 0 0,1 0 0,0 0 0,0 0 0,0 0 1,0 0-1,0-1 0,0 1 0,-1 0 0,1 0 0,0 0 0,0 0 1,0 0-1,0 0 0,0 0 0,-1 0 0,1 0 0,0 0 0,0 0 0,0 0 1,0 0-1,0 0 0,-1 0 0,1 0 0,0 0 0,0 0 0,0 0 0,0 0 1,0 0-1,0 0 0,-1 1 0,1-1 0,0 0 0,0 0 0,0 0 1,0 0-1,0 0 0,0 0 0,0 0 0,-1 0 0,1 1 0,0-1 0,0 0 1,0 0-1,0 0 0,0 0 0,0 0 0,0 0 0,0 1 0,0-1 0,0 0 1,0 0-1,0 0 0,0 0 0,0 0 0,0 1 0,0-1 0,0 0 1,0 0-1,0 0 0,0 0 0,-6-18-478,-5-63-804,11 55 972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8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1636,'3'1'43,"-1"0"0,1 0-1,-1 0 1,1 1 0,-1-1 0,0 1 0,0-1-1,0 1 1,0 0 0,0 0 0,0-1-1,0 2 1,-1-1 0,1 0 0,-1 0-1,1 0 1,-1 1 0,0-1 0,1 3 0,26 56 321,-27-57-340,12 29 166,-2 1 1,12 68-1,-18-81-126,0-1 1,2 0-1,10 24 0,13 43 108,-18-18-181,-10-50-83,-2-18 79,0-1-1,0 1 1,0 0 0,0 0 0,0 0 0,0-1-1,0 1 1,0 0 0,1 0 0,-1 0-1,0-1 1,0 1 0,1 0 0,-1 0-1,0-1 1,1 1 0,-1 0 0,1-1 0,-1 1-1,1 0 1,-1-1 0,1 1 0,-1-1-1,1 1 1,1 0 0,-2-1-13,0 0 0,0 0 0,-1 0-1,1 0 1,0-1 0,0 1 0,0 0 0,0 0 0,0 0 0,-1 0 0,1 0 0,0 0-1,0 0 1,0 0 0,0 0 0,0 0 0,-1 0 0,1 0 0,0 0 0,0 0-1,0 0 1,0 0 0,0 0 0,-1 0 0,1 0 0,0 0 0,0 0 0,0 0-1,0 0 1,0 0 0,0 0 0,-1 1 0,1-1 0,0 0 0,0 0 0,0 0 0,0 0-1,0 0 1,0 0 0,0 0 0,-1 0 0,1 1 0,0-1 0,0 0 0,8-6-350</inkml:trace>
  <inkml:trace contextRef="#ctx0" brushRef="#br0" timeOffset="1">57 318 1672,'8'-8'163,"8"-17"350,-14 22-476,1-1 1,-1 1-1,0 0 1,1 0 0,0 0-1,0 0 1,0 0 0,0 1-1,0 0 1,0-1-1,1 1 1,6-3 0,55-24 270,-51 23-280,-3 1-157,0 1-1,0 0 1,0 0-1,1 1 1,0 1-1,21-2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0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147 15 1772,'0'-1'19,"0"0"0,0 1 1,0-1-1,0 0 0,-1 1 0,1-1 0,0 0 0,-1 1 0,1-1 1,0 0-1,-1 1 0,1-1 0,-1 1 0,1-1 0,-1 1 0,1-1 1,-1 1-1,1-1 0,-1 1 0,0 0 0,1-1 0,-1 1 0,1 0 1,-1-1-1,0 1 0,1 0 0,-1 0 0,0 0 0,0-1 0,1 1 0,-1 0 1,0 0-1,1 0 0,-1 0 0,0 0 0,1 0 0,-1 1 0,0-1 1,0 0-1,1 0 0,-1 0 0,0 1 0,-32 13 421,25-7-389,0 0 1,1 1-1,0 0 1,1 1-1,-1 0 1,2 0-1,-1 0 1,1 0-1,1 1 1,0 0-1,0 0 1,1 0-1,-4 20 1,2 6 22,1 1 1,3 63-1,1-58-15,1-32-46,0 0-1,0 0 0,1 1 0,0-1 1,1 0-1,0-1 0,1 1 0,0 0 1,0-1-1,1 0 0,6 9 0,-9-14-14,0 0-1,1 0 1,0-1-1,0 1 1,0-1-1,0 0 1,1 1-1,-1-2 1,1 1-1,-1 0 1,1-1-1,0 1 1,0-1-1,1 0 1,-1-1-1,0 1 0,0-1 1,1 1-1,-1-1 1,1-1-1,-1 1 1,1-1-1,0 0 1,-1 0-1,6 0 1,-3-2-51,-1 0 1,0 0 0,0 0 0,0-1 0,-1 1-1,1-2 1,0 1 0,-1 0 0,0-1 0,7-7-1,45-51-800,-33 34 361,-3 9 148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0.7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27 1712,'-16'13'519,"13"-11"-459,0 0 1,0 0-1,0 0 1,0 0-1,1 0 1,-1 0-1,1 1 1,-1-1-1,1 1 1,-2 3-1,-8 15 149,9-16-176,1-1 0,-1 1 0,1-1 1,0 1-1,0 0 0,1 0 0,-1-1 1,1 1-1,0 1 0,0 5 0,0 24 108,-1-25-109,2 0 0,-1 0 1,2 0-1,-1 0 0,1 0 0,1 0 0,-1-1 0,2 1 0,4 13 0,1-6 4,-5-11-25,-1 0-1,1 0 1,0 0 0,1-1-1,-1 0 1,1 1-1,0-1 1,1-1 0,-1 1-1,10 7 1,-7-7-24,0 0 1,0-1-1,1 0 1,0 0-1,0-1 0,0 0 1,0 0-1,1-1 0,-1 0 1,1 0-1,-1-1 0,1 0 1,-1 0-1,16-2 1,-18 0-6,0 0 0,0-1 0,0 1 1,0-1-1,0-1 0,0 1 1,-1-1-1,1 0 0,-1 0 0,1-1 1,-1 0-1,-1 0 0,1 0 0,0 0 1,-1-1-1,0 1 0,0-1 1,0 0-1,-1 0 0,0-1 0,4-7 1,-4 7 0,0 1 5,0 0 1,-1 0-1,0 1 0,0-2 1,0 1-1,-1 0 1,1 0-1,-1 0 0,0-1 1,0-9-1,4-21-29,-4 31 37,0-1 0,0 0 1,0 1-1,0-1 1,-1 0-1,-1-10 0,-21-67 43,20 76-22,-1 0 1,0 1 0,0-1 0,-1 1 0,0 0-1,0 0 1,0 0 0,-1 0 0,-7-7-1,6 10 4,0 0-1,-1 0 1,1 0 0,-1 1-1,0 0 1,0 0-1,0 1 1,0 0 0,0 0-1,0 1 1,0 0-1,-12 1 1,8-1-51,9 0-32,-4-1-631,10 3 327,0 3-317,5-5 347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1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1616,'2'16'152,"0"-1"0,1 0-1,1 0 1,0 0 0,1 0-1,1-1 1,0 0 0,1 0-1,1 0 1,14 19 0,22 48 153,-36-65-261,1 0 0,0 0-1,2-1 1,-1 0 0,2-1-1,0 0 1,1-1-1,0 0 1,1-1 0,20 14-1,-31-24-68,1 0 0,0 0-1,-1 0 1,1 0-1,0-1 1,0 0 0,0 0-1,0 0 1,0 0-1,0 0 1,0-1 0,0 0-1,0 0 1,0 0 0,1 0-1,-1-1 1,0 1-1,0-1 1,0 0 0,0-1-1,-1 1 1,1-1-1,0 1 1,0-1 0,-1 0-1,1 0 1,-1-1-1,0 1 1,0-1 0,0 0-1,0 1 1,0-1 0,0-1-1,-1 1 1,1 0-1,-1-1 1,2-4 0,14-18-175,-14 20 148,0 0 0,0 0 0,-1 0 0,0-1 0,0 1 0,0-1 0,3-12 0,2-13-90,-5 22 102,0 1 1,-1-1-1,0 1 1,-1-1-1,0-13 1,-1-91 678,34 181 361,-20-40-904,-1 2 0,16 49 0,5 14 18,-27-72-92,-2-1 0,-1 1 0,3 28 0,-7-47-41,0-294-234,0 285 251,1 1 0,0-1 0,0 0 0,1 1 0,0-1 0,0 1 1,1 0-1,0 0 0,0 0 0,1 0 0,0 0 0,9-11 0,-10 13 3,0 1-1,1 0 1,0 0-1,0 1 0,0-1 1,0 1-1,0 0 1,1 0-1,-1 0 0,1 1 1,0-1-1,0 1 1,0 0-1,0 0 0,0 1 1,1 0-1,-1 0 1,10-1-1,-13 2 1,0 1 1,1-1-1,-1 0 1,0 1-1,0-1 1,0 1-1,1 0 1,-1 0-1,0-1 1,0 2-1,0-1 0,0 0 1,0 0-1,0 1 1,-1-1-1,1 0 1,0 1-1,-1 0 1,2 2-1,23 40 48,-10-14-16,-7-13-16,-1 1-1,-1 0 0,0 0 0,5 24 1,-1-4 8,-4-9-59,-1 0-1,-2 1 1,2 54-1,-6-300-375,0 205 408,1 0 0,1 0 1,0 0-1,0 1 0,1-1 0,0 1 1,1 0-1,0 0 0,1 0 0,0 0 1,0 1-1,1 0 0,0 0 0,1 0 1,0 1-1,10-9 0,-16 15 6,1 1 0,-1 0-1,1 0 1,-1-1 0,1 1 0,0 0 0,-1 0-1,1 1 1,0-1 0,0 0 0,0 0 0,0 1-1,0 0 1,0-1 0,0 1 0,0 0-1,0 0 1,-1 0 0,1 0 0,0 0 0,0 0-1,0 0 1,0 1 0,0-1 0,0 1 0,0 0-1,0-1 1,0 1 0,-1 0 0,1 0 0,0 0-1,-1 0 1,1 0 0,-1 1 0,1-1 0,-1 0-1,1 1 1,-1-1 0,0 1 0,2 3-1,5 7 30,0 0-1,-1 1 0,0 1 1,7 20-1,-6-15-12,0 2 13,-1 0 0,-1 1-1,6 39 1,-2-8 18,-8-19-42,-2-31-19,-1 0 0,1 0-1,0 0 1,0 0 0,0 0 0,1 0 0,-1 0 0,1 0 0,0 0 0,-1 0 0,1 0 0,0 0 0,1-1 0,2 6 0,-4-8 1,0 0 0,0 0 0,1 0 0,-1 0 0,0 0 0,0 1 0,0-1 0,1 0 1,-1 0-1,0 0 0,0 1 0,0-1 0,0 0 0,0 0 0,1 1 0,-1-1 0,0 0 0,0 0 1,0 1-1,0-1 0,0 0 0,0 0 0,0 1 0,0-1 0,0 0 0,0 1 0,0-1 0,0 0 1,0 0-1,0 1 0,0-1 0,0 0 0,0 0 0,0 1 0,-1-1 0,1 0 0,0 0 0,0 1 1,0-1-1,1-10-423,2 5 326,0-1 0,0 1 0,-1 0 0,0-1 0,0 1 0,0-1 0,-1 1 0,0-1 0,1-8 0,-2-5-218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1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1760,'34'107'1710,"-2"2"-1432,19 70-26,-21-66-137,2 21-127,-32-133-8,0 1 0,1 0 1,-1 0-1,0 0 0,0-1 0,0 1 0,-1 0 1,1 0-1,0 0 0,-1-1 0,1 1 0,-2 3 0,-3 2-363,3-9-52,-11-23-636,4 12 735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2.1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 1616,'1'-2'52,"-1"0"0,1-1 0,0 1 0,0 0 0,1 0 0,-1 0 0,0 0-1,1 0 1,-1 0 0,1 0 0,-1 0 0,1 0 0,0 1 0,0-1 0,0 1 0,0-1 0,0 1 0,0 0-1,0 0 1,1 0 0,-1 0 0,0 0 0,1 0 0,2 0 0,63-16 408,-27 11-279,-14 1-99,-1 2 0,29-1 0,-8 1-204,-44 3 67,-1 0-1,1-1 1,-1 1-1,1-1 1,-1 1-1,0-1 1,1 0-1,-1 0 1,0 0-1,1 0 1,-1 0 0,0-1-1,0 1 1,0-1-1,2-2 1,8-10-717,-11 4 424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1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 1652,'-14'16'199,"1"0"0,0 1 0,-15 25 0,24-33-160,0 0 0,0 0 0,1 0 0,0 0 0,0 1-1,1-1 1,1 1 0,-1 0 0,1 15 0,1 2 34,-1-14-40,0 1-1,2-1 0,-1 1 1,2-1-1,0 0 1,0 1-1,2-1 0,4 14 1,1-4 5,-9-20-33,1 0 1,0 0-1,0-1 1,0 1-1,0 0 1,1 0-1,-1-1 0,1 1 1,-1-1-1,1 0 1,0 1-1,0-1 1,0 0-1,4 3 1,14 12 29,-19-15-40,1 0-1,0 0 1,0-1-1,0 1 1,1 0-1,-1-1 0,0 1 1,0-1-1,1 0 1,-1 0-1,1 0 1,-1 0-1,1 0 0,-1-1 1,1 1-1,0-1 1,-1 1-1,6-1 1,-7-1-26,-1 1 0,1 0 1,0-1-1,-1 1 1,1-1-1,-1 1 1,1-1-1,-1 1 0,1-1 1,-1 0-1,0 1 1,1-1-1,-1 0 1,0 1-1,1-1 0,-1 0 1,0 1-1,0-1 1,1 0-1,-1-1 1,3-5-495,4-2 176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2.6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20 1812,'-1'2'494,"2"1"633,23-2-917,349 12-505,-372-13 264,0 0-1,0 0 1,1 0-1,-1 0 0,0 0 1,0 0-1,1 0 1,-1 0-1,0-1 1,0 1-1,0 0 1,0-1-1,0 1 0,0-1 1,1 0-1,-1 1 1,0-1-1,0 0 1,-1 1-1,1-1 0,0 0 1,0 0-1,0 0 1,0 0-1,-1 0 1,1 0-1,0 0 1,-1 0-1,1 0 0,-1 0 1,1 0-1,-1 0 1,0-1-1,0 1 1,1 0-1,-1 0 0,0 0 1,0-1-1,0 1 1,0-2-1,0-4-306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3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1652,'1'9'107,"0"0"0,0-1 1,1 1-1,0 0 0,5 12 0,4 16 133,-3-9-89,1 1-1,15 29 1,10 30 70,-31-79-227,-1-2-43,0 1 0,0-1 0,0 1 0,-1 0 0,0 14 0,-1-21-131,0-6-334,0 3 180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3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0 102 1700,'34'0'858,"283"0"-761,-316 0-127,0 0 1,0 0 0,0 0-1,1 0 1,-1-1-1,0 1 1,0 0-1,1 0 1,-1-1-1,0 1 1,0-1-1,0 1 1,0-1-1,0 0 1,2-1 0,-1-4-279</inkml:trace>
  <inkml:trace contextRef="#ctx0" brushRef="#br0" timeOffset="1">125 0 1792,'3'7'99,"0"1"0,0-1 0,0 1 0,-1-1-1,2 16 1,11 30 258,19 38 65,-30-84-420,-1-1-1,0 1 0,0 0 1,-1 0-1,0 0 0,0 0 1,-1 0-1,1 0 0,-1 12 1,10 33-1076,-11-46 722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9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1632,'0'56'597,"3"0"0,15 87-1,-17-132-557,2-1 1,-1 1-1,2-1 0,-1 0 0,8 14 0,-7-16-11,0 1-1,-1-1 1,0 1-1,-1 0 1,0-1-1,0 1 1,1 13-1,3-15-26,-3-3-28,-11-2-20,5-42-976,-9 11 360,3 15 301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9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38 1672,'0'-6'260,"-11"0"-28,11-1-8,0 1-24,0 0 212,0-1-300,11 7-116,1 0-248,-1 0 88,0 0-28,1 0-36,-1 0-68,11 0-44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0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14 1704,'-32'-7'403,"29"6"-366,0 0-1,-1 0 1,1 0-1,0 0 1,-1 1 0,1-1-1,-1 1 1,1 0-1,-1 0 1,1 0 0,-7 1-1,-10 5 85,6-3-37,0 1-1,0 1 1,1 0 0,-16 8-1,25-10-65,0-1 1,0 1-1,1 0 0,-1 0 1,0 0-1,1 1 0,0-1 1,0 1-1,0 0 0,1 0 0,-1 0 1,1 0-1,0 0 0,0 0 1,0 1-1,-2 8 0,0 4 31,2-1-1,0 1 1,1 0-1,0 0 0,2 0 1,0-1-1,0 1 1,6 22-1,7 17 53,24 60 1,-2-3-20,-16-48-43,-11-42-23,-2 0 1,-1 0-1,-1 1 1,0-1 0,0 26-1,0-35-20,-5-14 4,0 0-1,0 0 1,0 1-1,0-1 1,0 0-1,0 0 1,0 0-1,0 0 1,0 0-1,1 0 1,-1 1 0,0-1-1,0 0 1,0 0-1,0 0 1,0 0-1,0 0 1,0 0-1,0 1 1,0-1-1,0 0 1,0 0-1,0 0 1,0 0 0,0 0-1,0 1 1,0-1-1,0 0 1,-1 0-1,1 0 1,0 0-1,0 0 1,0 0-1,0 1 1,0-1 0,0 0-1,0 0 1,0 0-1,0 0 1,0 0-1,-1 0 1,1 0-1,0 0 1,0 0-1,0 1 1,0-1-1,0 0 1,0 0 0,-1 0-1,1 0 1,0 0-1,0 0 1,0 0-1,0 0 1,0 0-1,-1 0 1,1 0-1,0 0 1,0 0 0,0 0-1,-36-91-1822,25 66 1447,-1 0 20</inkml:trace>
  <inkml:trace contextRef="#ctx0" brushRef="#br0" timeOffset="1">1 357 1768,'11'-13'196,"-11"7"-20,11-7-16,1 7-20,10-7-16,1 7-60,-12 0-20,12-7-28,-1 7-48,12 6-24,-11-7-48,-1 7-32,-10-6-60,10 6-60,1 0-52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0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0 1768,'-32'31'591,"26"-25"-513,-1-1-1,1 1 1,0 0-1,1 0 0,-1 1 1,1-1-1,1 1 0,-1 0 1,-3 9-1,-3 10 64,2 0 0,0 1-1,-6 39 1,14-55-115,0 0-1,0 0 0,1 1 0,1-1 1,0 0-1,1 1 0,0-1 1,0 0-1,1 0 0,1 0 0,5 12 1,-2-9-4,-1 0 0,2 0 0,0-1 0,11 14 0,-15-22-27,0 0 0,1 0 0,0-1 0,0 0 0,0 1 0,0-2-1,1 1 1,-1-1 0,1 0 0,0 0 0,0 0 0,9 2 0,-11-3-47,1-1 1,-1 1-1,1-1 1,0 0-1,0 0 1,0 0 0,-1 0-1,1-1 1,0 0-1,0 0 1,0-1-1,0 1 1,0-1-1,-1 0 1,1 0-1,0 0 1,0-1 0,-1 0-1,1 0 1,-1 0-1,0 0 1,8-6-1,29-18-703,-28 8 390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0.9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1 1840,'-7'2'71,"0"1"-1,0 0 1,1 0-1,-1 0 1,1 1-1,0 0 1,0 0-1,0 1 1,1-1 0,-1 1-1,1 0 1,0 1-1,1 0 1,-1-1-1,1 1 1,0 1-1,1-1 1,-1 0-1,1 1 1,-4 13-1,1 1 18,1 0 0,1 0 0,0 1 0,2 0 0,0 35 0,2-52-90,1 0-1,-1-1 1,1 1-1,0-1 1,0 1-1,0-1 1,1 1 0,-1-1-1,1 0 1,0 0-1,1 1 1,-1-2-1,1 1 1,-1 0 0,1 0-1,0-1 1,0 0-1,1 1 1,-1-1-1,1 0 1,0-1-1,-1 1 1,7 2 0,-5-2-54,0-1 1,0 0-1,1 0 1,-1 0-1,1 0 1,-1-1-1,1 0 1,-1-1 0,1 1-1,0-1 1,0 0-1,-1 0 1,1-1-1,0 1 1,-1-1-1,1-1 1,-1 1-1,7-3 1,33-20-622,-23 11 329</inkml:trace>
  <inkml:trace contextRef="#ctx0" brushRef="#br0" timeOffset="1">328 7 1712,'-10'12'108,"1"0"0,0 1 0,1 0-1,1 0 1,0 0 0,1 1 0,0 0 0,1 1 0,1-1 0,0 1-1,1 0 1,0 0 0,1 0 0,1 0 0,1 0 0,0 1-1,0-1 1,7 29 0,-6-37-98,1 0 0,0-1 0,1 1 0,0 0 0,0-1 0,0 0 0,1 0 0,-1 0-1,2 0 1,-1 0 0,1-1 0,-1 0 0,1 0 0,1 0 0,-1-1 0,1 1 0,0-1 0,0 0 0,0-1 0,0 0 0,1 0 0,-1 0 0,1-1-1,0 0 1,0 0 0,0 0 0,-1-1 0,2 0 0,-1-1 0,12 0 0,-9-1-26,1 0 0,-1-1 0,0-1 0,0 0 0,0 0 1,0-1-1,0 0 0,-1 0 0,1-1 0,14-12 0,-19 13 6,0 0-1,-1-1 1,1 1 0,-1-1 0,0 0-1,-1-1 1,1 1 0,-1 0 0,0-1-1,0 0 1,-1 0 0,0 0 0,0 0-1,0 0 1,-1 0 0,0-1 0,0 1-1,0 0 1,-1-9 0,2-16-23,-1 26 27,0 0 0,-1-1-1,0 1 1,0-1 0,0 1 0,-2-8-1,-1 1-1,0 1 0,0 0 0,-1 0 0,0 1 0,-1-1 0,0 1 0,-8-11 0,10 16 11,-1 0-1,0 1 1,0 0-1,0-1 0,-1 1 1,1 1-1,-1-1 1,0 1-1,0 0 0,0 0 1,-1 0-1,1 1 0,-1 0 1,1 0-1,-1 0 1,-6-1-1,-28-7 22,29 6-65,0 1 1,-1 1 0,1-1 0,-13 1 0,21 2-358,-3 0-90,11 0 160,-3 0 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1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1776,'1'25'336,"1"0"1,2 0-1,11 42 0,-1-5-27,-11-49-255,1 1 0,0-1 0,1-1 0,1 1 1,0-1-1,1 0 0,12 18 0,-15-25-31,-1 0 0,1-1 0,0 1 0,0-1 0,0 0 0,5 4 0,-7-6-26,0-1 0,0-1 0,0 1 0,-1 0 0,1 0 0,0-1 0,0 1 0,0-1 0,0 1 0,0-1 0,0 0 0,0 0 0,0 0 0,0 0 1,0 0-1,0 0 0,0-1 0,0 1 0,0-1 0,0 1 0,2-2 0,1 0-38,0-1 0,-1 1 0,1-1 0,-1 0 0,0 0-1,0 0 1,0 0 0,-1-1 0,1 0 0,-1 0 0,0 0 0,4-5 0,28-59-512,-21 38 319,-10 20 152,0 0 0,-1 0 0,0 0 1,-1-1-1,0 1 0,0-17 1,10-38-179,-11 63 266,-1 0-1,1 1 0,0-1 1,-1 0-1,0 0 0,1-1 1,-1 1-1,0 0 0,0 0 1,0 0-1,-1 0 1,1 0-1,0 0 0,-1 0 1,1 0-1,-2-3 0,2 5 0,0 0-1,0-1 1,0 1-1,0 0 1,-1 0-1,1 0 1,0 0 0,0 0-1,0 0 1,0-1-1,0 1 1,0 0-1,0 0 1,0 0-1,0 0 1,-1 0-1,1 0 1,0 0-1,0 0 1,0 0-1,0 0 1,0 0-1,-1-1 1,1 1-1,0 0 1,0 0-1,0 0 1,0 0-1,0 0 1,-1 0-1,1 0 1,0 0-1,0 0 1,0 0-1,0 0 1,0 1 0,-1-1-1,1 0 1,0 0-1,0 0 1,0 0-1,0 0 1,0 0-1,0 0 1,-1 0-1,1 0 1,0 0-1,0 0 1,0 1-1,0-1 1,0 0-1,-3 18 402,3-6-211,-1 15 35,2 0 1,1-1-1,5 28 0,4 43 56,-5-70-225,-5-19-54,1 1 0,0-1 0,0 0 0,0 0 1,6 10-1,-8-17-27,1 0 1,-1 0 0,1 0 0,-1 0-1,1 0 1,-1 0 0,1 0 0,0 0-1,-1-1 1,1 1 0,0 0 0,-1 0-1,1-1 1,0 1 0,0-1-1,0 1 1,0-1 0,0 1 0,0-1-1,1 1 1,22-11-521,-15 4 423,79-31-771,-65 25 634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1.8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113 566 1764,'-34'-20'986,"21"10"-803,9 7-142,0 1-1,0-1 1,0 0 0,1 0 0,-1-1 0,1 1 0,0-1 0,0 1 0,0-1 0,0 0 0,0 0 0,1 0 0,0-1 0,0 1 0,0-1 0,0 1-1,1-1 1,-2-6 0,-8-47 217,11 49-231,1 0 0,-1 0 0,1-1 0,1 1 0,4-13 0,-3 1 13,-3 20-38,0-1 0,0 1 0,1-1 0,-1 1 0,0 0 0,0-1 0,1 1 0,-1 0 0,1-1 0,-1 1 0,1 0 0,0-1 0,-1 1 0,1 0 0,0 0 0,2-2 0,5-10 17,-8 11-17,0 1 0,1 0-1,-1 0 1,1 0 0,0 0-1,-1 0 1,1-1 0,0 1 0,0 0-1,0 1 1,0-1 0,-1 0-1,1 0 1,0 0 0,0 1 0,1-1-1,-1 0 1,1 0 0,7-2 4,-1-1-1,1 2 1,0-1 0,-1 1 0,1 1 0,0 0 0,14 0 0,-18 1-5,0 1 1,0 0-1,0 0 1,-1 0-1,1 1 0,0 0 1,0 0-1,-1 0 1,1 0-1,-1 1 1,0 0-1,0 0 1,0 0-1,6 6 0,-2-2 0,0-1 0,-1 2 0,0-1 0,0 1 0,-1 0-1,0 0 1,0 1 0,-1 0 0,0 0 0,-1 0 0,6 18-1,0 4 3,-8-24-4,0 0 1,0 0-1,0 0 0,-1 0 1,0 0-1,0 10 0,4 15 2,-3-29-4,-1 0 0,-1 0-1,1 0 1,0 0 0,-1 0 0,0 0 0,1 0 0,-1 0 0,0 0 0,0 0 0,-1 0 0,1 0 0,-1 0 0,0 0-1,1-1 1,-1 1 0,0 0 0,-1 0 0,-2 5 0,-4 8-93,8-14 67,0-1 1,0 0-1,-1 0 0,1 1 0,0-1 0,-1 0 1,1 0-1,-1 0 0,1 0 0,-1 0 1,0 1-1,1-1 0,-1 0 0,0 0 1,0-1-1,0 1 0,0 0 0,1 0 0,-1 0 1,0-1-1,-1 1 0,1 0 0,0-1 1,0 1-1,0-1 0,0 1 0,0-1 1,-1 1-1,1-1 0,0 0 0,0 0 0,-1 0 1,1 0-1,0 0 0,0 0 0,-1 0 1,1 0-1,0 0 0,-2-1 0,2 1 9,1 0-1,-1 0 0,1-1 0,-1 1 1,1 0-1,-1 0 0,1-1 0,-1 1 1,1 0-1,-1-1 0,1 1 0,-1-1 1,1 1-1,0 0 0,-1-1 0,1 1 1,0-1-1,-1 1 0,1-1 0,0 1 1,-1-1-1,1 1 0,0-1 0,0 0 1,-3-6-226,-7 0-138</inkml:trace>
  <inkml:trace contextRef="#ctx0" brushRef="#br0" timeOffset="1">407 1 1648,'0'0'243,"2"20"450,5-5-536,0 1 0,-2 0 0,1 1 0,-2-1-1,4 30 1,9 30 14,17 96 108,13 18-82,-31-145-144,-14-39-76,1 1 1,0-1-1,-1 0 1,-1 1 0,1-1-1,-1 1 1,1 10 0,-34-73-1682,28 42 1322,-5-4 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7.8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1608,'0'0'1467,"26"5"-1361,-10 4-63,37 25 76,-28-15-60,-20-17-49,-1 1-1,0 0 1,0 0 0,0 0 0,0 0 0,-1 1 0,0-1 0,1 1 0,-1 0 0,0 0-1,2 6 1,9 16 31,-11-22-26,-1 0 1,1 0 0,-1 0 0,-1 0-1,1 0 1,0 1 0,-1-1-1,0 1 1,0-1 0,0 1 0,-1-1-1,1 7 1,-1-1 13,0 0 0,0 0 0,-1 0-1,0 0 1,-1-1 0,0 1 0,-1 0 0,0-1 0,0 0 0,-9 16-1,-22 47 111,-8 2-24,39-60-101,3-14-13,0 1 0,0-1-1,0 1 1,0-1-1,0 1 1,0-1-1,0 1 1,0-1-1,0 0 1,0 1-1,0-1 1,0 1-1,-1-1 1,1 0-1,0 1 1,0-1 0,0 1-1,-1-1 1,1 0-1,0 1 1,-1-1-1,1 0 1,0 1-1,-1-1 1,1 0-1,0 0 1,-1 1-1,1-1 1,-1 0-1,0 4 0,1-4-4,0 0-1,-1 0 1,1 1-1,0-1 0,0 0 1,0 0-1,0 1 0,0-1 1,-1 0-1,1 0 1,0 0-1,0 1 0,0-1 1,-1 0-1,1 0 1,0 0-1,0 0 0,0 0 1,-1 1-1,1-1 0,0 0 1,-1 0-1,1 0 1,0 0-1,0 0 0,-1 0 1,1 0-1,0 0 0,0 0 1,-1 0-1,1 0 1,0 0-1,0 0 0,-1 0 1,1 0-1,0 0 1,-1 0-1,0-1-30,1 1 0,-1 0 1,1-1-1,-1 1 0,1-1 1,-1 1-1,1-1 0,-1 1 1,1-1-1,-1 1 0,1-1 0,-1 1 1,1-1-1,0 1 0,-1-1 1,1 0-1,0 1 0,0-1 0,0 1 1,-1-1-1,1 0 0,0 1 1,0-1-1,0 0 0,0 1 0,0-1 1,0 0-1,0 0 0,5-20-989,-2 16 849,-2-4-174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2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5 103 1696,'0'0'8,"0"0"-1,0 0 1,0 0 0,-1 0-1,1 0 1,0 0 0,0 0-1,0 0 1,0 0 0,0 0-1,0 0 1,-1 0 0,1 0-1,0 0 1,0 0 0,0 0-1,0 0 1,0 0 0,0 0-1,-1 0 1,1 0 0,0 0-1,0 0 1,0 0 0,0 0-1,0 0 1,0 0 0,0-1-1,-1 1 1,1 0 0,0 0-1,0 0 1,0 0-1,0 0 1,0 0 0,0 0-1,0 0 1,0-1 0,0 1-1,0 0 1,0 0 0,0 0-1,0 0 1,0 0 0,-1 0-1,1-1 1,0 1 0,0 0-1,0 0 1,0 0 0,0 0-1,0 0 1,1 0 0,-1-1-1,0 1 1,0 0 0,0 0-1,0 0 1,0 0 0,0 0-1,0 0 1,0-1 0,0 1-1,0 0 1,0 0 0,0 0-1,13-11 522,21-6 11,-2 8-309,-25 7-196,-1 0 1,0 1 0,1-1-1,-1 1 1,13 0-1,139-12 372,-114 7-696,-33-20-1366,-11 20 1274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2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1632,'3'1'110,"-1"0"0,0 0 1,1-1-1,-1 1 0,1-1 0,-1 1 0,1-1 0,-1 0 0,1 0 0,-1 0 1,1-1-1,0 1 0,-1-1 0,4 0 0,8-1 0,272 21 688,-200-19-2950,-95 0 1796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2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1712,'0'0'874,"34"1"-194,-19 2-586,-1 0 1,1-2 0,0 0 0,17-1-1,35 3 75,18-1-9,-65-3-114,0 1 1,38 5 0,-6-4 31,-50-31-2125,-2 22 1660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3.2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1872,'0'0'556,"13"13"382,51-1-467,165-5-111,-215-10-1063,-10 0 126,-10 2 467,4 1-129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3.5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1756,'1'1'69,"0"0"-1,1 0 1,-1 0-1,1 0 1,-1 0 0,1 0-1,-1 0 1,1 0-1,-1 0 1,1-1-1,0 1 1,0-1-1,-1 1 1,1-1 0,0 0-1,0 0 1,-1 1-1,1-1 1,0-1-1,0 1 1,2 0-1,16 1 146,17 4-76,1-2 1,-1-2 0,0-1 0,72-11 0,-20-13-19,-85 21-125,3 1-30,-6 3-126,-10-3-155,7 2 72,-9-13-1296,0 7 1189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4.4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1740,'45'0'1360,"25"2"-995,-34 0-230,1-2 1,71-9-1,-72 6-116,-30 4-30,0-1-1,0-1 1,-1 1-1,1-1 1,0 0-1,-1 0 0,1 0 1,9-5-1,-1 3-191,-14 3 196,0 0 0,1 0-1,-1 0 1,0 0 0,1 0 0,-1 0 0,1 0 0,-1 0 0,0 0 0,1 0 0,-1 0-1,1 0 1,-1 0 0,0-1 0,1 1 0,-1 0 0,0 0 0,1 0 0,-1-1-1,0 1 1,1 0 0,-1 0 0,0-1 0,1 1 0,-1 0 0,0 0 0,0-1-1,1 1 1,-1 0 0,0-1 0,0 1 0,0-1 0,0 1 0,1 0 0,-1-1-1,0 1 1,0 0 0,0-1 0,0 1 0,0-1 0,0 0 0,0 0-119,-11 1-1344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4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 1632,'0'0'206,"24"-1"378,-1-1-344,-1 1 0,44 3-1,-11 0-72,218-8-250,-273-1-826,0 1 529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5.8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1608,'0'0'352,"21"13"445,-18-8-738,0 0 0,-1 0 1,0 0-1,0 0 0,0 0 0,0 0 0,-1 1 1,0-1-1,1 8 0,1 4 40,0 5 0,-1 0 0,-1 0 0,-3 42-1,0-10-9,1-15-19,3 0 1,6 42-1,3 15 27,-10-78-82,-2-16-12,1-1-1,0 1 0,0 0 1,0-1-1,0 1 1,0 0-1,0-1 1,0 1-1,1 0 0,-1-1 1,1 1-1,-1 0 1,2 2-1,1 1 16,8 4 50,-10-9-67,0-1 1,1 0 0,-1 1 0,0-1-1,1 0 1,-1 0 0,0 0-1,0 0 1,0-1 0,0 1 0,0 0-1,0 0 1,0-1 0,0 1 0,0 0-1,0-1 1,0-1 0,43-57 39,-31 45-37,-1-1 0,19-33 1,25-38 3,-11 24-1,-34 45-10,0 1 1,1 0-1,20-21 0,-27 30-8,-13 10-7,-11 10-1,8 0 15,7-9 3,0 1 1,1 0 0,-1 0-1,1 0 1,-1 0 0,1 1-1,1-1 1,-1 1 0,1 0-1,-1 0 1,2 0 0,-1 0-1,0 0 1,1 0 0,0 1-1,0-1 1,0 7 0,-3 12 5,3-23-5,1 1 0,-1 0 0,1-1 0,0 1-1,0-1 1,-1 1 0,1 0 0,0-1 0,0 1-1,0 0 1,1-1 0,-1 1 0,0 0 0,1-1 0,-1 1-1,1-1 1,-1 1 0,2 2 0,4 8 2,1 0 0,0 0 0,0 0 0,1-1 0,1 0 0,0-1 1,0 0-1,1 0 0,0-1 0,1 0 0,22 14 0,90 57-125,-121-79 14,9-8-1792,-11 2 1513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7.6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1732,'0'0'163,"13"-6"1501,44 37-1344,-45-23-286,-8-6-19,0 0-1,-1 0 1,0 1-1,1-1 1,-1 1 0,0 0-1,4 5 1,36 34 84,-34-35-82,-1 0 1,0 1 0,15 17 0,14 20 23,-24-30-29,0 0 0,14 23 1,-18-23-5,-6-11-5,0 1-1,0-1 0,-1 1 0,1 0 0,-1-1 0,0 1 0,-1 0 1,1 1-1,-1-1 0,0 0 0,0 0 0,-1 0 0,1 7 0,-1 27 15,-9 66 0,7-89-12,-2 0-1,0 0 1,-1 0-1,-1-1 0,0 0 1,-15 26-1,13-27 2,-1-1-1,0 0 1,-1 0 0,0 0 0,-1-1-1,0-1 1,-1 0 0,-1-1-1,0 0 1,-14 8 0,25-17 8,0-1-15,-8 0 8,12 0 5,2 1 39,-10-7-676,6 5 348,2-12-1364,8 7 1285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8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 1724,'0'-17'689,"0"11"-1,0 9-335,0-2 1,0 6-98,1 19-214,2 0-1,1-1 1,2 0 0,8 26-1,-7-25-29,0-1 1,-2 1-1,-1 0 0,1 28 1,6 35 9,-10-67-16,2-1 1,5 27 0,-4-26 1,-1 0 0,1 27 0,1 0 0,1-15 56,28-34-24,7-12-55,-16 4-1,-14 5-76,-1 0-1,0 0 1,0-1-1,0-1 1,18-10-1,-23 12-78,1 0-1,-1-1 0,0 0 1,0 0-1,0 0 0,-1 0 1,0-1-1,1 0 1,-2 0-1,7-9 0,-9 1-178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0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80 1644,'0'0'103,"-26"-25"668,18-18-229,8 42-466,69-9 148,-61 10-216,-1 0-1,1 0 1,-1 0 0,1 1-1,-1 0 1,1 0-1,-1 1 1,0 0-1,0 0 1,0 1-1,9 4 1,-10-4-1,-5-3-6,-1 1 1,1-1-1,0 0 0,-1 1 1,1-1-1,-1 1 0,1-1 0,-1 0 1,1 1-1,0-1 0,-1 1 1,0 0-1,1-1 0,-1 1 0,1-1 1,-1 1-1,0 0 0,1-1 1,-1 1-1,0 0 0,0-1 0,1 1 1,-1 0-1,0-1 0,0 1 0,0 0 1,0-1-1,0 1 0,0 0 1,0 0-1,0-1 0,0 1 0,0 0 1,-1 1-1,1-2 6,0 43 84,-1-38-86,-1-1 0,1-1 1,-1 1-1,0 0 0,0 0 0,0-1 0,-1 1 0,1-1 1,-1 0-1,0 1 0,0-1 0,0 0 0,0-1 0,0 1 1,-8 4-1,-12 13 30,10-6 0,2 1 0,-16 24 0,26-35-24,0 1 0,0-1 0,1 0 0,-1 1 0,1-1 0,0 0 0,0 1-1,2 5 1,-2 4 41,0-14-28,9 10 122,2-9-142,0-1-1,0 0 0,-1 0 1,1-2-1,0 1 0,-1-1 1,1-1-1,-1 0 0,1 0 1,14-7-1,-7-6-1276,-10 6 480,-1 5 438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9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83 1704,'0'0'489,"35"-12"232,55-4-531,1 5-1,109-1 0,-198 11-274,1 0 0,0 0 0,-1 0-1,1 0 1,-1 0 0,1-1 0,-1 1 0,0-1-1,1 1 1,-1-1 0,0 0 0,0 0 0,0 0-1,2-3 1,-4 4 69,10-5-348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4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45 1688,'-1'-1'11,"1"1"0,-1 0 1,1 0-1,-1-1 0,1 1 0,-1 0 0,1 0 0,-1 0 0,1 0 0,-1 0 0,1 0 1,-1-1-1,1 1 0,-1 1 0,1-1 0,-1 0 0,1 0 0,-1 0 0,1 0 1,-1 0-1,1 0 0,-1 0 0,1 1 0,-1-1 0,0 1 0,-6 0 776,14 3-314,20-9-199,389 17 419,-305-18-686,-109 6-66,-2-2-99,0 1 84,0-1 1,0 0 0,0 1 0,0-1-1,0 0 1,0 1 0,-1-1-1,1 1 1,0-1 0,-1 1-1,0-1 1,1 1 0,-1-1-1,0 1 1,0-1 0,0 1 0,0 0-1,-1-2 1,0-4-267,2-5-21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5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1632,'6'11'445,"-6"-11"-440,1 0 1,-1 1 0,1-1-1,-1 0 1,0 1-1,0-1 1,1 0 0,-1 1-1,0-1 1,0 0-1,1 1 1,-1-1 0,0 0-1,0 1 1,0-1 0,1 1-1,-1-1 1,0 0-1,0 1 1,0-1 0,0 1-1,0-1 1,0 0-1,0 1 1,0-1 0,0 1-1,0-1 1,0 1 0,0-1-1,0 0 1,0 1-1,-1-1 1,1 1 0,0-1-1,-1 1 1,-3 14 118,1-1 1,0 1-1,1 0 1,1 0-1,0 0 1,1 0-1,3 24 1,-1 9 102,9 60 111,-10-89-266,1 0 0,6 27 0,-4-27-10,0 0 0,0 29 0,-5-33-726,1-15 638,0-1 0,0 1 0,0 0 0,0 0 0,1 0 0,-1 0 0,0 0 0,0 0 0,0 0 0,0 0 0,0 0 0,0 0 0,1 0 0,-1 0 0,0 1 0,0-1 1,0 0-1,0 0 0,0 0 0,0 0 0,0 0 0,1 0 0,-1 0 0,0 0 0,0 0 0,0 0 0,0 0 0,0 0 0,0 1 0,0-1 0,0 0 0,0 0 0,0 0 0,0 0 0,0 0 1,1 0-1,-1 0 0,0 1 0,0-1 0,0 0 0,0 0 0,0 0 0,0 0 0,0 0 0,0 0 0,0 1 0,0-1 0,0 0 0,0 0 0,0 0 0,0 0 0,-1 0 0,1 0 0,0 0 0,0 1 1,0-1-1,0 0 0,0 0 0,0 0 0,0 0 0,0 0 0,9-5-327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5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 1720,'0'0'1041,"47"0"-183,310 0-347,-355 0-592,9-8-1452,-12 3 996,-9 5 234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6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1760,'6'6'150,"1"-1"0,0 0 0,-1-1 0,2 1 0,-1-1 0,0-1 0,1 1 0,0-2 0,0 1 0,10 2 0,-1-3-70,-1 1-23,-1-1-1,0 0 1,1-2-1,-1 1 1,29-5 0,-20 1-24,1 0 0,27 2 1,-51 1-47,0 0 0,0 0 0,-1 0 0,1 0 0,0 0 0,0 0 0,-1 0 0,1-1 0,0 1 0,-1 0 0,1 0 0,0 0 0,-1-1 1,1 1-1,0-1 0,-1 1 0,1 0 0,-1-1 0,1 1 0,0-1 0,-1 1 0,1-1 0,-1 1 0,0-1 0,1 0 0,-1 1 0,1-1 0,-1 0 0,3-27-1275,-3 21 906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9.3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318 70 1620,'1'-2'21,"-1"1"-1,0-1 1,0 1-1,0-1 1,0 0-1,0 1 1,-1-1-1,1 1 1,0-1 0,-1 0-1,1 1 1,-1-1-1,0 1 1,1-1-1,-1 1 1,0 0-1,0-1 1,0 1-1,-1-2 1,-5-9 74,7 11-92,-1 0 1,1 1-1,0-1 1,0 0-1,0 1 1,-1-1-1,1 1 1,-1-1-1,1 0 1,0 1-1,-1-1 1,1 1-1,-1-1 1,1 1-1,-1-1 1,1 1-1,-1 0 1,1-1-1,-1 1 1,0-1-1,1 1 1,-1 0-1,0 0 1,1-1-1,-1 1 1,0 0-1,1 0 1,-1 0-1,0 0 1,1 0 0,-1 0-1,-1 0 1,-88-13 238,84 13-231,-1 0 0,1 1 0,0-1 0,-1 1 0,1 1-1,0-1 1,0 1 0,0 0 0,0 1 0,0-1 0,0 1 0,-7 5-1,10-5-7,0-1 0,0 1 0,0 0 1,0-1-1,1 2 0,-1-1 0,1 0 0,0 0 0,0 1 0,0-1 0,0 1 0,1 0 0,0-1 0,-1 1 0,1 0 0,1 0 0,-1 0 0,0 0 0,1 0 0,0 5 0,-5 5 9,5-14-11,0 0-1,0 0 0,0 1 0,-1-1 1,1 0-1,0 0 0,0 1 0,0-1 1,0 0-1,0 1 0,0-1 0,0 0 1,-1 1-1,1-1 0,0 0 0,0 1 1,0-1-1,0 0 0,0 0 0,1 1 1,-1-1-1,0 0 0,0 1 0,0-1 1,0 0-1,0 1 0,0-1 0,0 0 1,1 0-1,-1 1 0,0-1 0,0 0 1,0 0-1,1 1 0,-1-1 0,0 0 1,0 0-1,0 0 0,1 1 0,-1-1 1,0 0-1,1 0 0,6 9 29,-7-8-26,1 0 0,-1 0-1,1 0 1,0-1 0,-1 1 0,1 0 0,0-1-1,0 1 1,-1-1 0,1 1 0,0-1-1,0 1 1,0-1 0,0 1 0,0-1 0,0 0-1,-1 1 1,1-1 0,0 0 0,1 0 0,58 9 129,-52-9-116,-1 0 0,1 1-1,0 0 1,-1 0 0,1 1-1,-1 0 1,0 0 0,0 0-1,0 1 1,0 0 0,12 8-1,7 6 44,-17-11-24,-1 0 0,1 0-1,-1 0 1,10 11 0,-12-10 15,1 1 0,-1 0 0,0 0 0,-1 1 0,0 0 1,0 0-1,-1 0 0,5 16 0,-8-21-38,0 0 0,0 0 0,-1 0 0,0 0 0,1 0 0,-1 0 0,-1 0 0,1-1 0,0 1 0,-1 0 0,0 0 0,0 0 0,0 0 0,0-1 0,-1 1 0,1 0 0,-1-1 0,0 1 0,0-1 0,-1 0 0,1 0 0,-1 0 0,1 0 0,-1 0 0,-4 3 0,-1 0 0,0-1 0,0 0 0,-1 0 1,0-1-1,0 0 0,0 0 0,0-1 0,0 0 1,-1-1-1,0 0 0,1 0 0,-1-1 1,-15-1-1,7 0-3,0-1 1,-1-1 0,1 0-1,1-2 1,-1 0-1,-24-9 1,39 12-34,-1-1 0,0 0 1,1 0-1,0 0 0,-1 0 1,1-1-1,0 1 0,0-1 1,0 0-1,0 0 0,1 0 1,-1 0-1,1 0 0,0 0 1,0-1-1,0 1 0,0-1 1,0 0-1,1 0 0,0 1 1,0-1-1,0 0 0,0 0 1,1 0-1,-1 0 0,1 0 1,0 0-1,0 0 0,0 0 1,1 0-1,0 0 0,-1 0 1,1 0-1,1 0 0,-1 0 1,0 1-1,4-7 0,6-6-277,-8 11 196,0 1-1,0-1 1,0 1-1,1 0 1,-1 0-1,1 0 1,0 1-1,0-1 1,0 1-1,9-5 1,7 1-240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9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 1632,'-11'6'774,"0"65"138,10-54-832,1-5-32,0 1 0,0 0 0,1-1 0,1 1 1,0-1-1,5 16 0,5 22 70,-11-40-98,1 0 0,1-1-1,-1 0 1,1 0 0,1 0 0,5 11 0,0-5 10,1 0 0,0 0 0,19 20 0,-26-32-35,1 1 0,0 0 0,0-1 0,0 1 1,1-1-1,-1-1 0,1 1 0,-1 0 0,1-1 0,0 0 0,0 0 0,0-1 1,0 1-1,0-1 0,0 0 0,8 0 0,-9-1-12,0-1 1,0 0-1,0 0 0,0-1 1,0 1-1,0-1 0,0 0 1,0 0-1,0 0 0,-1-1 1,1 1-1,-1-1 0,0 0 1,0 0-1,0 0 1,0 0-1,0-1 0,-1 1 1,1-1-1,-1 1 0,0-1 1,0 0-1,-1 0 0,3-6 1,4-11-49,-1 0 1,0 0 0,3-25 0,-7 15 12,0 0 1,-2-1-1,-4-40 0,0-1 150,3 73-91,0 0 0,-1 0 0,1 0 1,-1 0-1,1 0 0,-1 0 0,1 0 0,0 0 0,-1 0 1,1 1-1,-1-1 0,1 0 0,0 0 0,-1 0 0,1 0 1,-1 1-1,1-1 0,0 0 0,-1 1 0,1-1 0,0 0 0,-1 0 1,1 1-1,0-1 0,0 0 0,-1 1 0,1-1 0,0 1 1,0-1-1,0 0 0,0 1 0,-1-1 0,1 1 0,0-1 1,0 1-1,0-1 0,0 0 0,0 1 0,0-1 0,0 1 1,0 0-1,-11 32 240,9-5-138,1-22-89,0 0 0,1 0 0,0 0 0,0 0 0,2 11 0,9 92 148,-6-90-147,-4-13-14,0 1 0,1 0 0,0-1 0,0 1-1,0-1 1,1 0 0,0 0 0,0 0 0,1 0 0,4 6 0,6 16 27,-13-26-47,0 0 1,0 0 0,0 1-1,0-1 1,0 0-1,0 0 1,0 0 0,1 0-1,-1 0 1,1 0 0,-1-1-1,3 3 1,-2-4-47,0 0 1,0 0-1,0 0 1,0-1 0,0 1-1,-1-1 1,1 1-1,0-1 1,0 0 0,0 1-1,-1-1 1,1 0-1,0 0 1,-1 0-1,1 0 1,-1-1 0,1 1-1,-1 0 1,0-1-1,3-2 1,16-27-740,-8 12 437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0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103 268 1664,'12'52'1028,"-1"17"-151,-11-69-867,0 1-1,0-1 1,0 0-1,0 1 1,0-1 0,0 0-1,0 1 1,0-1 0,0 0-1,0 1 1,0-1-1,0 0 1,0 1 0,0-1-1,0 0 1,0 1 0,0-1-1,-1 0 1,1 1-1,0-1 1,0 0 0,0 1-1,0-1 1,-1 0 0,1 1-1,0-1 1,0 0-1,-1 0 1,1 0 0,0 1-1,-1-1 1,1 0 0,0 0-1,-1 0 1,1 0-1,0 1 1,-1-1 0,1 0-1,0 0 1,-1 0 0,1 0-1,0 0 1,-1 0-1,1 0 1,0 0 0,-1 0-1,-20-12 130,-17-25-63,33 32-70,1 0 1,0 0-1,0-1 0,0 1 1,1-1-1,-1 0 1,1 0-1,1 0 0,-1 0 1,1 0-1,0-1 1,0 1-1,1-1 0,-1-13 1,-9-56 25,10 65-27,1 8-4,0-1 0,0 1 1,0-1-1,0 0 1,0 1-1,1-1 1,0 1-1,-1-1 0,1 1 1,1 0-1,-1-1 1,0 1-1,4-6 0,6-10 4,-10 15-3,1 1-1,0 0 0,0 0 0,0 0 0,0 0 1,0 0-1,1 0 0,4-4 0,-3 4 0,0 0-1,0 0 0,0 1 0,0-1 0,1 1 0,0 0 0,-1 0 0,1 0 0,0 1 1,0-1-1,0 1 0,0 1 0,0-1 0,0 0 0,0 1 0,0 0 0,0 1 1,0-1-1,0 1 0,0 0 0,0 0 0,-1 0 0,1 1 0,0-1 0,0 1 0,-1 1 1,1-1-1,-1 0 0,0 1 0,0 0 0,0 0 0,0 0 0,4 5 0,14 15 0,0 1-1,-1 1 1,-2 1-1,-1 1 1,-1 0 0,20 43-1,-34-62 2,-1-1 0,0 1 0,0 0-1,0 0 1,-1 0 0,-1 0 0,1 0 0,-1 0-1,-1 9 1,0 8 4,-2-26-3,0-1-1,0 1 1,0 0 0,0-1 0,1 1 0,-1-1-1,0 0 1,1 0 0,-5-4 0,-10-20 0,12 20-1,0 0 0,1-1 0,0 1 0,0-1 0,1 0 0,0 0 0,0 0 0,0 0 0,1-1 0,0 1 0,-1-11 0,-8-79-5,10 90 4,1 0 0,0 0 0,0 0 0,1 0 0,0 0 0,1 0 0,-1 0 0,1 0 0,0 0 0,1 0 0,0 1 0,0 0 0,0-1 0,1 1 0,0 0 0,0 0 0,0 1 0,1-1 0,10-8 0,-12 11-1,-1 1 1,1 0 0,-1-1-1,1 1 1,0 0 0,0 1-1,0-1 1,0 0 0,0 1-1,1 0 1,-1 0 0,0 0-1,1 0 1,-1 0 0,0 1-1,1-1 1,-1 1 0,1 0-1,-1 0 1,1 0 0,-1 1-1,1-1 1,-1 1 0,0 0-1,1 0 1,-1 0 0,3 2-1,6 1 1,-7-3 0,0 1 0,0-1 0,0 1-1,0 0 1,0 1 0,-1-1 0,1 1-1,-1 0 1,1 0 0,-1 0 0,0 1 0,0-1-1,-1 1 1,1 0 0,-1 0 0,4 6-1,16 28-1,-18-31 2,0 0-1,-1 0 0,0 1 0,0 0 0,-1 0 0,1 0 1,2 15-1,-4-16 0,5 28-2,5 68 0,-23-20-102,11-77 15,-1 1-478,0-9-181,-7-9 108,6 5 265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0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1832,'-1'-10'324,"3"-14"884,-1 23-1189,-1 0-1,0 1 1,1-1-1,-1 0 1,1 1-1,-1-1 1,1 1-1,-1-1 1,1 1-1,-1-1 1,1 1-1,-1-1 1,1 1-1,0-1 1,-1 1-1,1 0 0,0-1 1,0 1-1,-1 0 1,1 0-1,0-1 1,0 1-1,-1 0 1,1 0-1,0 0 1,0 0-1,-1 0 1,2 0-1,7-2-287,-5 2-214,-4 16-391,0-11 496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1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0 1752,'11'85'1104,"1"2"-522,-12-81-555,0 0 0,-1 0-1,0 0 1,1 0-1,-2 0 1,1 0 0,-1 0-1,0 0 1,0-1-1,0 1 1,-1-1 0,-4 8-1,-8 17 36,13-26-97,1 0 1,-1 0 0,1 0 0,-1 0 0,0-1 0,-1 1-1,1-1 1,-1 1 0,1-1 0,-1 0 0,0 0 0,0 0 0,0 0-1,-1-1 1,1 1 0,-1-1 0,1 0 0,-1 0 0,0 0-1,-6 2 1,-24 8-1122,23-12 808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1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627 0 1600,'-28'49'475,"11"-17"-336,-1-1 1,-2 0-1,-36 42 1,-12 19 58,-30 31 91,-41 40 115,116-137-320,-66 86 284,76-91-291,12-18-67,-1 0 1,1 0-1,-1-1 0,0 1 1,1-1-1,-1 1 0,0-1 1,-1 0-1,-2 3 0,-20 29 130,25-34-151,0 0-1,-1 0 1,1 1-1,0-1 1,0 0-1,0 0 1,-1 0-1,1 0 1,0 1-1,0-1 1,-1 0-1,1 0 1,0 0-1,0 0 1,-1 0-1,1 0 1,0 0-1,0 0 1,-1 1-1,1-1 1,0 0-1,-1 0 1,1 0-1,0 0 1,0-1-1,-1 1 1,1 0-1,0 0 1,-1 0-1,1 0 1,0 0-1,0 0 1,-1 0-1,1 0 1,0-1-1,0 1 1,-1 0-1,1 0 1,0 0-1,0 0 1,0-1-1,-1 1 1,1 0-1,0 0 1,0-1-1,0 1 1,0 0-1,0 0 1,-1-1-1,1 1 1,0 0-1,0 0 1,0-1-1,0 1 1,0 0-1,0 0 1,0-1-1,0 1 1,0 0-1,0-1 1,0 1-1,0 0 1,0 0-1,0-1 1,9-16-1482,-7 16 1149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3.7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1728,'0'197'2361,"-11"-115"-2246,10-62-96,1-18-14,0 0-1,-1 0 1,1 0-1,0 0 1,0 0 0,0 0-1,1 0 1,-1 0 0,0-1-1,1 1 1,-1 0-1,2 3 1,0-4-3,-1 0 1,0 0-1,1 0 1,-1 0-1,1 0 0,0 0 1,-1-1-1,1 1 0,-1-1 1,1 1-1,0-1 1,0 1-1,-1-1 0,1 0 1,0 0-1,-1 0 1,1 0-1,3-1 0,332 1-778,-336 0 741,0 1 0,-1-1 0,1 0 0,0 0 0,0 0 0,0 0 0,0-1 0,-1 1 0,1 0 0,0 0 0,0 0 0,0-1 0,-1 1 0,1 0 0,0-1 0,0 1 0,-1-1 0,1 1 0,0-1 0,-1 1 0,1-1 0,-1 1 0,1-1 0,-1 0 0,1 1 0,-1-1 0,1 0 1,-1 1-1,1-1 0,-1 0 0,0 0 0,1 0 0,-1 1 0,0-1 0,0 0 0,0 0 0,0 0 0,0 1 0,0-3 0,0-8-318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4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1744,'8'15'466,"-1"0"0,10 31 0,-7 15-277,-2 0-1,-3 0 0,-4 67 1,5-75-125,-4-43-51,-1 0 0,0 0 0,0 0 1,-1 0-1,-1 13 0,-1-5 12,1 1 0,1-1 0,2 22 0,1 10 28,8 2-77,-11-51-56,1-1 64,-1 0 0,1 0 0,-1 0 0,1 0 1,-1 0-1,1 0 0,-1-1 0,1 1 0,-1 0 1,0 0-1,1-1 0,-1 1 0,1 0 0,-1 0 0,1-1 1,-1 1-1,0-1 0,1 1 0,-1 0 0,0-1 0,0 1 1,1-1-1,-1 1 0,0-1 0,0 1 0,1 0 1,-1-1-1,0 1 0,0-1 0,0 1 0,0-1 0,0 0 1,1-24-395,0 3-128,7 4 140,-6-1 26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4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69 117 1756,'0'0'292,"-25"-12"642,25 12-924,-4-1 59,1-1 0,0 0 0,0 0 0,-1 0 0,1 0 0,0-1 0,1 1 0,-1-1 0,-3-4 0,4 3-35,1 0 0,-1 0 0,1 0 0,0 0 0,0 0-1,0-1 1,1 1 0,0 0 0,0-1 0,0-5 0,0 9-29,0 0 0,0 0 0,0 0 0,0 0 0,1 0 0,-1 0 0,0 0 0,0 0 0,1 0-1,-1 0 1,0 0 0,1 0 0,-1 0 0,1 1 0,0-1 0,-1 0 0,1 0 0,0 0 0,-1 1 0,1-1 0,0 0 0,0 1 0,-1-1 0,1 1 0,0-1-1,2 0 1,-1 0 2,1 0-1,0 1 0,-1-1 0,1 1 0,0-1 0,0 1 0,0 0 0,-1 0 0,1 0 1,3 1-1,-1 0-3,0 0 1,0 0 0,0 0 0,0 1-1,0-1 1,-1 1 0,1 0-1,0 1 1,-1-1 0,0 1 0,7 5-1,-10-4-4,0 0-1,0 1 0,0-1 0,-1 0 0,1 0 0,-1 1 0,0-1 1,-1 0-1,1 0 0,-1 1 0,0-1 0,0 0 0,0 0 1,0 0-1,-1 0 0,-2 5 0,3-7-29,0-1 0,0 0-1,0 1 1,-1-1 0,1 0 0,0 0-1,0 0 1,-1 0 0,1 0 0,0 0-1,-1 0 1,1-1 0,-1 1 0,1-1-1,-1 1 1,0-1 0,1 1 0,-1-1 0,0 0-1,1 1 1,-3-1 0,2-1-45,0 0 0,0 0 1,0 1-1,1-1 0,-1 0 1,0-1-1,1 1 0,-1 0 1,1 0-1,-1-1 0,1 1 1,0-1-1,0 1 0,-1-1 1,1 1-1,0-1 0,-1-2 1,-7-8-297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5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99 1776,'2'20'283,"0"-1"0,1 0-1,10 34 1,3 21 39,41 167 271,-50-198-518,-2-16 32,3 54 1,-13-57-48,1-18-20,2-17 0,-11-39 12,2 11-36,-2-13-11,8 32-6,0 0 0,1-1 0,-1-36 0,5-13-42,3 1 0,18-109 0,-19 171 40,0 0-1,1-1 1,-1 1-1,1 0 1,1 1-1,0-1 1,0 0-1,0 1 1,0 0-1,1 0 1,0 0-1,1 1 1,-1 0-1,1 0 1,0 0-1,0 1 1,11-7-1,-14 10 3,0 0 1,-1 1-1,1-1 0,0 1 1,0-1-1,-1 1 0,1 0 1,0 0-1,0 0 0,-1 1 1,1-1-1,0 1 1,-1-1-1,1 1 0,0 0 1,-1 0-1,1 0 0,-1 0 1,0 1-1,1-1 0,-1 1 1,0-1-1,0 1 0,1 0 1,2 4-1,7 5 11,0 1 0,17 23 0,-9-4 9,-1 2-1,-2-1 0,-1 2 1,-2 0-1,15 54 0,-7-23 6,10 43 8,-28-83-19,4 6 2,-6-23-217,-11-12-123,-15-15-377,23 17 601,-22-17-675,12 12 402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5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25 153 1676,'-5'-2'100,"-14"-11"779,19 12-862,0 1 0,0-1 0,0 1 0,0-1 0,0 0 0,0 1 0,0-1 0,0 1 0,0-1 0,0 1 0,0-1 0,0 1 0,0-1 0,1 1 0,-1-1 0,0 1 0,0-1-1,0 1 1,1-1 0,-1 1 0,0-1 0,1 1 0,-1-1 0,1 1 0,-1 0 0,0-1 0,1 1 0,-1 0 0,1-1 0,-1 1 0,1 0 0,-1-1 0,1 1 0,-1 0 0,1 0 0,-1 0 0,1 0 0,-1-1 0,1 1 0,-1 0-1,1 0 1,0 0 0,-1 0 0,1 0 0,88-17 363,-49 8-343,49-5 0,-47 8-259,47-12 0,67-27-976,-132 34 840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5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4 1760,'-44'-1'555,"25"-1"-326,0 2 1,0 0 0,-32 5-1,46-4-200,0 0-1,0 0 0,0 1 1,0 0-1,0 0 0,0 0 0,0 1 1,1-1-1,-1 1 0,1 0 1,0 1-1,0-1 0,0 1 1,0-1-1,0 1 0,1 0 0,0 1 1,-3 4-1,3-2-9,0 0 0,0 0 0,1 0 0,0 0 1,1 1-1,-1-1 0,2 0 0,-1 1 0,1 0 0,0-1 0,0 1 0,2 9 0,2 9 19,1-1-1,12 34 1,2-13-1,2-1 0,3 0 0,49 72 0,-57-93-57,21 47 1,-33-62 54,-1 0-386,-12-11-185,2 0 392,6 2 114,0-1 0,0 1 0,0 0 0,1-1 0,-1 1 0,0-1 0,1 1 0,-1-1 0,0 1 0,1-1 0,-1 1 0,0-1 0,1 1 0,-1-1 0,1 0 0,-1 0 0,1 1 0,-1-1 0,1 0-1,-1-1 1,-8-11-377,-2 6 28</inkml:trace>
  <inkml:trace contextRef="#ctx0" brushRef="#br0" timeOffset="1">108 354 1684,'23'-7'104,"-1"1"-40,12-7-20,-11 1-20,11 5-36,-12 1-40,1-7-32,11 7-44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6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0 1668,'-5'41'1010,"3"-35"-953,1 0-1,0 0 1,0 0-1,0 0 0,1 0 1,0 1-1,0-1 1,2 7-1,15 79 286,-2-11-66,42 137 0,-14-96-274,-40-103-129,-4-19 111,1 1-1,0 0 1,0 0 0,0 0-1,0-1 1,0 1-1,1 0 1,-1 0 0,0-1-1,0 1 1,0 0-1,1 0 1,-1-1 0,0 1-1,1 0 1,-1 0 0,0-1-1,1 1 1,-1 0-1,1-1 1,-1 1 0,1-1-1,0 1 1,-1-1-1,2 2 1,-4-4-75,0 0 0,1 0-1,-1 0 1,0-1 0,1 1 0,0 0 0,-1-1-1,1 1 1,0-1 0,0 1 0,0-4 0,-5-7-316,-3 1 55</inkml:trace>
  <inkml:trace contextRef="#ctx0" brushRef="#br0" timeOffset="1">1 312 1668,'11'-7'172,"-11"-5"-20,11 5-16,0 1-16,1 0-20,10 6-36,-10-7-32,10 7-20,1-6-28,-1 6-24,12 0-36,-11 0-28,-1 0-4,1 0-24,-12 6-28,12-12-40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6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159 102 1712,'0'-63'1194,"0"63"-1183,0-1 0,-1 1 0,1-1 0,0 1 0,-1-1 0,1 1 0,0-1 0,-1 1 0,1 0-1,-1-1 1,1 1 0,0 0 0,-1-1 0,1 1 0,-1 0 0,1 0 0,-1-1 0,0 1 0,1 0 0,-1 0 0,1 0-1,-1 0 1,1-1 0,-1 1 0,0 0 0,1 0 0,-1 0 0,1 0 0,-1 1 0,1-1 0,-1 0 0,1 0 0,-1 0 0,0 0-1,0 1 1,-24 5 188,23-6-181,-6 4 13,0 0 0,1 1 1,-1 0-1,1 0 1,0 1-1,1-1 0,-1 2 1,1-1-1,0 1 1,1-1-1,-1 2 0,-3 7 1,5-7-18,0 0 0,1 1 0,0-1 0,0 1 0,1-1 1,0 1-1,1 0 0,0 0 0,0 0 0,1 0 0,0 0 1,1 0-1,0 0 0,0 0 0,1 0 0,5 16 0,-5-20-23,0 0 0,0 0 0,1 0 0,-1-1 0,1 1 0,0-1 0,0 0 0,0 0-1,1 0 1,-1 0 0,1 0 0,0-1 0,0 1 0,1-1 0,-1 0 0,1-1 0,-1 1 0,1-1-1,0 0 1,0 0 0,0 0 0,6 1 0,-3-2-63,1 0 0,-1 0 0,1 0-1,-1-1 1,1 0 0,-1-1 0,1 0 0,-1 0 0,0-1 0,1 0-1,15-6 1,5-4-428,51-29 1,-46 22 141</inkml:trace>
  <inkml:trace contextRef="#ctx0" brushRef="#br0" timeOffset="1">521 83 1712,'-2'1'58,"1"0"-1,0 1 1,-1-1 0,1 1-1,0 0 1,0-1 0,0 1-1,0 0 1,0 0 0,1-1-1,-1 1 1,0 0 0,1 0-1,0 0 1,-1 0-1,1 0 1,0 0 0,0 0-1,0 0 1,0 0 0,0 0-1,1 3 1,10 49 306,-10-50-308,12 40 119,-8-30-127,0 0-1,-2 1 1,1-1 0,-2 1-1,2 16 1,7 62 170,-11-93-217,0 0 1,0 0-1,0 0 1,0 1-1,0-1 1,1 0-1,-1 0 0,0 0 1,0 1-1,0-1 1,0 0-1,0 0 0,0 0 1,0 1-1,0-1 1,0 0-1,0 0 1,0 0-1,0 1 0,0-1 1,-1 0-1,1 0 1,0 0-1,0 1 0,0-1 1,0 0-1,0 0 1,0 0-1,0 1 1,0-1-1,-1 0 0,1 0 1,0 0-1,0 0 1,0 0-1,0 1 1,-1-1-1,1 0 0,0 0 1,0 0-1,0 0 1,-1 0-1,1 0 0,0 0 1,0 0-1,0 0 1,-1 0-1,1 0 1,0 0-1,0 0 0,0 0 1,-1 0-1,-9-11 47,-7-16-12,13 19-33,1-1-1,0 1 0,1-1 1,0 0-1,0 0 0,1 0 0,0 0 1,1 0-1,-1 0 0,2 0 1,-1 0-1,2 0 0,-1 0 1,1 0-1,0 0 0,1 1 0,0-1 1,0 1-1,1 0 0,0 0 1,0 0-1,1 0 0,0 1 1,1-1-1,-1 1 0,9-7 0,4-5-269,0 1 0,2 1-1,0 0 1,0 2 0,2 0-1,0 1 1,0 1 0,29-10-1,-29 15-84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6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0 1728,'-4'8'509,"3"-7"-480,0 0 0,0-1 0,1 1 0,-1 0 0,1 0-1,-1 0 1,1 0 0,-1 0 0,1 0 0,0-1 0,-1 1-1,1 0 1,0 0 0,0 0 0,-1 0 0,1 0-1,0 2 1,2 12 75,1 0 1,1 0-1,0 0 0,0-1 0,2 0 1,-1 0-1,15 23 0,-2 2-10,14 28 39,-12-24-58,-1 0 1,14 50 0,-27-69-52,-2-12-9,0 0 0,-2 0 1,1 0-1,0 26 0,1 3 12,-3-35-37,0 0 1,0 1-1,-1-1 1,0 0-1,0 1 1,-1-1-1,0 1 1,-2 9-1,2-13-34,0 1 0,-1 0 1,1 0-1,-1-1 0,0 1 0,0-1 0,0 1 1,0-1-1,-1 0 0,1 0 0,-1 0 0,0 0 0,-4 3 1,5-5-10,-1 0 0,1 0 1,0 0-1,0 0 1,0 0-1,-1 0 1,1-1-1,0 1 1,-1-1-1,1 1 0,0-1 1,-1 0-1,1 0 1,-1 0-1,1-1 1,0 1-1,-1 0 0,1-1 1,0 0-1,-1 1 1,1-1-1,0 0 1,0 0-1,-4-3 1,-15-7-322</inkml:trace>
  <inkml:trace contextRef="#ctx0" brushRef="#br0" timeOffset="1">0 363 1748,'12'-7'240,"-1"1"-20,0-7-16,12 0-24,-12 7-24,23-7-44,-11 7-24,11-7-44,-12 1-44,12 5-52,0-5-40,-12 5-20,12-5-40,-11-1-16,0 0-40,10 0-24,-21 1-28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7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1828,'-7'61'1019,"5"-51"-948,1 0 1,-1 0-1,2 0 0,-1 0 1,1 0-1,1 0 1,1 12-1,13 57 203,-12-52-208,2-1-1,1 0 1,0 0-1,14 31 1,35 50 134,-48-99-156,-6-13-6,-6-16-19,-10-43-26,8 40 4,3 15 1,1 0 0,0 0 1,0 0-1,1-1 1,0 1-1,1-1 1,0 1-1,0-1 1,1 1-1,0-1 0,1 1 1,3-14-1,-1 14 3,0 1 0,1 0-1,0 0 1,0 0 0,1 1-1,0 0 1,12-14-1,-15 19 1,0 0 0,1 0 0,-1 0 0,1 0 0,-1 0-1,1 0 1,0 1 0,0-1 0,0 1 0,0 0 0,0 0-1,0 0 1,0 0 0,1 0 0,-1 1 0,0-1 0,0 1-1,1 0 1,-1 0 0,0 0 0,0 1 0,1-1 0,-1 1-1,0-1 1,6 3 0,2 2 1,0 0 0,0 1 0,0 0 0,-1 1 1,10 7-1,-15-10-2,0 0 1,0 1-1,-1-1 1,0 1-1,1-1 1,-2 1 0,1 0-1,-1 1 1,1-1-1,-2 1 1,4 6-1,3 12 4,-7-20-4,0 1 1,0-1 0,-1 1-1,0 0 1,1-1-1,-2 1 1,2 8-1,-2 63-382,0-75 194,2-20-633,9 0 36,-2 7 413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2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 1616,'-7'1'67,"0"1"0,0-1 1,1 1-1,-1 1 0,1-1 0,-1 1 0,1 1 0,0-1 0,0 1 0,1 0 0,-1 0 1,1 0-1,0 1 0,-6 7 0,5-6-40,1 0 0,1 1 0,-1 0 0,1 0 0,0 0 0,1 1 0,-1-1 0,2 1 1,-1 0-1,-2 15 0,2 2 39,1 0 0,1 32 0,1-39-41,0-12-18,1 0 1,0 0 0,0 0 0,1-1 0,-1 1 0,1 0-1,0-1 1,1 1 0,0-1 0,-1 0 0,2 0 0,-1 0 0,0 0-1,6 5 1,-7-7-4,1-1-1,-1 1 1,1-1-1,0 1 0,0-1 1,0 0-1,0 0 1,0 0-1,0 0 1,1-1-1,-1 1 0,1-1 1,-1 0-1,1 0 1,-1 0-1,1 0 1,0-1-1,-1 1 0,1-1 1,0 0-1,-1 0 1,1-1-1,6 0 1,-5-1-24,0 0 1,0 0-1,0-1 1,0 0-1,-1 0 1,1 0 0,-1 0-1,1-1 1,-1 1-1,0-1 1,0 0-1,-1-1 1,1 1-1,-1-1 1,0 1 0,0-1-1,-1 0 1,4-9-1,19-25-803,-17 30 496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7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238 338 1684,'-6'-3'90,"0"1"0,-1 1 0,1-1 1,-1 1-1,1 0 0,-1 1 0,1-1 0,-1 1 0,1 0 0,-1 1 0,0 0 0,1 0 1,-1 0-1,1 1 0,0 0 0,0 0 0,0 1 0,0 0 0,-8 4 0,6-3-65,1 1 0,0 0-1,0 0 1,1 0 0,-1 1-1,1 0 1,1 0-1,-1 1 1,1 0 0,0-1-1,0 2 1,1-1 0,0 0-1,1 1 1,-1 0 0,1 0-1,1 0 1,-1 0 0,2 0-1,-1 1 1,1-1-1,0 1 1,1-1 0,0 11-1,0-15-31,0 0-1,1 0 0,0 0 0,0 0 0,0 0 0,0 0 0,0 0 1,1 0-1,0-1 0,-1 1 0,2 0 0,-1-1 0,0 1 0,1-1 1,-1 0-1,1 0 0,0 0 0,0 0 0,0 0 0,0-1 0,1 1 1,-1-1-1,1 0 0,0 0 0,-1 0 0,1-1 0,0 1 0,0-1 1,0 0-1,0 0 0,0 0 0,0-1 0,0 1 0,0-1 0,1 0 1,-1 0-1,0-1 0,0 1 0,0-1 0,0 0 0,0 0 0,0 0 1,0 0-1,0-1 0,-1 0 0,1 0 0,0 0 0,-1 0 0,1 0 1,-1-1-1,0 1 0,0-1 0,0 0 0,3-4 0,19-18-88,-20 20 82,0 1 0,-1-1 1,1 0-1,-1-1 0,0 1 0,0-1 1,0 0-1,-1 0 0,4-9 0,8-15-12,-13 27 34,1 0 0,-2 0 0,1 0 0,0-1 0,-1 1 0,0-1 0,1 1 1,-1-1-1,-1 1 0,1-1 0,0-4 0,-1 6 41,0 9 215,2 8-209,0-1 1,0 0-1,2 1 1,0-1-1,11 25 1,3 14 11,-16-49-65,0 0 1,0 1-1,1-1 1,-1-1-1,1 1 1,0 0-1,0-1 0,0 1 1,1-1-1,-1 0 1,1 0-1,0-1 1,0 1-1,6 3 1,-8-5-17,0 1 1,1-1 0,-1 0-1,1 0 1,-1 0-1,1 0 1,0 0 0,-1 0-1,1-1 1,0 1-1,0-1 1,-1 0 0,1 0-1,0 0 1,0 0-1,-1 0 1,1-1 0,0 1-1,0-1 1,-1 0-1,1 0 1,0 0 0,-1 0-1,1 0 1,1-2-1,7-5-137,-2-1 0,1 0 0,-1-1 0,-1 0 0,11-15 0,-16 19 88,1-1 0,-1 0 0,0 1-1,0-1 1,-1-1 0,0 1 0,-1 0 0,1 0-1,-1-1 1,0-14 0,-1-467 380,0 488-189,0 22 302,2 32-251,3 0 1,1 0-1,4-1 1,23 80 0,-17-68-119,-11-41-32,0 0-1,2-1 1,17 40-1,-20-55-31,-1 0-1,0 0 0,0 1 1,0 0-1,-1-1 1,2 12-1,1-6-174,-2-6-319,-9-13 93,3-19-747,-7 12 807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8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1840,'7'-7'107,"1"1"-1,0 0 1,0 0-1,1 1 1,-1 0-1,1 0 1,0 1-1,0 0 1,1 0-1,-1 1 1,1 1-1,-1 0 1,17-2-1,19-1-192,75 3-1,-87 2-227,-8-5-369,-14 4 314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8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0 1664,'22'0'683,"-16"4"-619,-1 0 1,0 0-1,0 0 1,-1 0-1,1 1 1,-1 0-1,0 0 1,0 0-1,-1 0 1,1 0-1,-1 1 0,4 9 1,-5-7-65,0 0-1,0 0 1,0 0-1,-1 1 1,-1-1 0,1 0-1,-1 0 1,-1 1-1,1-1 1,-1 0 0,-1 0-1,0 0 1,0 0-1,0 0 1,-1 0 0,0 0-1,-1-1 1,0 0-1,0 1 1,0-1 0,-8 8-1,-7 11-280,-22 25-584,20-38 511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9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1700,'25'42'323,"-1"2"0,-2 0 0,20 56 0,-23-49-192,-11-35-67,-2 1 1,8 31-1,-10-25-12,11 37 100,-15-59-150,1-1 1,-1 1-1,0 0 1,1-1 0,-1 1-1,0 0 1,1-1-1,-1 1 1,0 0-1,0 0 1,1-1 0,-1 1-1,0 0 1,0 0-1,0-1 1,0 1-1,0 0 1,0 0 0,0-1-1,0 1 1,-1 0-1,1 0 1,0-1 0,0 1-1,-1 0 1,1-1-1,0 1 1,-1 0-1,1-1 1,-1 1 0,1 0-1,-1-1 1,1 1-1,-1-1 1,1 1 0,-1-1-1,0 1 1,0 0 1,-1-1 0,1 0 0,0 0 0,-1 0 0,1 0 0,0 0 0,0 0 0,-1 0 0,1 0 0,0-1 0,-1 1 0,1-1 0,0 1 0,0 0 0,0-1 0,-1 0 0,1 1 0,0-1 0,0 0 0,0 0 0,-1-1 0,-5-3 5,1-1 0,1 1-1,-1-1 1,1 0 0,0-1-1,0 0 1,1 1 0,0-1-1,0-1 1,1 1 0,0-1-1,0 1 1,0-1 0,1 0-1,-1-9 1,-2-20 50,4 34-53,1-1 1,-1 1-1,0 0 1,1-1-1,0 1 0,0-1 1,0 1-1,0 0 1,0-1-1,1 1 0,-1-1 1,1 1-1,0 0 1,0 0-1,3-6 0,8-16 27,-8 16-21,0 0 1,1-1-1,0 2 1,0-1-1,1 1 0,0 0 1,15-15-1,-21 23-12,27-24-17,2 2-1,44-27 1,-64 44-57,0 0 0,0 0 1,0 1-1,1 1 0,-1 0 1,1 0-1,0 1 0,-1 0 1,1 0-1,0 1 1,0 1-1,0 0 0,0 0 1,11 2-1,11 11-482,-21-6 250,0 0-45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9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193 231 1760,'0'0'179,"25"-32"596,-20 27-751,0 0 0,0-1 0,-1 1 0,1-1 0,-1 0 0,-1 0 0,1 0-1,-1-1 1,0 1 0,0-1 0,-1 0 0,0 0 0,0 0 0,0 0 0,-1 0 0,0 0-1,-1 0 1,0-13 0,0 18-17,0-1 0,0 1 0,0-1 0,0 0-1,0 1 1,-1-1 0,1 1 0,-1-1 0,0 1-1,0-1 1,0 1 0,0 0 0,0-1 0,-1 1-1,1 0 1,-1 0 0,1 0 0,-1 0 0,0 0 0,1 0-1,-1 0 1,-3-1 0,1 1 5,1 0 0,-1 1 0,0-1 0,0 1-1,0 0 1,1 1 0,-1-1 0,0 0 0,0 1 0,0 0 0,0 0 0,0 0 0,-6 2-1,1-1 9,0 1 1,0 0-1,0 1 0,0 0 0,0 1 0,0 0 0,1 0 0,0 0 0,0 1 0,0 1 0,1-1 0,-9 9 0,9-8-2,1 0 1,0 1-1,1-1 0,-1 1 0,1 1 0,1-1 0,-1 1 0,1-1 0,0 1 0,1 1 0,0-1 0,1 0 0,-1 1 0,1-1 1,1 1-1,-1 9 0,2-17-17,0 12 21,0 0 1,0 0-1,2 0 1,3 18 0,-3-26-18,-1-1 0,2 1 1,-1 0-1,0-1 0,1 1 1,0-1-1,0 0 0,0 0 1,1 0-1,-1 0 0,1 0 1,0-1-1,7 5 0,-2-2-11,1 0-1,0 0 1,0-1-1,1-1 1,-1 0-1,1 0 0,0-1 1,0 0-1,1-1 1,-1 0-1,12 0 1,-2 1-71,-12-3-12,1 0 1,0-1-1,0 0 0,-1 0 1,1-1-1,-1 0 0,1-1 0,-1 0 1,10-4-1,36-10-545,-25 9 305,-6-3-30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9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58 1688,'-1'-2'28,"0"-1"-1,0 1 1,0 0-1,0-1 1,0 1-1,0 0 1,0 0-1,-1 0 1,1 0-1,-1 0 1,1 0-1,-1 0 1,0 1-1,0-1 1,0 1-1,0-1 1,0 1-1,0 0 1,0-1-1,-4 0 1,1-1 29,0 1 0,-1-1 0,1 1 0,-1 0 0,1 1 1,-1-1-1,-11 0 0,8 4-31,0 0 1,0 0-1,1 1 0,-1 0 0,1 1 1,-1 0-1,1 1 0,0-1 1,1 1-1,-1 1 0,1 0 1,-7 6-1,12-9-21,-1 0 0,1 0-1,0 1 1,-1-1 0,2 0 0,-1 1 0,0 0-1,1-1 1,-1 1 0,1 0 0,0 0 0,1 0 0,-1 0-1,0 0 1,1 0 0,0 0 0,1 5 0,-1-3-2,0-1 1,0 0-1,1 0 1,0 1-1,0-1 1,1 0-1,-1 0 1,1 0-1,0 0 1,1 0 0,-1-1-1,6 9 1,11 7 25,0-1 1,43 31 0,-57-47-4,0 1 0,0-1 0,0 1 0,0 0-1,-1 0 1,0 0 0,0 1 0,0 0 0,0 0 0,-1 0 0,0 0 0,0 0 0,0 1 0,-1-1 0,1 1-1,-1 0 1,-1-1 0,1 1 0,1 12 0,-4-17-20,1 0 1,-1 0-1,1 1 1,-1-1-1,0 0 1,1 0-1,-1 0 1,0-1-1,0 1 1,1 0-1,-1 0 1,0 0-1,0 0 1,0-1-1,0 1 0,0 0 1,-1-1-1,1 1 1,0-1-1,0 0 1,0 1-1,0-1 1,0 0-1,-1 1 1,1-1-1,0 0 1,0 0-1,-1 0 1,1 0-1,0 0 0,0 0 1,-2-1-1,-44-3 70,42 3-98,0 1 0,0-1 0,0-1 1,0 1-1,0-1 0,0 0 1,1 0-1,-7-3 0,9 3-40,1 0-1,-1 0 1,1 0 0,-1 0-1,1 0 1,0 0 0,0 0-1,0-1 1,0 1-1,0 0 1,0-1 0,1 1-1,-1 0 1,1-1 0,0 1-1,-1-1 1,1 1 0,0-1-1,1-3 1,1-5-317,7 3-1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0.1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99 132 1812,'1'0'31,"0"-1"0,-1 0 0,1 1-1,0-1 1,-1 1 0,1-1 0,0 1 0,0-1-1,0 1 1,-1 0 0,1-1 0,0 1 0,0 0-1,0 0 1,0-1 0,0 1 0,0 0 0,0 0-1,0 0 1,-1 0 0,1 0 0,2 1 0,34-1 385,-25 0-263,-10 0-146,9 1 63,0-2 1,1 1-1,-1-1 0,1-1 1,18-5-1,-28 7-60,1-2 0,0 1 0,-1 0-1,1 0 1,-1-1 0,0 1 0,1-1 0,-1 0-1,0 0 1,0 0 0,0 0 0,0 0 0,0 0-1,-1 0 1,1-1 0,-1 1 0,1-1 0,-1 1 0,0-1-1,0 0 1,0 1 0,0-1 0,-1 0 0,1 1-1,-1-1 1,1 0 0,-1 0 0,0-5 0,0 6-6,0 0 0,0 0 1,0 0-1,0 0 0,0 0 1,0 0-1,0 1 0,-1-1 0,1 0 1,-1 0-1,0 0 0,1 0 1,-1 1-1,0-1 0,0 0 1,0 1-1,-1-3 0,0 3 0,0 0-1,0 0 1,0 0 0,0 1-1,0-1 1,0 1-1,0-1 1,0 1 0,0 0-1,0 0 1,0 0-1,-3 0 1,-27-4 28,22 3-27,1 0 0,-1 0-1,0 1 1,0 0-1,1 1 1,-1 0-1,0 0 1,1 1 0,-1 1-1,1-1 1,0 1-1,0 1 1,0 0-1,0 0 1,0 1 0,-13 9-1,18-10 3,-1 0 0,0 0 0,1 0 0,0 1 0,-1-1 0,2 1 0,-1 0 1,1 0-1,-1 0 0,2 1 0,-1-1 0,0 1 0,1-1 0,0 1 0,0 0 0,1 0 0,0 0 0,0 0 0,0 0 0,1 0 0,0 0 0,0 0 0,0 1 0,1-1 0,0 0 0,3 11 0,-1-8-2,0 0 0,1-1-1,-1 1 1,2-1 0,-1 0-1,1-1 1,1 1-1,-1-1 1,1 0 0,0 0-1,1 0 1,0-1 0,0 0-1,0-1 1,1 1 0,-1-2-1,1 1 1,1-1 0,-1 0-1,0 0 1,1-1-1,16 4 1,-4-4-10,-14-2-20,1 1 0,-1-1 0,0 0-1,1-1 1,-1 0 0,0 0 0,1 0-1,-1-1 1,0 0 0,1-1 0,-1 0 0,8-3-1,-4 1-117,0-1 0,-1 0 0,0-1-1,0 0 1,-1 0 0,1-1 0,-1-1-1,-1 1 1,0-1 0,0-1 0,0 0-1,6-10 1,7-1-221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0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 0 1776,'-2'0'1205,"1"6"-1158,0-1 0,1 0 0,0 1 0,0-1 0,0 0-1,0 1 1,1-1 0,1 6 0,8 55 177,-10-65-220,14 75 143,2 0 0,4-1 0,45 111-1,-60-177-133,-2 0 0,1 1 0,-1-1 0,0 1 0,2 19 0,1-13 26,-6-16-41,-1 0 0,1 0 0,0 0 0,0 0 0,0 0 0,0 1 1,0-1-1,0 0 0,0 0 0,0 0 0,0 0 0,0 0 0,0 0 0,0 1 0,0-1 0,1 0 0,-1 0 0,0 0 0,0 0 0,0 0 0,0 0 0,0 1 0,0-1 0,0 0 0,0 0 0,0 0 0,0 0 0,0 0 0,1 0 0,-1 0 0,0 0 0,0 0 0,0 1 0,0-1 0,0 0 0,0 0 0,0 0 0,1 0 0,-1 0 0,0 0 0,0 0 0,0 0 0,0 0 0,0 0 0,1 0 0,-1 0 0,0 0 1,0 0-1,0 0 0,0 0 0,0 0 0,1 0 0,-1 0 0,0 0 0,0 0 0,0 0 0,0-1 0,0 1 0,0 0 0,0 0 0,1 0 0,-1 0 0,0 0 0,0 0 0,0 0 0,0 0 0,0-1 0,0 1 0,-1-13-399,-2 0-1,0-1 0,0 1 1,-9-21-1,10 28 251,-8-8-197</inkml:trace>
  <inkml:trace contextRef="#ctx0" brushRef="#br0" timeOffset="1">0 369 1824,'22'-15'650,"-19"12"-591,0 0 0,1 1 1,0-1-1,0 1 0,-1 0 0,1 0 1,0 0-1,1 1 0,-1-1 0,6 0 1,32-4 252,45 0 1,-45 4-167,43-8 0,-55 6-172,-28 4-61,1 0 0,0 0 0,-1 0 0,1 0 0,-1 0 1,1-1-1,0 0 0,-1 1 0,1-1 0,-1 0 0,0 0 0,1 0 0,-1 0 0,3-2 1,-5-4-689,0 2 436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4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26 1656,'0'-1'28,"0"0"0,0 0 0,0 0 0,-1 0-1,1 1 1,0-1 0,0 0 0,-1 0 0,1 0 0,0 0 0,-1 1-1,1-1 1,-1 0 0,1 0 0,-1 1 0,0-1 0,1 0 0,-1 1-1,0-1 1,1 0 0,-1 1 0,0-1 0,0 1 0,0-1 0,-1 0-1,-31-5 332,22 6-298,0 1 1,0 0-1,-22 5 1,19-2-29,11-4-25,0 1 0,-1-1 0,1 1 0,0 0-1,0 0 1,-1 0 0,1 1 0,0-1 0,0 1 0,1 0 0,-1 0-1,0 0 1,0 0 0,1 0 0,0 0 0,-1 1 0,-3 4 0,-1 5 10,5-10-14,1 1 1,-1-1-1,1 1 0,0-1 1,-1 1-1,1-1 1,0 1-1,1 0 0,-1-1 1,0 1-1,1 0 1,0 0-1,0-1 0,-1 1 1,2 3-1,-1-2 0,0 1-1,0-1 0,1 0 0,0 0 0,0 0 1,0 0-1,0 0 0,1 0 0,-1 0 0,1 0 1,0-1-1,0 1 0,1-1 0,-1 1 0,1-1 1,-1 0-1,1 0 0,0 0 0,0 0 0,1 0 1,-1-1-1,0 0 0,1 1 0,7 2 0,14 8 4,40 24 4,-60-34-5,-1 0-1,0 0 0,1 1 1,-1-1-1,0 1 0,-1 0 1,1 0-1,-1 0 0,1 1 1,2 4-1,3 5 27,-8-13-27,0 0-1,0 0 1,0 0-1,0 1 0,0-1 1,0 0-1,-1 1 1,1-1-1,0 0 1,-1 1-1,1-1 1,-1 1-1,1-1 1,-1 1-1,0-1 1,0 3-1,4 15 70,-4-17-69,1-1 1,-1 0 0,0 0 0,1 0 0,-1 0 0,0 1 0,0-1 0,0 0 0,0 0 0,0 0 0,0 1 0,0-1 0,-1 0 0,1 0 0,0 0 0,-1 0 0,1 1 0,0-1 0,-2 1 0,0 3 20,2-3-15,-1 1 0,0-1 0,1 1 0,-1-1 1,0 0-1,0 0 0,-1 1 0,1-1 1,0 0-1,-1 0 0,1 0 0,-1 0 0,0 0 1,0-1-1,0 1 0,1-1 0,-1 1 1,-1-1-1,1 1 0,0-1 0,0 0 1,0 0-1,-1 0 0,1 0 0,-1-1 0,1 1 1,0-1-1,-1 1 0,1-1 0,-1 0 1,1 0-1,-1 0 0,1 0 0,-1 0 0,-2-1 1,-20 1 17,12 1-16,0 0-1,1-1 0,-1-1 1,0 0-1,0-1 0,0 0 0,0-1 1,1-1-1,0 0 0,-15-7 0,25 10-37,0-1-1,0 0 1,0 1-1,0-1 1,1 0-1,-1 0 1,1-1-1,-1 1 1,1 0 0,0 0-1,0-1 1,0 1-1,0-1 1,0 1-1,1-1 1,-1 1-1,1-1 1,-1 1-1,1-1 1,0 0-1,0 1 1,0-4-1,1 2-14,-1 1-1,0 0 1,0-1-1,1 1 1,0 0-1,0-1 1,0 1-1,0 0 1,0 0-1,1 0 1,-1 0-1,1 0 1,0 0-1,0 0 0,0 0 1,0 1-1,4-4 1,48-39-992,-31 27 683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4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1680,'-1'45'962,"0"0"-613,3 0 1,7 55-1,-1-44-214,-7-42-104,0 1-1,2-1 1,0 0-1,0 0 1,1 0 0,1 0-1,0-1 1,9 16-1,-12-25-26,0-1-1,0 1 0,0-1 1,1 0-1,-1 0 0,1 0 0,0 0 1,0-1-1,0 1 0,0-1 1,0 1-1,0-1 0,1 0 0,-1 0 1,1-1-1,-1 1 0,1-1 0,4 2 1,-3-3-23,-1 0 0,0 0 0,1 0 1,-1-1-1,1 1 0,-1-1 0,0 0 1,0 0-1,1-1 0,-1 1 0,0-1 1,0 0-1,0 0 0,0 0 0,-1-1 0,7-5 1,0 0-56,0 0 0,-1-1 0,0-1 0,-1 1 0,0-2 0,0 1 0,9-20 0,35-87-392,-49 110 442,2-6-10,-1-1-1,0 0 1,-1 0 0,0 0-1,-1 0 1,0-24 0,9-6 193,-11 43-65,-1 1-82,1 0 0,-1 0 0,1 1 1,-1-1-1,0 0 0,1 0 0,-1 1 0,1-1 0,-1 0 1,1 1-1,-1-1 0,1 0 0,-1 1 0,1-1 1,-1 1-1,1-1 0,0 1 0,-1-1 0,1 1 0,0-1 1,-1 1-1,1-1 0,0 1 0,0-1 0,-1 1 0,1 0 1,0-1-1,0 1 0,0-1 0,0 1 0,0 0 1,0-1-1,0 1 0,0 0 0,0-1 0,0 1 0,0 0 1,0 32 231,1-27-196,-1 165 498,11-94-426,-11-76-119,0 1 2,0 0 0,-1 0-1,1 0 1,0 0-1,1 0 1,-1 1-1,0-1 1,1 0-1,-1 0 1,1 0-1,-1-1 1,1 1-1,0 0 1,0 0-1,0 0 1,0 0 0,1 1-1,2 2-5,-4-4-7,0-1 0,0 1 0,1 0 0,-1-1 0,0 1 1,1-1-1,-1 1 0,0-1 0,1 1 0,-1-1 1,1 0-1,-1 1 0,1-1 0,-1 1 0,1-1 0,-1 0 1,1 1-1,-1-1 0,1 0 0,-1 0 0,1 1 1,-1-1-1,1 0 0,0 0 0,-1 0 0,1 0 0,-1 0 1,1 0-1,0 0 0,-1 0 0,1 0 0,-1 0 1,1 0-1,0 0 0,-1 0 0,1 0 0,-1-1 0,1 1 1,0 0-1,-1 0 0,1-1 0,-1 1 0,1 0 0,0-1 1,4-3-136,-1 0 0,1 0 0,-1-1 0,1 1 0,-1-1 0,6-9 0,7-9-338,-3-2 45,-5 12 256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2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38 1700,'-34'-33'741,"28"31"-726,-1 1 1,1 0-1,0 1 1,0 0-1,0 0 0,0 0 1,0 1-1,0-1 1,0 2-1,0-1 0,0 0 1,0 1-1,0 0 1,1 1-1,-1-1 1,1 1-1,-1 0 0,1 1 1,0-1-1,0 1 1,1 0-1,-1 0 0,1 0 1,-8 10-1,11-11-14,-1-1 0,0 1 0,1 0-1,0 0 1,0-1 0,0 1 0,0 0 0,0 0-1,0 0 1,1 0 0,-1 0 0,1 0 0,0 0 0,0 0-1,0 0 1,0 0 0,1 0 0,-1 0 0,1 0-1,0 0 1,0 0 0,0 0 0,0 0 0,0 0-1,1-1 1,-1 1 0,1 0 0,0-1 0,0 1-1,0-1 1,0 0 0,0 0 0,0 0 0,5 3-1,5 4 3,2 0 0,-1-2 0,1 1-1,0-2 1,20 7 0,9 6 52,-32 11 181,-12-27-218,0 0 0,0 0 0,0 0 0,0 0 0,0-1 0,0 1 0,-1 0 0,1 0 0,-1-1 0,0 1 0,0-1 0,0 0 0,0 1 0,0-1 0,0 0 0,-1 0 0,1 0 0,-1 0 0,1-1 0,-1 1 0,0-1 0,0 0 0,1 1 0,-1-1 0,0-1 0,-6 2 0,-79 0 30,85-2-61,-21-2-605,24 2 601,0 0-1,0 0 0,-1 0 0,1-1 0,0 1 1,-1 0-1,1 0 0,0 0 0,-1 0 0,1-1 0,0 1 1,0 0-1,0 0 0,-1 0 0,1-1 0,0 1 1,0 0-1,0-1 0,-1 1 0,1 0 0,0 0 1,0-1-1,0 1 0,0 0 0,0-1 0,0 1 0,0 0 1,0-1-1,0 1 0,0 0 0,0-1 0,0 1 1,0 0-1,0-1 0,0 1 0,0 0 0,0-1 0,0 1 1,0 0-1,0 0 0,0-1 0,1 1 0,-1 0 1,0-1-1,0 1 0,0 0 0,0 0 0,1-1 1,-1 1-1,0 0 0,0 0 0,1 0 0,-1-1 0,0 1 1,1 0-1,-1 0 0,0 0 0,2-5-334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5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57 265 1604,'0'2'23,"0"-1"0,1 0 0,-1 1 0,0-1 0,1 0 0,-1 1 0,1-1 0,0 0 0,-1 0 1,1 1-1,0-1 0,0 0 0,0 0 0,0 0 0,0 0 0,1 1 0,11 14 292,0 10 31,-11-22-280,1 0 0,-1 1 0,0-1 0,0 1 0,0-1 0,-1 1 0,0 0 0,0 0 1,0 0-1,0 0 0,0 6 0,-1-3 5,-3 13 381,2-21-444,1 0 0,-1 1 0,0-1 0,0 0 0,1 0 0,-1 0 0,0 0 0,0 0 0,0 0 0,1 0 0,-1 0 0,0 0 0,0 0-1,1 0 1,-1 0 0,0-1 0,0 1 0,1 0 0,-1-1 0,0 1 0,1 0 0,-1-1 0,0 1 0,1-1 0,-1 1 0,0-2 0,-40-42 88,27 27-76,10 12-13,0 0-1,1-1 0,0 0 0,-1 1 0,2-1 0,-1 0 1,1 0-1,0-1 0,0 1 0,0 0 0,0-10 0,-1-76 34,4 62-26,-1 22-11,0 1 0,1 0 0,1 0 0,-1-1 0,1 1 0,0 0 0,1 0 0,3-8 0,-4 12-3,0-1-1,0 0 1,0 1 0,0-1 0,1 1 0,0 0-1,-1 0 1,1 0 0,0 0 0,1 0 0,-1 0-1,0 1 1,1 0 0,6-4 0,-4 4-1,-1 0 1,0 1-1,1-1 1,-1 1-1,1 1 1,0-1-1,-1 1 1,1 0-1,-1 0 1,1 0-1,0 1 1,-1 0-1,1 0 0,-1 0 1,11 4-1,-9-1 1,0 0-1,1 0 0,-2 1 1,1 0-1,0 0 0,-1 0 1,0 1-1,0 0 0,9 13 0,5 4-3,-16-19 3,1 0 0,-1 1 1,0 0-1,-1 0 0,1 0 0,-1 0 0,4 11 0,50 96-8,-14 7 19,-43-118-10,1-1 0,-1 1 1,0-1-1,1 1 1,-1-1-1,0 1 0,0-1 1,1 1-1,-1 0 1,0-1-1,0 1 0,0-1 1,0 1-1,0-1 0,0 1 1,0 0-1,0-1 1,0 1-1,0-1 0,0 1 1,0 0-1,0-1 0,-1 1 1,1-1-1,0 1 1,0-1-1,0 1 0,-1-1 1,1 1-1,0-1 0,-1 1 1,1-1-1,-1 1 1,1-1-1,-1 0 0,1 0 0,0 0 0,-1 0-1,1 0 1,0 0 0,-1 0 0,1 0 0,0 0 0,-1 0 0,1 0 0,0-1 0,-1 1 0,1 0 0,0 0 0,-1 0 0,1 0 0,0-1 0,0 1 0,-1 0 0,1 0 0,0-1 0,0 1 0,0 0 0,-1 0 0,1-1 0,0 1 0,0 0 0,0-1 0,0 1 0,0 0 0,-1-1 0,1 1 0,0 0 0,0-1 0,0 1 0,0 0 0,0-1 0,0 1 0,0 0 0,0-1 0,0 1 0,0 0 0,1-1 0,-2-1 0,1 0 1,-1 1-1,1-1 0,-1 0 1,0 1-1,0-1 0,0 1 1,1-1-1,-2 1 1,1-1-1,0 1 0,0 0 1,-2-2-1,-8-12 7,-6-15-1,14 25-5,0 1-1,0 0 1,0-1 0,1 0-1,0 1 1,0-1-1,0 0 1,0 0-1,1 0 1,0-1 0,-1-8-1,-4-28 0,4 35 1,1 0-1,0 1 0,0-1 1,0 0-1,1 0 0,0 1 1,0-1-1,2-9 0,2 3 0,-1-1 0,1 1 0,1 0 0,1 0-1,0 0 1,10-16 0,-13 25-1,0 0-1,1 0 1,-1 1 0,1-1 0,-1 1-1,1 0 1,0 0 0,1 0 0,-1 0-1,0 1 1,1-1 0,-1 1-1,1 1 1,0-1 0,0 0 0,-1 1-1,1 0 1,0 0 0,0 1 0,0-1-1,5 1 1,-5 1 1,-1-1 0,1 1 0,-1-1 0,1 1 0,-1 1 0,0-1-1,0 1 1,0-1 0,0 1 0,0 0 0,0 1 0,0-1 0,6 5 0,39 45-12,-34-35 8,-8-9 4,0 0-1,0 1 0,-1-1 1,0 2-1,-1-1 0,1 1 1,-2 0-1,1 0 0,-2 0 1,1 0-1,1 14 0,-4-19 2,-1 1 0,1-1 0,0 1 0,1 0-1,-1-1 1,5 10 0,-4-10-6,0 0 0,0 1 0,-1-1 0,0 0 1,0 0-1,1 11 0,-10-14-89,11 1 39,-9-1-256,-4-8-1388,8 6 1322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5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1764,'0'0'310,"45"-6"950,360 6-2300,-414 0 658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6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45 1616,'0'1'48,"1"0"1,0-1-1,-1 1 0,1-1 0,0 1 1,0-1-1,-1 1 0,1-1 0,0 1 1,0-1-1,0 0 0,0 1 0,0-1 0,-1 0 1,1 0-1,0 0 0,0 1 0,0-1 1,0 0-1,0 0 0,0-1 0,1 1 1,35 0 345,-25 0-203,48 1 66,77-3-329,-123 0-103,1 0 1,-1-1-1,0 0 0,0-1 1,0 0-1,0-1 0,18-11 1,-11 5-169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6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4 1768,'-26'-2'577,"24"1"-538,-1 1 0,0-1 0,1 1 0,-1 0 0,0 0 1,1 0-1,-1 1 0,0-1 0,1 0 0,-1 1 0,0 0 0,1 0 0,-1 0 0,1 0 0,-1 0 0,1 0 0,0 1 0,-1-1 0,1 1 0,-2 1 0,-7 5 11,0 1 1,0 0-1,1 0 1,0 1-1,1 1 1,0 0-1,1 0 0,0 0 1,1 1-1,0 0 1,1 0-1,0 1 1,-3 13-1,-4 8 12,10-27-49,0 0 0,0 0 0,0 0 0,1 1 0,0-1 0,1 1 0,0 0 0,0 0 0,0-1 0,2 13 0,-1-14-7,1 0 0,0 0 0,0 0 0,1 0 0,0-1 0,0 1 0,0-1 0,1 1 0,-1-1 1,1 0-1,1 0 0,-1 0 0,1 0 0,0-1 0,0 1 0,0-1 0,0 0 0,1 0 0,0-1 0,0 1 1,0-1-1,0 0 0,0-1 0,0 1 0,1-1 0,0 0 0,-1 0 0,1-1 0,0 1 0,6 0 0,4-2 0,0 0-1,0-1 0,0 0 0,0-1 0,0-1 0,0-1 1,0 0-1,-1-1 0,0 0 0,0-1 0,0-1 1,-1-1-1,0 0 0,0-1 0,-1 0 0,15-14 0,-24 20-4,1-1 0,-1 0 0,-1 0 0,1 0 0,0 0-1,-1-1 1,0 0 0,0 1 0,0-1 0,-1 0 0,0 0 0,0-1-1,0 1 1,0 0 0,-1-1 0,0 1 0,0-1 0,0 1-1,-1-1 1,0 0 0,-1-10 0,0 9-1,-1 0 0,0 0 0,0 0 0,-1 0 1,0 1-1,0-1 0,-1 1 0,1 0 0,-1 0 0,-1 0 0,1 0 0,-1 1 1,0 0-1,0 0 0,0 0 0,-11-6 0,1 1-21,-2 1 0,1 1 0,-1 1 0,0 1 0,-1 0 0,1 1 0,-1 1 0,0 0 0,-21-1 0,-15-3-412,-3-9-1002,44 16 1048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0.0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2 1740,'-16'0'195,"9"-1"-128,0 1 0,-1 0 0,1 0 1,0 1-1,0 0 0,0 0 0,0 0 0,0 1 0,1 0 0,-1 0 1,0 1-1,1 0 0,-12 7 0,6-3-35,1 1 1,1 1-1,-1 0 0,1 0 1,1 1-1,0 0 0,0 1 1,1 0-1,0 0 0,1 1 1,0-1-1,1 2 1,1-1-1,0 1 0,0 0 1,1 0-1,1 0 0,0 0 1,1 1-1,-1 26 0,2-30-19,1-1-1,0 1 1,1 0-1,0-1 0,1 1 1,0-1-1,0 1 1,1-1-1,0 0 1,7 14-1,-3-10 8,-5-9-18,0 0 1,0 0-1,0 0 0,0 0 0,1 0 1,0-1-1,-1 1 0,2-1 1,-1 0-1,0 0 0,0 0 0,1 0 1,0 0-1,0-1 0,-1 1 1,1-1-1,0 0 0,1-1 0,-1 1 1,7 1-1,-2-1-11,40 5-162,-46-7 136,-1 0 1,1 0-1,-1 0 0,0 0 0,1-1 1,-1 1-1,0 0 0,1-1 0,-1 0 1,0 0-1,0 1 0,1-1 0,-1-1 1,0 1-1,0 0 0,0 0 0,2-3 1,28-14-684,-20 10 406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0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14 1828,'-7'2'84,"0"1"-1,1 0 1,-1 0-1,1 0 1,0 1-1,0 0 1,1 1-1,-1-1 1,1 1-1,0 0 1,0 0-1,0 0 1,1 1-1,-6 9 1,5-7-31,0 1 0,1-1 0,0 1 0,1 0 0,0 0 0,0 0 0,1 0 1,0 0-1,0 1 0,0 14 0,2-20-45,1 1 0,-1-1-1,1 0 1,0 0 0,0 1 0,0-1-1,1 0 1,-1 0 0,1 0 0,0 0-1,0-1 1,0 1 0,1 0 0,0-1 0,-1 0-1,1 1 1,0-1 0,0 0 0,1 0-1,-1-1 1,1 1 0,-1-1 0,1 0-1,0 0 1,0 0 0,0 0 0,0-1 0,0 1-1,0-1 1,7 1 0,-2 0-19,0 0 1,0-1 0,0 0-1,0-1 1,0 0-1,0-1 1,0 1 0,0-2-1,0 1 1,-1-1 0,1-1-1,0 1 1,15-9-1,-19 9 7,-1-1-1,1-1 0,-1 1 1,0-1-1,0 1 1,-1-1-1,1 0 0,-1 0 1,0-1-1,0 1 0,0-1 1,0 0-1,-1 1 0,0-1 1,0 0-1,0 0 0,1-7 1,0-5 1,0-1 1,-1 0-1,-1-32 1,-1 46 8,0 1 0,0-1 0,0 0 0,0 0-1,-1 0 1,0 1 0,1-1 0,-1 0 0,-1 1 0,1-1 0,0 1 0,-1-1 0,0 1-1,0 0 1,0-1 0,0 1 0,-1 0 0,1 0 0,-1 1 0,1-1 0,-1 0 0,0 1-1,0 0 1,0 0 0,-1 0 0,1 0 0,0 0 0,-1 0 0,1 1 0,-1 0-1,1 0 1,-1 0 0,0 0 0,-4 0 0,-6 4-39,13-3 8,0 0 0,0 1 0,0-1 0,0 0 1,0 0-1,0 0 0,0 1 0,0-1 0,0 0 0,1 0 0,-1 0 0,0 0 0,0-1 0,0 1 1,0 0-1,0 0 0,0-1 0,0 1 0,0 0 0,0-1 0,-1 0 0,-5 0-1184,16 1 874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0.8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1756,'2'47'478,"3"1"1,11 51-1,-15-90-445,2 3 16,1-1 1,0 1-1,1-1 0,0 0 0,0 0 0,1-1 1,15 20-1,3 8 5,-22-35-74,0 0 0,0-1 0,0 1 0,0 0 0,0-1 1,0 1-1,1-1 0,-1 0 0,1 0 0,-1 0 0,1 0 0,0-1 1,0 1-1,0-1 0,0 1 0,0-1 0,0 0 0,0 0 0,0 0 1,1-1-1,-1 1 0,0-1 0,1 0 0,-1 0 0,0 0 0,0 0 1,1 0-1,-1-1 0,0 1 0,0-1 0,1 0 0,-1 0 0,0 0 0,0-1 1,0 1-1,0-1 0,-1 0 0,1 1 0,0-1 0,-1-1 0,1 1 1,-1 0-1,1 0 0,-1-1 0,0 0 0,0 1 0,0-1 0,-1 0 1,1 0-1,1-3 0,5-18-63,-2 1-1,0-1 1,-2 0 0,0 0-1,-2 0 1,0-28 0,-2-2 69,0 32 189,0 18 68,0 8 145,0 197 663,0-191-1021,1 1 0,1-1 1,0 1-1,4 13 0,-5-21-44,-1 0-1,1 0 1,0-1 0,0 1-1,0 0 1,1 0 0,-1-1-1,1 1 1,-1-1 0,1 1-1,0-1 1,0 0 0,0 0-1,0 1 1,0-1 0,1-1-1,-1 1 1,4 2 0,-4-4-51,1 0 1,-1 0-1,0-1 1,1 1-1,-1-1 0,0 0 1,1 1-1,-1-1 1,0 0-1,0 0 1,0 0-1,0-1 1,0 1-1,0 0 1,0-1-1,-1 1 0,4-4 1,11-7-370,-5 6 124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1.1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159 330 1744,'-11'-4'270,"0"-1"0,-1 0 1,2-1-1,-1-1 0,1 1 0,-15-13 0,18 10-239,-1 0 1,2 0-1,-1-1 0,2 0 1,-1 0-1,1 0 0,0 0 1,1-1-1,1 0 0,-1 0 1,2 0-1,0 0 0,0-1 1,1 1-1,0 0 0,1-18 1,2 24-25,0 0 0,1 0 0,-1 0 1,1 0-1,0 1 0,0-1 0,0 1 1,1 0-1,-1 0 0,1 0 0,0 0 1,0 1-1,1 0 0,7-5 0,-7 5-5,0 1 0,0 0 0,0 0 0,0 1-1,1-1 1,-1 1 0,1 0 0,-1 1 0,1-1-1,-1 1 1,1 0 0,-1 1 0,1-1 0,-1 1-1,1 0 1,-1 0 0,0 1 0,1 0 0,-1 0-1,0 0 1,0 0 0,0 1 0,0 0 0,-1 0-1,1 0 1,-1 0 0,5 5 0,4 5-1,0-1 1,-1 2-1,0 0 1,-1 0-1,0 1 0,-1 0 1,7 17-1,-10-17-9,-1 0-1,-1 0 0,-1 1 0,0 0 1,-1-1-1,0 1 0,-1 0 1,-1 1-1,-2 24 0,1-40-1,0-1-1,-1 0 1,1 1-1,0-1 1,-1 0 0,1 0-1,0 1 1,-1-1-1,1 0 1,-1 0 0,1 0-1,0 1 1,-1-1-1,1 0 1,-1 0 0,1 0-1,-1 0 1,1 0-1,0 0 1,-1 0-1,1 0 1,-1 0 0,1 0-1,-1 0 1,1 0-1,0 0 1,-1-1 0,1 1-1,-1 0 1,1 0-1,0 0 1,-1 0 0,1-1-1,-1 1 1,1 0-1,0-1 1,-1 1 0,1 0-1,0 0 1,0-1-1,-1 0 1,-17-10-438,16 7 362,-1 1 0,0-1 0,1 0-1,0 1 1,0-1 0,0 0 0,1 0 0,-1-1-1,1 1 1,0 0 0,-1-5 0,1 4-5,-9-20-262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1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1 1720,'0'25'694,"1"-11"-546,1-1 0,0 0-1,1 1 1,7 19 0,-6-20-90,-1-1-1,0 1 1,0 0 0,0 20 0,-2-22-20,0 1 0,0-1 1,1 1-1,6 17 0,4 24 68,1 31 31,-6-45-37,5 77 0,-1-6 44,-5-90-108,-2-10-151,-12-22-296,0-3 45,-20-26-862,17 28 868</inkml:trace>
  <inkml:trace contextRef="#ctx0" brushRef="#br0" timeOffset="1">1 414 1800,'7'-5'189,"0"0"0,1 1 0,-1 0-1,1 1 1,0 0 0,13-4 0,129-6 449,-127 10-640,-19 3-32,1 0-1,-1 0 0,1-1 0,-1 1 0,0-1 1,0 0-1,1-1 0,-1 1 0,0-1 0,0 0 1,0 0-1,0 0 0,-1 0 0,7-5 0,31-18-1133,-39 24 820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1.8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1808,'0'0'572,"34"0"237,45 1-259,-37 1-409,1-2 1,73-9 0,-57 8-449,-82 2-1466,12 5 1417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3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12 1616,'139'-5'985,"-118"5"-859,-37-2-31,-40-1-57,35 3-36,16-1-2,-1 1 0,1 0 0,0 0 0,0 0 0,0 1 0,0-1 0,0 1 1,1 0-1,-1 1 0,0-1 0,-7 4 0,-8 3 0,18-8 0,1 0 1,0 0-1,-1 1 1,1-1-1,-1 1 1,1-1-1,0 1 1,-1 0-1,1-1 1,0 1-1,0 0 1,0 0-1,0 0 1,0 0-1,-1 0 1,2 0-1,-1 0 1,0 0-1,-1 2 1,-30 32 97,29-25-70,1 0 0,0 1 0,0-1 1,1 1-1,0 0 0,1-1 0,1 15 0,-1-2 14,0-22 8,2-1-43,-1 0-7,0 0 1,1 1 0,-1-1-1,1 0 1,-1 0-1,1 0 1,-1-1-1,1 1 1,-1 0-1,0 0 1,1-1-1,-1 1 1,1-1-1,-1 1 1,0-1-1,1 0 1,-1 0-1,0 1 1,0-1 0,2-2-1,-1 2 0,0-1 0,0 1-1,-1-1 1,2 1 0,-1 0 0,0-1-1,0 1 1,0 0 0,0 1-1,1-1 1,3-1 0,4 0-2,-1 0 0,1 1 0,0 0 1,19 0-1,-8 0 1,-18 0 1,0 0-1,-1 1 1,1 0 0,0-1 0,0 1 0,0 0 0,0 1 0,0-1 0,0 0-1,0 1 1,0 0 0,0 0 0,0-1 0,-1 2 0,1-1 0,0 0 0,-1 0 0,1 1-1,3 2 1,7 6 14,-11-9-12,-1-1 0,0 1 1,0 0-1,0-1 0,0 1 1,1 0-1,-1 0 0,0 0 0,0 0 1,0 0-1,-1 0 0,1 0 1,0 0-1,0 0 0,0 0 1,-1 0-1,1 1 0,-1-1 1,1 0-1,-1 0 0,1 1 1,-1 1-1,5 25 75,-3-24-58,-1 0 1,0 0-1,0 0 0,-1 0 0,1 0 1,-1 0-1,0 0 0,0 0 0,0 1 1,-1-1-1,1 0 0,-3 6 0,2-5-1,-1-1 0,-1-1 0,1 1 0,-1 0 0,1 0 0,-1-1 0,0 0 0,0 1 0,0-1 0,-1 0-1,1 0 1,-1-1 0,0 1 0,0-1 0,0 0 0,0 0 0,0 0 0,0-1 0,0 1 0,-7 1 0,-5-1-32,-1 0 0,1-1 0,-1-1 0,-21-2 0,-7 1-394,44 1 357,0-1 1,0 1-1,1 0 0,-1 0 0,0-1 1,0 1-1,0-1 0,0 1 0,1-1 1,-1 1-1,0-1 0,1 1 0,-1-1 1,0 0-1,1 1 0,-1-1 0,1 0 1,-1 0-1,1 1 0,-1-1 0,1 0 1,-1 0-1,1 0 0,0 0 1,-1 0-1,1 0 0,0 1 0,0-1 1,0-1-1,0-7-302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3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0 1676,'-7'5'55,"-1"1"1,2-1-1,-1 1 1,1 0-1,-1 0 0,2 1 1,-1 0-1,1 0 0,0 0 1,0 1-1,1 0 0,0 0 1,1 0-1,-1 0 0,2 0 1,-1 1-1,1-1 0,-2 18 1,1-5 6,2 1 1,0 0 0,1 1 0,2-2-1,0 1 1,7 30 0,-8-46-58,1 0 1,1 0-1,-1 0 0,1 0 1,0-1-1,1 1 0,-1-1 1,1 1-1,0-1 1,0-1-1,1 1 0,0 0 1,-1-1-1,2 0 0,-1 0 1,0-1-1,1 1 0,-1-1 1,1 0-1,0-1 1,0 1-1,0-1 0,0 0 1,1-1-1,9 2 0,-15-3-103,8-21-1166,-9 12 920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2.2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1 420 1708,'0'1'42,"1"0"-1,-1 0 1,1 0-1,0-1 0,0 1 1,-1 0-1,1-1 1,0 1-1,0 0 1,0-1-1,-1 1 1,1-1-1,0 1 1,0-1-1,0 0 0,0 1 1,0-1-1,0 0 1,0 0-1,0 0 1,0 1-1,0-1 1,0 0-1,2-1 1,30 3 479,-26-2-476,34 0 207,44-5 1,-71 3-332,0-1 0,-1 0-1,1-1 1,-1 0 0,0-1 0,24-12 0,-23 8-225,1 1 1,-1-2 0,18-14-1,-19 10-44</inkml:trace>
  <inkml:trace contextRef="#ctx0" brushRef="#br0" timeOffset="1">667 14 1816,'-4'0'78,"1"-1"-23,1 1 1,-1 0 0,0 0 0,0 0-1,0 1 1,1-1 0,-1 1 0,0-1 0,0 1-1,1 0 1,-1 0 0,1 0 0,-1 0-1,1 1 1,-1-1 0,1 1 0,0-1-1,0 1 1,-3 3 0,-4 3 2,1 0 0,-1 0-1,2 1 1,-1 0 0,2 1 0,-1 0 0,1 0 0,0 0-1,1 1 1,1 0 0,-6 18 0,-2 13 80,-12 74 0,23-109-127,1 0-1,-1 1 1,1-1 0,1 0-1,-1 1 1,1-1 0,0 0 0,1 0-1,0 0 1,0 0 0,0 0-1,7 12 1,-7-14-6,1-1 1,0 0-1,-1 0 0,1 0 0,1-1 1,-1 1-1,0-1 0,1 1 1,0-1-1,0 0 0,0-1 0,0 1 1,0-1-1,0 0 0,1 0 1,-1 0-1,1 0 0,-1-1 0,9 2 1,-4-2-1,0-1 0,0 0 1,-1 0-1,1-1 0,0 0 1,0 0-1,-1-1 0,1 0 0,-1-1 1,1 0-1,-1 0 0,15-9 1,-11 5-2,-1-1-1,1 0 1,-1-1 0,-1 0 0,1 0 0,-2-1 0,12-15 0,-15 16-3,-1 0 1,-1-1 0,1 0-1,-2 1 1,1-2-1,-1 1 1,-1 0 0,0 0-1,0-1 1,-1 1 0,0-1-1,-1 1 1,-2-20-1,2 10 1,-1 13-1,0 1-1,0-1 1,0 1 0,-1 0 0,0 0-1,0 0 1,0-1 0,-1 2 0,0-1-1,-1 0 1,1 1 0,-1-1 0,0 1 0,0 0-1,0 0 1,-8-5 0,7 5-23,0 0 0,-1 1 0,0-1 0,0 1 0,0 1 0,0-1 1,0 1-1,-1 0 0,0 1 0,1-1 0,-1 1 0,0 1 0,0-1 0,-9 0 0,11 2-84,0-1 0,0 0 0,0 0 0,0-1-1,0 0 1,0 1 0,1-2 0,-1 1-1,1 0 1,0-1 0,-7-5 0,-7-4-597,6 6 344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6.2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47 1644,'13'-5'272,"85"-8"194,-68 16-370,-28-3-89,0 1 0,0-1 0,0 1 1,0-1-1,0 0 0,0 1 0,0-1 0,1 0 0,-1-1 0,0 1 0,4-1 1,8 1 25,-13 0-29,-1 0-1,1 1 1,0-1 0,0 0-1,0 0 1,0 0-1,-1 0 1,1 0 0,0 0-1,0 0 1,0 0-1,0 0 1,-1-1 0,1 1-1,0 0 1,0 0-1,0-1 1,-1 1 0,1-1-1,0 1 1,0 0-1,-1-1 1,2 0 0,-38-6 28,-109-13-15,124 20-14,8-1 3,0 1 0,-1 0 1,1 1-1,0 0 0,-1 1 0,1 0 0,0 2 0,0-1 0,0 1 0,-13 7 1,22-8-1,1 0 0,-1 0 1,1 0-1,-1 0 1,1 1-1,0 0 1,1-1-1,-1 1 0,0 0 1,1 0-1,0 1 1,-1 3-1,-18 55 131,17-48-101,1-1 0,1 1 0,1-1 0,0 1 0,0 0 0,2 0 0,0-1 0,0 1 0,2 0 0,0-1 0,0 0 0,8 20 0,2 10 60,-5-35-64,-4-8-5,-6-3 58,1-9-41,4-11-17,-3 21-27,1 0 1,-1 1-1,1-1 1,0 0-1,0 1 1,-1-1-1,1 0 1,0 1-1,0-1 0,0 1 1,0-1-1,-1 1 1,1-1-1,0 1 1,0 0-1,0 0 0,0-1 1,0 1-1,0 0 1,0 0-1,0 0 1,0 0-1,0 0 0,0 0 1,2 1-1,31 1 12,14-1-9,-42-1-2,0-1 0,0 1 0,0 0 0,1 0 0,-1 1 0,0 0 0,0 0 0,0 1 0,-1-1 0,11 5 0,-1 2 8,-7-4 4,-1-1 0,1 1 0,-1 0 1,0 1-1,0 0 0,0 0 0,0 1 0,-1-1 1,0 2-1,0-1 0,-1 0 0,0 1 0,0 0 0,0 0 1,-1 1-1,5 12 0,-6-15-4,-2 0 1,1 0-1,-1 0 1,1 1-1,-1-1 0,-1 1 1,1-1-1,-1 0 1,0 1-1,0-1 0,-1 1 1,1-1-1,-1 1 1,0-1-1,-3 9 0,0-8-2,0 0 1,1 0-1,-2-1 0,1 1 0,-1-1 0,0 0 0,0 0 0,0 0 0,0-1 0,-1 0 1,0 0-1,-12 6 0,8-5-1,0-1 1,0 1-1,0-2 0,-1 0 1,1 0-1,-1-1 1,-15 2-1,-80-2-100,61-2-171,45 0 250,0 0-1,-1 0 1,1 0-1,0 0 1,-1-1-1,1 1 0,0 0 1,0 0-1,-1 0 1,1 0-1,0 0 1,-1 0-1,1-1 1,0 1-1,0 0 0,-1 0 1,1 0-1,0-1 1,0 1-1,0 0 1,-1 0-1,1-1 0,0 1 1,0 0-1,0 0 1,0-1-1,-1 1 1,1 0-1,0-1 1,0 1-1,0 0 0,0 0 1,0-1-1,0 1 1,0 0-1,0-1 1,0 1-1,0 0 1,0-1-1,0 1 0,0 0 1,0-1-1,0 1 1,0 0-1,1 0 1,-1-1-1,0 1 0,0 0 1,0-1-1,0 1 1,0 0-1,1 0 1,-1-1-1,0 1 1,0 0-1,1 0 0,-1-1 1,19-18-955,2 7 594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6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1732,'0'0'2126,"0"-19"-3966,0 13 1486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136 293 1700,'-1'77'994,"-1"-22"-667,3 0 1,10 76-1,-7-87-211,3 13 38,-5-50-150,-1 1-1,-1-1 1,1 0 0,-1 0 0,-2 11 0,2-14-67,-13-23-478,-19-46-766,21 41 949</inkml:trace>
  <inkml:trace contextRef="#ctx0" brushRef="#br0" timeOffset="1">11 20 1768,'-11'-6'236,"11"-1"340,0 1-328,11 6-108,1 0-172,-1 13-36,0-7-208,12-6 88,-12 6-48,0-6-36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7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260 14 1676,'-3'-2'57,"-1"0"1,1 0-1,-1 1 0,1-1 1,-1 1-1,0 0 0,0 0 0,1 0 1,-1 1-1,0 0 0,0-1 1,0 1-1,-6 1 0,4-1-33,1 1 0,0-1 1,-1 1-1,1 0 0,0 1 0,0-1 0,0 1 0,0 0 0,0 0 1,1 1-1,-1-1 0,0 1 0,1 0 0,0 0 0,0 1 0,0-1 1,0 1-1,0 0 0,1 0 0,0 0 0,-5 8 0,1-1 21,1 2-1,0-1 1,0 1-1,2 0 1,-1 0-1,2 0 1,-3 16-1,2 5 41,2 0 1,1 1-1,2-1 1,2 0-1,10 57 0,-8-61-39,17 83 87,-17-92-100,1 0 0,15 37 0,4 14 32,-15-45-40,-8-23-19,-1 0 0,1 0 0,-1 0 1,0 0-1,0 1 0,0-1 0,0 0 0,0 6 0,6 0 28,-6-6-29,-8-11-14,4-26-335,-41-43-1327,33 58 1280</inkml:trace>
  <inkml:trace contextRef="#ctx0" brushRef="#br0" timeOffset="1">0 478 1636,'7'-5'149,"0"1"-10,0 0 0,1 0 1,-1 1-1,1 0 0,0 0 0,0 0 1,11-1-1,23 0 64,53 2 0,-62 2-434,-11-6-303,-9 0 164,8-1 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7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216 0 1796,'-8'0'73,"-1"1"0,0-1 1,1 2-1,-1-1 0,0 1 0,1 1 0,-1-1 0,1 1 0,0 1 1,0-1-1,0 2 0,1-1 0,0 1 0,-1 0 0,1 0 0,1 1 1,-1 0-1,1 0 0,0 1 0,1 0 0,-1 0 0,1 0 0,1 0 1,-1 1-1,1 0 0,-4 10 0,3-3-40,1-1 0,0 0 0,0 1 0,2 0 1,-1 0-1,2 0 0,1 26 0,0-33-25,0 0 1,1-1 0,1 1-1,-1 0 1,1-1-1,1 1 1,-1-1-1,1 0 1,0 0-1,1 0 1,0 0-1,0-1 1,0 1-1,1-1 1,0 0 0,9 9-1,-4-7-11,1 1-10,0 1 0,0-2 0,1 1 0,24 11 0,-33-19-24,0 1 0,0-1 0,1 0 0,-1 0 0,1 0 0,-1-1 0,1 1 0,-1-1 0,1 0 0,-1 0 0,1 0 1,-1 0-1,1-1 0,-1 1 0,1-1 0,-1 0 0,1 0 0,-1 0 0,0-1 0,1 1 0,-1-1 0,0 1 0,0-1 0,0 0 0,3-4 0,8-4-236,-11 9 223,-1 0 0,1-1 0,-1 0 0,0 1 0,1-1 0,-1 0 0,0 0 0,0 0 0,0 0 1,-1-1-1,1 1 0,1-4 0,-1-12-324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8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0 1656,'-5'3'104,"0"1"0,0-1-1,0 1 1,1 0 0,-1 0-1,1 0 1,0 1 0,0-1-1,1 1 1,-1 0 0,1 0 0,-5 11-1,1 0 19,2 1-1,0 0 0,-3 18 0,4-14-24,2-11-69,1 0 0,0 1 0,1-1-1,0 1 1,0-1 0,1 0 0,1 1-1,0-1 1,0 0 0,1 0 0,0 0-1,1 0 1,0-1 0,0 1 0,10 13 0,-12-19-27,1 1 0,0-1 0,1 0 0,-1 0 0,1 0 0,0 0 1,0 0-1,0-1 0,0 0 0,1 0 0,-1 0 0,1 0 1,0-1-1,0 1 0,0-1 0,0-1 0,0 1 0,0-1 1,1 0-1,-1 0 0,0 0 0,1-1 0,-1 0 0,0 0 0,1 0 1,-1-1-1,0 1 0,1-1 0,-1-1 0,10-3 0,-10 3-9,1 0-1,-1-1 0,0 0 1,-1 0-1,1-1 0,0 1 1,-1-1-1,0 0 0,0 0 1,0-1-1,-1 1 0,1-1 1,-1 0-1,0 0 0,0 0 1,-1 0-1,1 0 0,-1 0 1,0-1-1,-1 1 0,1-1 1,0-10-1,4-23-36,-5 33 38,1 0-1,-1 1 1,0-1 0,-1 0-1,0 0 1,0 0-1,0 0 1,-1-8 0,-2 2-9,-1-1 0,0 1 1,0 1-1,-1-1 0,-8-13 1,10 20 14,0 0 0,0 0 0,-1 0-1,0 1 1,0 0 0,0-1 0,0 2 0,0-1 0,-1 0 0,0 1 0,0 0 0,0 0 0,-7-3 0,4 3 0,5 2-1,-2-1 0,1 1 0,0 0 0,0 1 0,0-1 0,0 1 1,-1-1-1,1 1 0,-8 1 0,10-1-34,14 0-1478,-1 0 1193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8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1652,'5'8'114,"-1"0"0,0 1 1,0-1-1,-1 1 0,0 0 0,-1 0 0,0-1 0,0 2 0,-1-1 0,0 11 1,4 13 74,2 38 123,-7-56-257,1-1 0,0 1-1,1-1 1,1 0 0,0 1 0,1-1-1,7 16 1,-1-3 32,-9-23-78,0-1 0,0 1 0,0-1 1,0 1-1,0-1 0,1 0 0,0 0 0,-1 1 0,1-1 1,0 0-1,1-1 0,-1 1 0,0 0 0,1-1 0,0 1 1,-1-1-1,1 0 0,0 0 0,0 0 0,4 2 0,-4-3-27,-1 0 0,1 0-1,0-1 1,-1 1-1,1-1 1,0 0 0,-1 0-1,1 0 1,-1 0-1,1 0 1,0-1 0,-1 1-1,1-1 1,0 1 0,-1-1-1,1 0 1,-1 0-1,0 0 1,1-1 0,-1 1-1,0-1 1,0 1-1,0-1 1,0 1 0,0-1-1,0 0 1,0 0 0,0 0-1,-1 0 1,1-1-1,-1 1 1,1 0 0,-1-1-1,0 1 1,0 0-1,0-1 1,0-3 0,22-45-514,22-88-458,-35 90 853,-10 49 148,0 0-1,0 1 0,1-1 0,-1 0 0,0 1 1,1-1-1,-1 0 0,0 1 0,1-1 0,-1 0 0,1 0 1,-1 1-1,0-1 0,1 0 0,-1 0 0,1 0 0,-1 0 1,1 0-1,-1 1 0,1-1 0,-1 0 0,1 0 1,-1 0-1,1 0 0,-1 0 0,0 0 0,1-1 0,-1 1 1,1 0-1,-1 0 0,1 0 0,-1 0 0,1 0 0,-1-1 1,0 1-1,1 0 0,-1 0 0,1-1 0,-1 1 0,0 0 1,1-1-1,-1 1 0,0 0 0,1-1 0,-1 1 1,0-1-1,0 1 0,0 0 0,1-1 0,-1 1 0,0-1 1,0 1-1,0-1 0,0 1 0,0-1 0,1 1 0,-1-1 1,0 1-1,0 0 0,0-1 0,0 1 0,-1-1 0,1 1 1,0-1-1,24 35 613,-8 1-317,5 19-4,-8-12-152,-9-29-100,0 0 0,0 1 0,-2-1 0,1 1 0,-1 22 0,-2-13 20,0-20-50,0-15-44,-11-29-80,11 35 96,-1-1 0,0 0 0,0 1 0,-1-1 0,-3-9 0,2 9 1,1 0 0,0-1 0,0 1 0,1-1 0,-1-12 0,1 10 8,1 1-1,1 0 0,0 0 1,0 0-1,1 0 0,4-13 0,-6 20 0,1 0 1,1-1-1,-1 1 0,0 0 0,1 0 0,-1 0 0,1 0 0,-1 0 0,1 0 0,0 0 0,0 1 0,0-1 0,0 0 0,0 1 0,0 0 1,0 0-1,1-1 0,-1 1 0,0 0 0,1 1 0,-1-1 0,1 0 0,-1 1 0,1-1 0,-1 1 0,1 0 0,4 0 0,5 0 1,-7 0-1,0-1 1,0 1-1,0 0 1,-1 0-1,1 1 0,0 0 1,0 0-1,-1 0 1,1 0-1,-1 1 0,1-1 1,-1 1-1,1 0 1,-1 1-1,0-1 1,0 1-1,6 5 0,34 36 30,-41-40-26,-1-1 0,1 0 0,-1 1 0,0-1-1,0 1 1,0 0 0,-1 0 0,1 0 0,-1 0 0,0 0 0,0 0 0,1 6-1,9 42 41,-11-15-36,0-36-13,-1-1-29,0 0 28,0-1 0,0 1 0,0-1-1,0 1 1,0-1 0,0 1-1,0-1 1,0 0 0,1 0-1,-1 1 1,0-1 0,0 0 0,1 0-1,-1 0 1,0 0 0,1 1-1,-1-1 1,1 0 0,-1 0-1,1 0 1,0 0 0,-1-1 0,1 1-1,0-2 1,-9-39-105,4 17 68,3 14 33,1 1-1,0-1 0,0 0 0,1 0 0,1 0 1,0 0-1,0 0 0,1 0 0,0 1 0,1-1 1,0 0-1,6-10 0,4-24-4,-11 39 15,0 0-1,0 0 1,0 1-1,1-1 1,0 0 0,0 1-1,0-1 1,1 1 0,0 0-1,0 0 1,0 1-1,1-1 1,-1 1 0,1 0-1,0 0 1,0 1 0,1-1-1,-1 1 1,1 0-1,9-3 1,-13 5 2,0 1 0,0 0-1,0 0 1,0 1 0,0-1 0,0 0-1,0 0 1,0 1 0,0-1 0,-1 1-1,1 0 1,0 0 0,0-1 0,0 1-1,-1 0 1,1 1 0,-1-1 0,1 0-1,-1 0 1,1 1 0,-1-1 0,0 0-1,3 4 1,27 42 63,-27-39-57,3 5 18,-2 1-1,0-1 1,0 1-1,-2 1 0,0-1 1,0 0-1,-1 1 1,-1-1-1,-1 20 0,12 65-4,-12-93-721,0-22 232,0-22-272,0 24 383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9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1684,'12'83'912,"-10"-46"-658,2 0-1,14 60 1,1 3 4,-16-79-212,0 11 58,3 0-1,18 62 0,8 12 20,-21-67-255,-6-24-271,-15-21-106,-15-21-447,23 15 606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9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0 128 1720,'23'-12'315,"0"1"-1,1 1 0,1 1 1,-1 1-1,40-7 0,11 2-117,-30 2-559,-44 9 260,-1 0 1,1 0-1,-1 1 0,0-1 1,0 0-1,1 0 1,-1 0-1,0 0 0,-1 1 1,1-1-1,0 0 0,-1 0 1,0-2-1,-8-6-248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4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1664,'0'0'92,"0"-45"714,0 37-754,-1 6-14,1 0 0,0 0 0,0 0 0,0 0 0,0 0 0,1-1 1,-1 1-1,0 0 0,1 0 0,-1 0 0,1 0 0,0 0 0,0 0 0,0 0 1,1-2-1,1 2 0,1 0 0,-1 0-1,1 0 1,0 1 0,-1-1 0,1 1 0,0 0 0,0 0 0,0 0 0,0 1 0,0-1 0,0 1 0,0 0 0,0 0 0,6 1 0,37-5 59,-43 4-92,0 0-1,0-1 1,0 1 0,0 1 0,0-1 0,0 0 0,0 1-1,-1 0 1,1 0 0,0 0 0,0 0 0,-1 1 0,1-1-1,3 3 1,-5-3-3,0 0-1,0 0 1,1 1-1,-1-1 1,0 0-1,0 1 1,0 0-1,0-1 1,-1 1 0,1 0-1,0 0 1,-1 0-1,1 0 1,-1 0-1,0 0 1,0 0-1,0 1 1,0-1-1,0 0 1,1 4-1,3 6 9,-5-11-10,1 0 1,-1 0 0,1 0-1,0 0 1,-1 0-1,0 0 1,1 0 0,-1 0-1,0 0 1,1 0-1,-1 1 1,0-1 0,0 0-1,0 0 1,0 0 0,0 0-1,0 0 1,0 0-1,0 0 1,-1 1 0,1-1-1,0 0 1,-1 0-1,0 1 1,-10 16 5,-2-2-1,1 1 0,-2-2 1,-28 27-1,35-36-5,-1 1 0,0 0-1,0 1 1,0 0-1,1 1 1,1-1-1,-1 2 1,-7 14-1,2-5-2,11-18 7,0 1 1,-1 0-1,1-1 1,0 1-1,0 0 1,0 0-1,0 0 1,1 0-1,-1 0 1,0 0-1,1 0 0,-1 0 1,1 1-1,0-1 1,0 3-1,-2 2 17,2-4 9,14-3 7,-9 0-29,17 0-21,54-2-10,-70 1-69,-1 0 0,1 0 0,-1-1 0,1 0 0,-1 0 0,0 0 1,1 0-1,-1-1 0,0 0 0,8-6 0,4-6-936,-8 7 663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1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32 1628,'-26'-23'960,"16"14"-160,14 10-433,14 11-258,-1 0 1,24 23-1,-25-21-77,1 0 0,28 18 1,-34-26-23,19 11 19,0-1 0,46 17 0,14 4 18,-79-33-39,-8-3-6,0 1 1,0-1 0,0 1 0,0-1 0,0 0 0,1 0 0,-1-1 0,0 1-1,1-1 1,-1 1 0,0-1 0,1 0 0,-1 0 0,1-1 0,-1 1 0,4-2-1,-6 4-2,-1-1 0,0 0 0,1 1 1,-1-1-1,0 1 0,1-1 0,-1 1 0,0-1 0,0 0 0,0 1 0,-1-1 0,1 1 0,0-1 0,0 1 0,-1-1 0,1 0 0,-1 1 0,1-1 0,-1 0 0,1 1 0,-1-1 0,-1 2 0,-17 32 5,-4-5-3,-40 39 0,-9 10 0,-41 35 7,34-38-2,70-67-5,0-1 0,-1 0-1,-16 12 1,18-15 0,0 0 0,0 1 0,1 0 0,-1 1 0,2 0 0,-8 8 0,10-10-2,-1-1 1,-1 1-1,1-1 0,0 0 0,-1 0 0,0-1 1,0 0-1,0 0 0,0 0 0,0-1 1,-14 4-1,22-6-11,10-19-820,44-20-677,-33 27 1146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1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173 33 1776,'-5'0'74,"-1"1"0,0 0 0,1 0 0,-1 1 0,1 0 0,0 0 0,0 0 0,0 1 0,0-1 0,0 1 0,0 0 0,1 1-1,-1-1 1,1 1 0,0 0 0,0 0 0,0 0 0,1 1 0,-1-1 0,1 1 0,-4 7 0,-4 8-8,1 0 1,1 0-1,1 1 1,-7 24-1,11-32-43,1 0 0,0 0-1,1 1 1,1-1 0,0 1 0,1-1-1,0 1 1,1-1 0,1 1 0,0-1 0,0 1-1,8 21 1,-6-27-15,-1 0 0,1 0 0,0-1 0,1 1-1,0-1 1,0 0 0,0 0 0,1-1 0,0 1 0,0-1-1,1-1 1,0 1 0,0-1 0,0 0 0,0-1 0,1 1 0,0-2-1,0 1 1,0-1 0,0 0 0,10 1 0,-5-1-2,-1 0 0,1-1 0,0-1 0,0-1 0,0 0 0,1 0 1,-1-1-1,19-4 0,-25 3-4,0 0 0,0 0 0,0-1 1,0 1-1,-1-2 0,1 1 0,-1-1 0,1 0 0,-1 0 1,-1 0-1,1-1 0,-1 0 0,1 0 0,-1-1 0,-1 1 1,8-13-1,-9 13 0,0-1 0,-1 0 0,0 0 0,0-1 1,-1 1-1,0 0 0,0 0 0,0-1 0,-1 1 0,1-1 1,-2 1-1,1 0 0,-1-1 0,-2-9 0,-3-9 4,-1 1-1,-13-29 0,19 50-5,-8-14-1,0 0-1,-1 1 0,-1 0 1,0 1-1,-1 0 0,0 1 1,-2 0-1,1 1 0,-2 1 0,0 0 1,0 1-1,-18-10 0,-25-22-663,57 42 647,0 1 0,1-1 0,-1 1 0,1-1 1,-1 1-1,1-1 0,-1 0 0,1 1 0,-1-1 0,1 0 0,0 1 0,-1-1 0,1 0 1,0 1-1,-1-1 0,1 0 0,0 0 0,0 1 0,0-1 0,0-1 0,-6-10-1149,-3 7 793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3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0 1628,'-9'6'103,"-1"1"0,2-1 0,-1 1 0,1 1 0,0 0 1,0 0-1,1 0 0,0 1 0,-8 13 0,-3 11 59,-22 51-1,18-34-11,-12 41 43,11-25-66,-2 9 83,-30 153 1,45-180-165,4-21-21,2 0 0,1 0 0,1 0 0,1 0 0,2 1 0,0-1 0,2 0 0,8 34 0,-7-48-17,1-1 0,0 0 0,1-1 0,0 1 0,1-1 0,0 0 0,1-1 1,0 0-1,11 11 0,-2-6 2,0 0 0,1 0 0,0-2 1,29 16-1,-28-18-5,50 24-4,-18-15-67,-41-15-113,1 0 1,0-1-1,0 0 1,1-1-1,-1 0 0,1-1 1,19 1-1,-8-9-632,-12 0 459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4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1716,'3'2'431,"6"1"-297,0 1 0,-1 0 0,1 0 0,-1 1 0,-1 0-1,9 7 1,37 33 113,-30-27-118,37 39-1,-26-17-58,-1 1 0,-2 2-1,-2 1 1,-2 1-1,-2 2 1,31 81 0,-51-110-54,-1 1 1,-1 0-1,-1 0 0,0 0 1,-1 0-1,-2 0 1,0 0-1,-4 26 1,-4-15 0,0 0 0,-2 0 0,-15 27 1,15-32-11,-27 44 16,-16 9 7,44-68-24,9-9-5,1 0 1,-1-1-1,0 1 0,0 0 1,0 0-1,1-1 0,-1 1 1,0 0-1,1 0 0,-1 0 1,1 0-1,-1 0 0,1 0 1,-1 0-1,1 0 0,0 0 1,-1 0-1,1 0 0,0 2 1,0-2 7,-8-6 0,-5 4-45,12 0 3,0 1 1,-1-1-1,1 1 1,0-1-1,0 0 1,0 1 0,0-1-1,0 0 1,0 0-1,0 0 1,0 1-1,0-1 1,0 0-1,0-1 1,1 1-1,-1 0 1,0 0 0,1 0-1,-1 0 1,1 0-1,-1-1 1,1 1-1,-1 0 1,1-2-1,-1 0-84,0 1 0,1-1-1,-1 0 1,1 1-1,-1-1 1,1 1 0,0-1-1,0 0 1,0 0-1,1 1 1,-1-1 0,2-4-1,7-6-240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7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0 1856,'4'7'92,"-1"0"-1,0 0 0,-1 0 1,0 0-1,0 0 0,2 12 1,-3-10-17,1-1 0,0 1 1,1 0-1,5 11 0,7 17 209,21 75-1,1 3 21,-31-100-247,-2 0 0,0 1 0,-1-1 0,3 31 0,-6-45-55,0 0 1,1-1-1,-1 1 1,0 0 0,0 0-1,0-1 1,0 1-1,0 0 1,0-1 0,0 1-1,0 0 1,0 0-1,-1-1 1,1 1 0,0 0-1,0-1 1,-1 1-1,1 0 1,0-1-1,-1 1 1,1-1 0,-1 1-1,1 0 1,0-1-1,-1 1 1,1-1 0,-1 1-1,0-1 1,1 1-1,-1-1 1,1 0 0,-1 1-1,0-1 1,1 0-1,-1 1 1,0-1-1,1 0 1,-1 0 0,0 0-1,0 0 1,1 0-1,-1 0 1,0 0 0,1 0-1,-1 0 1,0 0-1,0 0 1,1 0 0,-1 0-1,0 0 1,1-1-1,-1 1 1,0 0 0,1 0-1,-1-1 1,0 1-1,1-1 1,-1 1-1,1 0 1,-1-1 0,1 1-1,-1-1 1,0-1-1,-38-32 53,29 24-50,1-2 0,0 1 1,1-1-1,1 0 1,-1-1-1,2 0 0,0 0 1,0-1-1,1 1 1,1-1-1,1 0 0,-1 0 1,2-1-1,-1-19 0,-2-4 3,-1-20 4,6 56-13,0 0 1,1 0 0,-1 0-1,0 0 1,1 0 0,-1 0-1,1 0 1,0 0 0,0 0-1,-1 0 1,1 0 0,1 0-1,-1 0 1,0 0 0,0 1-1,1-1 1,-1 1 0,1-1-1,-1 1 1,1-1 0,3-1-1,-2 2 1,-1 1 0,1-1 0,0 1 0,0 0 0,-1 0 0,1 0 0,0 0 0,0 1 0,-1-1 0,1 1 0,0-1 0,-1 1 0,1 0 0,0 0 0,-1 0 0,0 1 0,1-1 0,2 2 0,2 1 0,0 0 0,0 1 0,0 0 0,10 10 0,7 11 2,-2 2 0,-1 0-1,-1 1 1,-1 1-1,24 51 1,-36-66-1,-5-10 0,0-1-1,0 0 1,0 1-1,0-1 1,-1 1 0,0-1-1,1 1 1,-1 7-1,0-8 4,-1 0-1,1 1 1,0-1-1,0 0 0,0 0 1,1 0-1,3 6 1,-6-33-3,0 7 1,1 0-1,1 0 1,0 0 0,0 0-1,2 0 1,0 0 0,1 1 0,7-19-1,0 8-1,-8 18 0,-1 0-1,2 1 1,-1-1 0,1 1-1,1 0 1,-1 0 0,1 0-1,9-9 1,-10 12-1,1-1 1,0 1-1,0 0 0,0 0 0,0 0 1,1 1-1,0 0 0,-1 0 0,13-4 1,-14 6 0,0 1-1,-1 0 1,1 0 0,0 0 0,0 0 0,-1 1 0,1-1 0,-1 1-1,1 0 1,0 0 0,-1 0 0,0 1 0,1-1 0,-1 1 0,0 0-1,0 0 1,1 0 0,3 4 0,4 3-1,-2 0 0,1 0 1,-1 1-1,0 1 0,-1-1 0,-1 1 0,1 1 1,-2-1-1,1 1 0,-2 0 0,0 1 0,7 22 0,-3-5 1,-7-24 0,0-1 0,0 1 0,0 0 0,-1 0 0,0 0-1,0 0 1,-1 7 0,0 75-455,0-87 244,22-12-980,-10 3 749,0 1 82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7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91 219 1784,'15'-5'510,"0"0"-398,0 0 0,1 0 0,-2-2 0,20-10 0,-28 13-88,1 0 1,-1-1-1,0 0 0,-1 0 0,1 0 1,-1 0-1,0-1 0,-1 0 0,1 0 1,-1 0-1,7-14 0,-10 18-7,0 0-1,-1 0 1,1-1-1,0 1 1,-1 0 0,1-1-1,-1 1 1,0-1 0,0 1-1,1 0 1,-2-1 0,1 1-1,0-1 1,-1-3-1,-2-17 170,3 21-174,-1 0 1,1 1-1,-1-1 1,0 0 0,1 0-1,-1 1 1,0-1-1,0 1 1,0-1-1,-1 1 1,1-1 0,0 1-1,0 0 1,-1 0-1,1-1 1,-1 1-1,1 0 1,-1 0 0,0 1-1,1-1 1,-1 0-1,0 0 1,1 1 0,-1-1-1,0 1 1,0-1-1,0 1 1,1 0-1,-4 0 1,-2-1 11,0 0 0,0 0-1,0 1 1,0 0 0,1 1 0,-12 1 0,8 1-16,1 0 0,-1 1 0,1 0 0,0 0 1,0 1-1,1 1 0,-1-1 0,1 1 0,1 1 0,-1-1 1,1 1-1,0 1 0,0-1 0,1 1 0,0 0 0,1 1 1,-1-1-1,2 1 0,-1 0 0,1 0 0,1 1 0,0-1 1,0 1-1,0 0 0,2 0 0,-1 0 0,0 17 0,3-22-16,-1 0-1,1 0 0,0 0 1,0 0-1,0 0 0,1-1 1,0 1-1,-1-1 0,2 1 1,-1-1-1,1 1 0,-1-1 0,1 0 1,0 0-1,0-1 0,1 1 1,-1-1-1,1 1 0,0-1 1,0 0-1,0 0 0,0-1 1,1 1-1,-1-1 0,0 0 0,1 0 1,0-1-1,0 1 0,-1-1 1,10 1-1,4-3-159,-1-1 1,1-1-1,0-1 0,-1-1 0,0 0 1,0-1-1,-1-1 0,29-15 0,-13 6-67,0-2-31,-8-1-6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7.8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0 1716,'-22'14'764,"10"-4"-551,-1 0-70,2 0-1,-1 0 1,1 1-1,1 1 1,0-1-1,-13 22 1,18-24-111,0 0 0,1 1 0,0 0 0,0 0 0,1 0 0,0 0 0,1 0 0,1 0 0,-1 1-1,1-1 1,1 13 0,0-21-38,0 0 0,0 0 0,0 0 0,0 0-1,0-1 1,0 1 0,1 0 0,-1 0 0,1 0-1,-1-1 1,1 1 0,0 0 0,0-1 0,0 1-1,0 0 1,0-1 0,0 1 0,0-1 0,0 0-1,0 1 1,1-1 0,-1 0 0,0 0 0,4 2-1,-2-2-36,0 0-1,0 0 0,0 0 1,0 0-1,0-1 0,1 0 0,-1 0 1,0 1-1,0-2 0,0 1 0,1 0 1,-1-1-1,3 0 0,4-2-97,-1 0 1,0 0-1,1 0 0,-1-2 0,-1 1 0,1-1 0,-1 0 0,8-7 1,-2-1-184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8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72 1680,'0'0'530,"0"15"349,24 59-281,-11-26-451,-8-33-101,-1 1 0,-1 0-1,0 0 1,1 26 0,8 58 143,-18-87-149,5-11-40,6-4 2,-4-2-20,0-1-1,0 1 1,-1 0-1,0-1 1,1 1-1,-1-1 1,-1 1-1,0-7 1,1 0-46,-12-114-202,12 111 252,0 0 0,1-1 0,0 1 0,7-25 0,-5 25 36,2 0 0,0 1 0,0 0 0,9-15-1,-11 24-10,0-1-1,0 1 0,0 0 1,1 1-1,-1-1 0,1 1 0,0-1 1,0 1-1,0 0 0,1 0 0,-1 1 1,1 0-1,-1-1 0,1 1 0,8-2 1,5-3 19,-16 6-26,0 0 0,-1 0 0,1 1 0,0-1 0,0 0 0,0 1 0,0-1 0,1 1 0,-1-1 0,0 1 0,0 0 0,0 0 0,0 0 0,0 0 0,0 1 0,0-1 0,0 0 0,3 2 0,3 1 7,-3-2-4,0 1 1,0 0-1,0 0 1,0 0-1,-1 0 1,1 1-1,-1 0 1,1 0-1,-1 0 1,0 1-1,0-1 1,0 1-1,6 8 1,-4 0 11,-1 0 1,0 0-1,-1 0 1,0 1-1,-1-1 1,0 1-1,-1 0 1,-1 0-1,0 19 1,-1 60-1334,8-106 602,-3 9 339,4-1 25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362 124 1680,'2'-1'42,"0"-1"1,0 1-1,-1-1 0,1 0 0,0 1 1,-1-1-1,1 0 0,-1 0 0,1 0 1,-1 0-1,0 0 0,0 0 0,0 0 1,0-1-1,0 1 0,-1 0 0,1 0 1,-1-1-1,1 1 0,-1-1 0,0 1 1,0 0-1,0-1 0,0 1 0,0 0 1,-1-1-1,1 1 0,-1-1 0,0 1 1,1 0-1,-1 0 0,0 0 0,0-1 1,0 1-1,-1 0 0,1 0 0,-3-3 1,-1 1-5,0 0 0,-1 0 0,0 0-1,1 0 1,-1 1 0,-1 0 0,1 0 0,0 1 0,-1 0 0,1 0 0,-1 0 0,0 1 0,1 0 0,-1 0 0,0 1 0,0-1 0,0 2 0,-13 1 0,9-1-19,0 0 1,0 2-1,0-1 0,0 1 1,1 0-1,-1 1 0,1 1 1,0 0-1,0 0 0,-18 13 1,26-17-17,0 1-1,0-1 1,0 1 0,0-1 0,1 1 0,-1 0 0,1-1 0,-1 1 0,1 0-1,-1 0 1,1 0 0,0 0 0,0 0 0,0 1 0,0-1 0,1 0 0,-1 0 0,0 1-1,1-1 1,0 0 0,-1 1 0,1-1 0,0 1 0,0-1 0,1 0 0,-1 1-1,0-1 1,2 4 0,0-1-1,1 1 0,1-1 0,-1 0 0,1-1 0,0 1 0,0 0 0,0-1 0,0 0-1,7 4 1,8 7 4,2-2-1,0 0 0,0-1 0,1-2 0,30 11 0,-48-20-4,0 1 0,0 0 0,0-1 0,0 1 1,0 1-1,-1-1 0,1 1 0,-1-1 0,0 1 0,1 0 0,-1 0 0,-1 0 0,1 1 0,0-1 0,-1 1 1,1-1-1,-1 1 0,0 0 0,-1 0 0,1 0 0,-1 0 0,1 0 0,-1 0 0,1 6 0,-3-8 0,1 0-1,-1 0 0,1 0 0,-1 0 0,0 0 0,0 0 1,0 0-1,0 0 0,0 0 0,0 0 0,-1 0 1,1-1-1,0 1 0,-1-1 0,0 1 0,1-1 0,-1 1 1,0-1-1,-2 2 0,-38 17 8,27-18-9,1 0-1,-1-1 0,0-1 1,-29-2-1,0 0-94,31 2-160,0-1 0,1 0 0,-1 0 0,1-2 0,-1 1 0,-22-9 0,22 5-152,1 5 36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6.8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12 1620,'0'0'9,"0"-1"-1,0 1 0,0-1 1,0 1-1,0 0 1,0-1-1,0 1 1,0-1-1,0 1 1,0 0-1,0-1 1,0 1-1,0-1 0,0 1 1,0 0-1,-1-1 1,1 1-1,0 0 1,0-1-1,-1 1 1,1 0-1,0-1 0,0 1 1,-1 0-1,1-1 1,0 1-1,-1 0 1,1 0-1,0-1 1,-1 1-1,1 0 0,0 0 1,-1 0-1,1 0 1,-1 0-1,1-1 1,0 1-1,-1 0 1,1 0-1,-1 0 1,1 0-1,0 0 0,-1 0 1,1 0-1,-1 0 1,1 0-1,0 1 1,-1-1-1,1 0 1,-1 0-1,1 0 0,0 0 1,-1 1-1,1-1 1,0 0-1,-1 0 1,1 0-1,0 1 1,-1-1-1,1 0 0,0 1 1,-1-1-1,0 1 9,-1 0-1,1 0 0,0 0 0,0 0 0,-1 0 1,1 1-1,0-1 0,0 0 0,0 0 0,0 1 1,1-1-1,-1 1 0,0-1 0,0 1 0,0 1 1,1-1-1,0 1 0,-1-1 0,1 1 0,-1-1 0,0 0 0,1 1 0,-1-1 1,0 0-1,-1 0 0,1 0 0,-2 2 0,2-1-1,-1-1 1,1 0-1,0 1 1,0-1-1,0 1 1,0 0-1,0-1 1,0 1-1,1-1 0,-1 1 1,1 3-1,-6 29 102,5-31-101,0 1 0,0 0 0,0 0 0,1-1 0,-1 1 0,1 0 1,1 8-1,1-4 10,0 6 10,1-1 0,0 1-1,1-1 1,0 0-1,1-1 1,1 1 0,0-1-1,12 18 1,-10-20-14,0-1 0,0 0 0,1 0 0,17 12 0,-21-18-20,-1-1-1,1 0 1,0-1-1,1 1 1,-1-1 0,0 0-1,1-1 1,-1 1 0,1-1-1,-1 0 1,1 0-1,0-1 1,5 0 0,-7 0-7,0-1 0,0 0 0,0 0 0,0 0 0,-1 0 0,1-1 0,0 0 0,-1 1 0,1-1 0,-1-1 0,0 1 0,1 0 0,-1-1 0,0 1 0,-1-1 0,1 0 0,0 0 0,-1 0 0,0-1 0,1 1 0,-1 0 0,-1-1 0,1 0 0,0 1 0,-1-1 0,2-6 0,2-5-1,-1 0 1,-1-1-1,0 1 1,0 0-1,-1-27 1,-2-90 59,0 131-23,0 33 49,11 19-4,-10-44-65,0-1-1,0 1 1,0-1 0,1 1-1,0-1 1,5 10 0,3 12 27,-8-21-29,1 0 1,0 0 0,1 0 0,0 0 0,0 0-1,0-1 1,1 0 0,0 0 0,0 0-1,0 0 1,1-1 0,0 0 0,0 0-1,0-1 1,1 1 0,0-1 0,0-1 0,0 1-1,0-1 1,0 0 0,0-1 0,9 2-1,-12-4-8,-1 0-1,0-1 1,0 1-1,0-1 1,0 0-1,0 0 1,0 0-1,0 0 1,-1-1-1,1 1 1,0-1-1,0 1 1,-1-1-1,1 0 1,-1 0-1,0 0 1,0 0-1,0-1 1,0 1-1,0-1 1,0 1-1,0-1 1,-1 0-1,1 1 1,-1-1 0,0 0-1,0 0 1,1-5-1,-1-10-2,-1 12 2,1 0 0,-1 0 0,0 0 1,-1 0-1,0-1 0,0 1 0,0 0 0,0 0 0,-1 0 0,-4-9 0,-7-15 4,12 26-4,-1-1 1,1 1 0,-1 0-1,0 0 1,-1 0-1,1 0 1,-6-7-1,5 6-122,-1 1 0,0 0 0,0 0 1,0 0-1,0 1 0,-1-1 0,1 1 0,-1 0 0,0 1 0,0-1 0,-8-3 0,9 6-247,12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5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1700,'28'0'652,"-13"-1"-478,-9 1-105,0-1 1,0 1-1,0 1 1,0-1-1,0 1 1,0 0-1,0 0 1,0 0-1,9 4 1,-9 0-38,1 0-1,-1 0 1,0 0 0,0 1-1,6 6 1,15 16 21,-23-25-43,0 0 0,-1 1 0,1 0-1,-1 0 1,0 0 0,-1 0 0,1 0 0,0 0-1,-1 1 1,0 0 0,0-1 0,-1 1-1,3 8 1,-2 3 23,-1-1 1,0 1-1,-1 17 0,0-10 8,-1-16-29,1 0 0,-1-1 1,0 1-1,-1 0 0,0 0 0,0-1 0,0 1 0,-1-1 1,-6 12-1,-41 52 92,9-13 31,24-40-123,17-17-34,-1 0-1,1 0 0,0 0 1,-1 0-1,1 0 0,-1 0 1,1-1-1,-1 1 0,1 0 1,-1 0-1,1-1 0,0 1 1,-1 0-1,1 0 0,0-1 1,-1 1-1,1-1 0,0 1 1,-1 0-1,1-1 0,0 1 1,0 0-1,-1-1 0,1 1 1,0-1-1,0 1 0,0-1 1,0 1-1,0-1 0,-1 1 1,1-1-1,0 1 0,0-1 1,0 1-1,0 0 0,0-1 1,1 1-1,-1-1 0,0 1 1,0-1-1,0 1 0,0-1 1,0 1-1,1-1 0,0-28-1174,7 19 866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7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224 205 1784,'0'-18'589,"-1"12"-512,1 0-1,-1 0 1,2 0-1,-1 1 1,1-1-1,0 0 1,0 0-1,0 1 1,1-1-1,2-6 1,19-45 256,-22 56-328,-1-1-1,1 1 1,0 0 0,-1 0-1,1-1 1,0 1-1,-1 0 1,0-1-1,1 1 1,-1-1 0,0 1-1,0 0 1,0-1-1,0 1 1,0-1-1,0 1 1,0 0 0,0-1-1,-1 1 1,1-1-1,0 1 1,-1 0 0,1-1-1,-1 1 1,0 0-1,1 0 1,-1-1-1,0 1 1,0 0 0,0 0-1,0 0 1,0 0-1,0 0 1,0 0-1,0 0 1,0 0 0,-2-1-1,0 1 5,0-1-1,0 1 0,0 0 1,0 0-1,0 0 1,0 0-1,0 0 1,0 1-1,0-1 0,0 1 1,-1 0-1,1 0 1,0 0-1,0 0 1,-6 2-1,0 0 7,0 1-1,0 1 1,0 0-1,1 0 1,0 0-1,0 1 1,0 1-1,0-1 1,1 1-1,0 0 1,0 1 0,0 0-1,1 0 1,0 0-1,1 1 1,-1 0-1,2 0 1,-1 0-1,1 1 1,-5 12-1,-9 33 21,13-43-23,1 0 0,0 0 0,1 1 0,-3 13 0,6-21-9,0 0 0,0 1 0,0-1 0,0 0 0,1 1 0,-1-1 0,1 0 0,0 0 0,1 1 0,-1-1 0,1 0 0,-1 0-1,1-1 1,1 1 0,3 5 0,-2-3-18,0-1 0,1 0-1,0 0 1,0 0-1,0 0 1,1-1-1,-1 0 1,1 0 0,0 0-1,0-1 1,1 0-1,-1 0 1,1 0 0,-1-1-1,1 0 1,0-1-1,0 1 1,0-1-1,0-1 1,0 1 0,0-1-1,0 0 1,0-1-1,-1 1 1,1-2-1,0 1 1,0-1 0,0 0-1,-1 0 1,11-5-1,5-4-458,0-2 1,26-18-1,-37 23 315,21-11-211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7.5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2 1700,'-8'-1'75,"1"1"0,0 0-1,-1 1 1,1-1 0,0 1-1,-1 1 1,1 0 0,0 0-1,0 0 1,0 1 0,1 0-1,-1 0 1,1 1 0,-1-1-1,1 1 1,0 1 0,0-1-1,1 1 1,0 0 0,-1 1-1,2-1 1,-9 12 0,7-8-38,0 0 0,0 1 1,1 0-1,0 0 0,0 0 1,1 0-1,1 1 0,0 0 1,-3 13-1,4-11-13,0-1 0,1 0 0,1 1 1,-1 0-1,2-1 0,0 1 0,0-1 0,2 0 0,4 17 0,-6-24-29,1-1-1,0 0 1,0 1-1,0-1 0,0 0 1,1-1-1,0 1 1,-1 0-1,1-1 0,1 1 1,-1-1-1,0 0 1,1 0-1,0 0 0,0-1 1,0 1-1,0-1 0,0 0 1,0 0-1,0 0 1,1-1-1,-1 1 0,1-1 1,-1 0-1,1-1 1,-1 1-1,1-1 0,7 0 1,-6 0-15,-1-1 1,1 0-1,0 0 1,-1-1-1,0 1 1,1-1-1,-1 0 1,0-1-1,0 1 1,0-1-1,0 0 1,0 0-1,-1-1 0,0 1 1,1-1-1,-1 0 1,0 0-1,4-6 1,5-8-38,-1 0 1,0 0-1,11-26 0,9-46-25,-29 79 95,-3 10-12,0 1 0,0 0 1,0 0-1,0-1 0,0 1 0,0 0 0,0-1 0,0 1 0,0 0 0,0-1 0,0 1 1,0 0-1,0 0 0,1-1 0,-1 1 0,0 0 0,0 0 0,0-1 0,0 1 1,1 0-1,-1 0 0,0-1 0,0 1 0,0 0 0,1 0 0,-1 0 0,0-1 1,0 1-1,1 0 0,-1 0 0,0 0 0,0 0 0,1 0 0,-1 0 0,0 0 1,1 0-1,-1-1 0,0 1 0,1 0 0,-1 0 0,0 0 0,0 0 0,1 1 1,0-1-1,1 0 42,-2 21 179,0 1-97,1 0 1,7 40-1,-6-51-100,-1 0 0,0 0 0,-1 0-1,-2 19 1,1-18-6,0-1-1,1 1 1,1 0-1,2 14 1,-1-10-4,-1 0 0,0 0 1,-1 0-1,-1 0 0,0 0 1,-1 0-1,-1 0 0,0 0 1,-2-1-1,-7 21 0,11-34-14,0 1-1,-1-1 0,0 1 1,1-1-1,-1 0 0,0 0 1,0 0-1,0 0 0,0 0 0,0 0 1,0-1-1,-1 1 0,1-1 1,-1 1-1,1-1 0,-1 0 1,1 0-1,-1 0 0,0 0 1,1-1-1,-1 1 0,0-1 1,0 1-1,0-1 0,1 0 0,-1 0 1,0 0-1,0-1 0,0 1 1,1-1-1,-5 0 0,2 0-32,1 0 0,-1 0-1,0-1 1,1 1 0,-1-1 0,1 0-1,0 0 1,0 0 0,0-1 0,0 1-1,0-1 1,0 0 0,0 0-1,1-1 1,0 1 0,0-1 0,0 0-1,-4-5 1,5 3-68,1 1 0,-1-1-1,1 1 1,0-1 0,1 0 0,-1 1 0,1-1-1,1 0 1,-1 0 0,1 1 0,0-1 0,0 0-1,3-8 1,5-6-274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7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45 1656,'-6'0'78,"0"1"-1,0 0 1,0 0-1,0 1 1,0 0-1,0 0 1,1 0-1,-1 1 1,1 0-1,-1 0 1,1 0-1,0 1 1,0-1-1,1 1 1,-1 0-1,1 1 1,0-1-1,0 1 1,0 0-1,1 0 1,0 0-1,-1 0 1,-2 10-1,-1-2-32,1 2-1,1-1 1,0 1 0,1 0-1,0 0 1,1 0-1,1 0 1,0 22 0,2-31-41,0 0 1,0 0 0,1 0 0,0 0-1,0 0 1,0 0 0,1 0 0,0-1-1,0 1 1,1 0 0,0-1 0,0 0-1,0 0 1,0 0 0,1 0 0,0 0-1,0-1 1,0 1 0,0-1 0,1 0-1,-1-1 1,1 1 0,0-1 0,1 0-1,-1 0 1,0 0 0,1-1 0,-1 0-1,1 0 1,0 0 0,0-1 0,0 1-1,0-2 1,0 1 0,0-1 0,0 0-1,0 0 1,0 0 0,0-1 0,6-1-1,-1-1-9,0-1 0,0 0 0,0-1-1,0 0 1,-1 0 0,14-10 0,-18 11 2,-1-1 1,-1 1 0,1-1 0,0 0 0,-1 0 0,0 0 0,0 0 0,-1-1 0,0 0 0,0 1 0,0-1-1,4-13 1,-5 14 3,-1-1 0,0 1 0,0-1 0,-1 0 0,1 1-1,-1-1 1,0 0 0,-1 1 0,1-1 0,-1 1-1,0-1 1,-1 0 0,1 1 0,-1 0 0,0-1 0,-1 1-1,1 0 1,-1 0 0,0 0 0,0 1 0,0-1 0,-1 1-1,0 0 1,0-1 0,0 2 0,0-1 0,-1 0 0,1 1-1,-1 0 1,0 0 0,0 0 0,-5-2 0,6 4-1,-59-27-110,61 27 80,-1-1 0,1 1 0,-1 0 0,1-1 0,0 1 0,0-1 1,0 0-1,0 0 0,0 0 0,0 0 0,1 0 0,-1 0 0,1 0 0,-1-1 0,1 1 0,0 0 0,0-1 0,0 1 0,0-1 0,0 0 0,0-2 0,-1-16-377,2 19 343,0-1 1,-1 0-1,1 1 0,0-1 0,0 0 0,1 1 0,-1-1 0,0 1 0,1-1 0,0 0 0,1-3 0,7-8-285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8.2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1644,'0'5'116,"1"0"0,0 0-1,0-1 1,0 1 0,0 0 0,1-1-1,0 1 1,4 7 0,11 29 231,0 32-24,-5-27-177,-2 1 1,-2 0-1,3 75 1,0 81-77,-11-202-80,1-1-1,-1 1 1,0-1 0,0 0-1,0 1 1,0-1-1,0 1 1,0-1-1,0 0 1,0 1 0,0-1-1,0 1 1,-1-1-1,1 1 1,0-1-1,0 0 1,0 1 0,0-1-1,-1 0 1,1 1-1,0-1 1,0 0-1,-1 1 1,1-1-1,0 0 1,0 1 0,-1-1-1,1 0 1,0 1-1,-1-1 1,1 0-1,-1 0 1,1 0 0,0 0-1,-1 1 1,1-1-1,-1 0 1,1 0-1,0 0 1,-1 0 0,1 0-1,-1 0 1,1 0-1,0 0 1,-1 0-1,1 0 1,-1 0-1,1 0 1,-1 0 0,1 0-1,0 0 1,-1-1-1,1 1 1,0 0-1,-1 0 1,1 0 0,-1-1-1,-19-17-831,12 6 453,6 0 13</inkml:trace>
  <inkml:trace contextRef="#ctx0" brushRef="#br0" timeOffset="0.96">1 280 1804,'11'-13'256,"-11"7"-40,11-7-24,1 7-4,10-7-24,-11 13-52,12-13-24,0 13-24,-1 0-36,-11-6-44,12 6-40,0 0-52,-1 0-32,-10 0-32,10 0-28,1 0-36,-1 0-24,1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8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29 1816,'-6'-4'71,"-1"1"-1,1-1 1,-1 1-1,1 0 1,-1 1 0,0-1-1,0 1 1,0 1-1,-1-1 1,1 1 0,0 1-1,0-1 1,-1 1-1,1 0 1,0 1-1,0 0 1,-1 0 0,1 1-1,0-1 1,0 2-1,0-1 1,0 1 0,1 0-1,-1 0 1,1 1-1,0 0 1,0 0-1,-7 6 1,3-2-42,1-1 1,0 2-1,0-1 1,1 1-1,-7 11 1,11-15-24,1 0 1,0 1-1,0-1 1,0 1-1,0-1 1,1 1 0,0 0-1,1 0 1,-1 0-1,1 0 1,-1 11-1,3-14-4,0 1 1,0-1-1,1 1 0,-1-1 0,1 0 0,-1 0 0,1 0 0,0 0 0,0 0 1,1 0-1,-1 0 0,1-1 0,-1 1 0,1-1 0,4 4 0,50 33 25,54 30-14,-108-68-9,-1 1 0,0 0 0,0 0 0,-1 1-1,1-1 1,0 0 0,-1 1 0,1-1 0,-1 1-1,0-1 1,0 1 0,0-1 0,0 1 0,0 0-1,-1 0 1,1-1 0,-1 1 0,0 0 0,1 0 0,-1 0-1,-1-1 1,1 1 0,-1 4 0,1-3 0,-1-2-2,1 0 0,-1 0-1,0-1 1,0 1-1,0 0 1,-1-1 0,1 1-1,0-1 1,0 0-1,-1 1 1,1-1 0,-1 0-1,1 0 1,-1 0-1,0 0 1,1 0 0,-1 0-1,0 0 1,0 0-1,1-1 1,-1 1 0,0-1-1,0 0 1,0 1 0,-4-1-1,-1 2 0,-1-1 0,0 0 1,0-1-1,0 1 0,-14-3 0,2 0 2,13 1-76,0 0 0,0 0 0,0 0 0,0-1 1,0 0-1,-7-3 0,13 4 35,0 0 1,0 1-1,0-1 1,-1 0-1,1 0 0,0 0 1,0 0-1,0 0 1,1 0-1,-1 0 1,0 0-1,0 0 0,1-1 1,-1 1-1,0 0 1,1 0-1,-1-1 1,1 1-1,0 0 0,-1-1 1,1 1-1,0-1 1,0 1-1,0 0 1,0-1-1,0 1 0,0 0 1,0-1-1,1 1 1,-1-1-1,0 1 1,1 0-1,-1 0 0,1-1 1,-1 1-1,1 0 1,1-2-1,5-11-354,-5-4 42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9.0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1884,'0'27'1013,"-1"22"-600,0-7-210,2-1 0,9 60 0,-7-81-168,-2-13-24,-1 0 0,1 0 0,1 0 0,-1 0 0,1-1 0,0 1 0,1-1 0,0 1-1,0-1 1,0 0 0,0 0 0,1 0 0,0-1 0,6 7 0,-10-11-10,2 1-14,0 0 1,0 0-1,-1 0 0,1 0 1,1 0-1,-1 0 0,0 0 0,0-1 1,1 1-1,-1-1 0,1 1 0,-1-1 1,1 0-1,-1 0 0,1 0 0,0-1 1,-1 1-1,1-1 0,0 1 0,0-1 1,0 0-1,-1 0 0,1 0 1,0 0-1,0-1 0,0 1 0,-1-1 1,1 1-1,0-1 0,-1 0 0,4-2 1,5-3-78,-1 0 0,0-2 1,0 1-1,-1-1 1,1 0-1,-2-1 0,1 0 1,-1-1-1,-1 0 1,11-18-1,4-1-110,-18 22 155,-1-1-1,1 1 0,-1-1 1,-1 0-1,1 1 0,-1-1 1,-1 0-1,2-14 0,6-21-39,-8-7 555,-1 49-104,-1 27 342,-2-20-670,1-1 0,0 1 0,0 0 0,1-1 0,0 1-1,0 0 1,0 0 0,0 10 0,3 60 137,0-30-82,-2 22 19,0-67-112,0-1-1,0 1 1,0-1-1,0 1 1,0-1-1,0 1 1,0-1-1,0 0 1,0 1-1,1-1 1,-1 1-1,0-1 1,0 1-1,0-1 1,0 0-1,1 1 1,-1-1-1,0 1 1,0-1-1,1 0 0,-1 1 1,0-1-1,1 0 1,-1 1-1,1-1 1,-1 0-1,0 0 1,1 1-1,-1-1 1,1 0-1,-1 0 1,0 0-1,1 0 1,0 1-1,21-6-268,26-22-486,-38 21 584,27-19-752,-16 13 608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9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126 267 1820,'0'1'909,"0"-2"-711,-45 1 649,41 0-834,1 0 0,1-1 0,-1 1 0,0-1 0,0 1 0,0-1 0,0 0 0,0 0 0,0-1 0,1 1 0,-1 0 0,0-1 0,1 0 0,0 1 0,-1-1 0,1 0 1,0 0-1,0-1 0,0 1 0,0 0 0,0-1 0,0 1 0,-1-3 0,0-1 0,1 0 1,-1 1 0,1-1 0,0 0-1,1 0 1,-1 0 0,1-1 0,0 1 0,0-10-1,1 5 5,0 8-13,0-1-1,-1 1 0,1-1 0,1 1 1,-1 0-1,0-1 0,1 1 0,-1 0 0,1-1 1,0 1-1,0 0 0,1 0 0,-1 0 1,1-1-1,-1 2 0,1-1 0,0 0 1,0 0-1,5-4 0,-3 2-1,1 0 0,-1 1 0,1 0 0,0 0 0,0 1 0,1 0 0,-1-1 0,1 2 0,-1-1 0,1 1 0,0-1 0,0 2 0,0-1 0,0 1 0,0 0 0,1 0 0,7 0 1,-6 1-4,1 1 1,0 0 0,0 0 0,-1 1 0,1 0 0,-1 0 0,1 1 0,-1 0 0,0 1 0,0 0 0,0 0 0,10 8 0,-1 2 1,-1 2 0,-1-1 0,0 2 0,21 29 0,-24-29 2,46 80 4,-44-72-8,-10-15-1,-8-9 1,-8-31 5,10 25-4,0 0-1,0 0 1,0 0-1,1-1 1,0 1-1,0 0 1,-1-9-1,-1-18 2,2 28-2,0 1 0,1-1 0,0 1 1,-1-1-1,1 1 0,0 0 0,1-1 1,-1 1-1,1-1 0,1-5 0,-1 4 1,0 1 0,0-1 0,0 1-1,-1-1 1,0 1 0,0-1-1,0 1 1,-1-8 0,0 9-1,0 1 1,1-1-1,0 0 1,0 0-1,0 0 1,0 1-1,0-1 1,0 0-1,1 0 1,-1 0-1,1 1 1,0-1-1,-1 0 1,2 1-1,-1-1 1,0 1-1,0-1 1,3-3-1,3-2 1,-1 1 0,1 0 1,0 0-1,1 0 0,-1 1 0,1 0 0,1 1 0,9-6 0,-14 10-1,0 0-1,0 0 1,0 0 0,0 1-1,0-1 1,0 1 0,0 0-1,0 0 1,0 0 0,0 0-1,0 1 1,-1 0 0,1 0-1,0 0 1,0 0 0,0 1 0,-1-1-1,1 1 1,0 0 0,-1 0-1,0 0 1,1 0 0,3 4-1,5 6 1,-1 0-1,0 0 1,-1 1-1,0 0 1,-1 0-1,-1 1 1,0 1-1,0-1 0,-2 1 1,0 0-1,0 1 1,-2 0-1,0-1 1,-1 2-1,0-1 1,0 18-1,8 22-4,-11-52 5,2-21 0,19-32 0,-5 10-1,1 1 0,40-63-1,-47 84 2,-10 15 0,1 1 0,-1 0-1,1-1 1,0 1 0,-1 0 0,1-1 0,0 1 0,0 0 0,0 0 0,0 0-1,0 0 1,0 0 0,0 0 0,1 0 0,-1 0 0,0 0 0,0 1 0,1-1-1,-1 0 1,0 1 0,3-1 0,-3 0 0,-1 1-1,1 0 1,-1 0-1,1 0 1,0 0-1,-1 0 1,1 0 0,-1 0-1,1 0 1,0 0-1,-1 0 1,1 0-1,-1 0 1,1 1-1,-1-1 1,1 0 0,0 0-1,-1 0 1,1 1-1,-1-1 1,1 0-1,-1 1 1,1-1-1,-1 1 1,0-1 0,1 0-1,-1 1 1,1-1-1,-1 1 1,1 0-1,6 26 3,-7 45-337,-1-49-112,1 14-853,0-30 905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0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 0 1732,'-11'2'79,"0"0"-1,0 0 0,0 1 1,0 0-1,0 1 0,1 0 1,-1 1-1,1 0 0,-14 10 1,12-8-34,7-4-18,1 1 1,0-1-1,0 1 0,0 0 1,0 0-1,1 0 0,-1 0 1,-4 10-1,-11 11 76,10-14-67,1 0-1,0 0 1,0 1-1,1 0 1,1 1-1,0 0 1,1-1-1,0 2 1,1-1 0,0 1-1,1-1 1,1 1-1,-2 20 1,4-28-29,1-1 0,0 0 1,0 1-1,0-1 0,0 0 1,1 1-1,0-1 1,0 0-1,1 0 0,-1 0 1,1-1-1,0 1 0,0 0 1,0-1-1,1 0 0,0 0 1,0 0-1,0 0 1,0-1-1,0 0 0,1 1 1,6 2-1,-2-3-7,1 0 0,-1-1 0,1-1 0,0 1 0,0-1-1,-1-1 1,1 0 0,0 0 0,19-4 0,-23 2-5,0 0 1,-1 0-1,1-1 0,-1 0 1,1 0-1,-1 0 0,0-1 1,0 1-1,0-1 0,0 0 1,-1-1-1,0 1 0,0-1 0,0 0 1,0 0-1,4-9 0,0 2 0,-1 0-1,0-1 1,-1 1 0,-1-1-1,0 0 1,0-1-1,-1 1 1,-1-1-1,0 0 1,-1 0-1,0-14 1,1 8-4,-2 19 9,-1 0 0,0 1 0,1-1 0,-1 0 0,0 0 0,0 0 0,1 0 0,-1 0 0,0 0 0,0 1 0,0-1 0,0 0 0,0 0-1,0 0 1,-1 0 0,1 0 0,0 0 0,0 0 0,-1 1 0,1-1 0,0 0 0,-1 0 0,1 0 0,-1 0 0,-1 131 365,1-123-364,1 0-1,1 0 0,-1 0 1,1 0-1,0 0 0,1 0 1,0 0-1,0 0 1,0 0-1,1-1 0,0 1 1,0-1-1,1 0 0,5 8 1,-8-13-29,1 1 0,0-1 0,-1 0 0,1 0 1,0 1-1,0-1 0,0 0 0,0-1 0,0 1 1,0 0-1,0-1 0,0 1 0,0-1 0,0 1 0,0-1 1,0 0-1,0 0 0,0 0 0,0 0 0,1-1 1,-1 1-1,0 0 0,3-2 0,52-20-739,-38 13 406,3-3 37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1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463 266 1744,'-23'-8'246,"0"0"0,0 1 0,-1 2 0,-33-4-1,48 8-204,0 1-1,0 0 0,0 0 1,0 0-1,0 2 0,1-1 1,-1 1-1,0 0 0,1 1 0,-1 0 1,1 0-1,0 0 0,0 1 1,0 1-1,-9 6 0,-10 9 34,18-14-50,0 0 0,0 1 1,0 0-1,1 1 1,0 0-1,1 0 0,0 0 1,-9 15-1,6-6 4,1 0 1,1 1-1,1 0 0,1 1 0,0-1 0,-4 26 1,9-37-24,1-1 0,0 1 0,-1-1 0,2 1 0,-1-1 0,1 0 0,0 1 0,1-1 0,-1 0 1,1 0-1,0 1 0,1-1 0,0-1 0,0 1 0,0 0 0,0-1 0,1 1 0,0-1 0,0 0 0,0-1 1,1 1-1,5 4 0,-4-4-7,1 0 0,0 0 0,0-1 0,0 0 1,1 0-1,-1 0 0,1-1 0,0 0 0,0-1 1,0 0-1,0 0 0,1-1 0,-1 0 0,0 0 0,0-1 1,1 0-1,-1 0 0,0-1 0,1 0 0,-1-1 1,0 0-1,0 0 0,0-1 0,0 0 0,0 0 0,-1 0 1,1-1-1,12-10 0,-11 7-20,-1 0 1,0 0-1,-1-1 0,1-1 0,-1 1 1,-1-1-1,0 0 0,0 0 0,-1-1 1,0 0-1,0 0 0,4-15 0,0-2-27,-1-2 0,-1 1 0,-1-1-1,3-46 1,-3-121-72,-6 175 112,0-112 189,-12 151-78,1 86 114,11 236-8,2-312-204,0 0 0,2 0 1,2-1-1,8 30 0,-6-28-34,-7-25 7,0 0 0,0 0 0,1-1 0,-1 1-1,1 0 1,0-1 0,0 1 0,0-1 0,0 0 0,1 0 0,3 4-1,-5-6-4,0 0 0,0 0 0,0-1-1,0 1 1,0-1 0,1 1 0,-1-1-1,0 1 1,0-1 0,0 0 0,0 1-1,1-1 1,-1 0 0,0 0 0,0 0-1,0 0 1,1 0 0,-1 0 0,0 0-1,0 0 1,0-1 0,1 1 0,-1 0-1,0-1 1,0 1 0,0-1 0,0 1-1,0-1 1,0 0 0,0 1 0,0-1-1,0 0 1,0 0 0,0 0 0,0 0-1,-1 0 1,1 0 0,1-1 0,28-17-696,-17 6 356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1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316 374 1700,'-37'-1'504,"28"-1"-430,0 2 0,0-1 0,0 2 0,1-1 0,-1 1 0,0 0 0,0 1 0,1 0 0,-1 0 0,1 1 0,-1 0 0,-8 5 0,5-1-30,1 1-1,-1 0 1,1 1 0,1 1 0,0-1 0,0 2 0,0-1 0,2 1 0,-1 1 0,1 0-1,1 0 1,0 0 0,1 1 0,1 0 0,-1 0 0,2 0 0,-6 27 0,10-34-36,-1 1 1,1-1-1,0 0 0,1 0 1,0 0-1,0 1 1,0-1-1,0 0 0,1 0 1,0 0-1,1-1 1,-1 1-1,1 0 0,0-1 1,7 9-1,-5-7-11,0 0 0,1 0-1,0 0 1,0-1 0,0 0-1,1 0 1,0-1 0,0 1-1,1-2 1,11 7 0,-8-8-26,-1 0 0,1-1 0,0-1 1,0 1-1,0-2 0,0 1 0,0-2 1,0 1-1,0-2 0,0 1 0,-1-1 0,1-1 1,-1 0-1,1 0 0,-1-1 0,0-1 1,0 0-1,0 0 0,14-11 0,-16 9-5,0 0 0,0-1 0,-1 0 0,0 0 0,0-1-1,-1 0 1,-1 0 0,1 0 0,-1 0 0,-1-1 0,0 0-1,0 0 1,-1-1 0,0 1 0,2-19 0,1-17-47,-2 1-1,-2-62 1,-2 77 63,0-316 460,0 345-433,0 0 1,0 1-1,0-1 0,0 0 0,-1 1 0,1-1 0,0 0 1,0 1-1,0-1 0,-1 1 0,1-1 0,0 0 1,-1 1-1,1-1 0,0 1 0,-1-1 0,1 1 0,-1-1 1,1 1-1,-1-1 0,1 1 0,-1-1 0,1 1 0,-1 0 1,0-1-1,1 1 0,-1 0 0,1-1 0,-1 1 0,0 0 1,1 0-1,-1 0 0,0 0 0,1 0 0,-1 0 1,0 0-1,-1 0 0,1 0 3,0 0 0,0 0 1,-1 1-1,1-1 0,0 0 1,-1 1-1,1-1 0,0 1 0,0 0 1,0-1-1,0 1 0,0 0 1,-1 0-1,1-1 0,1 1 0,-1 0 1,0 0-1,0 0 0,0 0 1,0 1-1,1-1 0,-1 0 0,0 2 1,-5 11 22,1 0 0,1 1 0,1-1-1,0 1 1,0 0 0,2 0 0,0 0 0,1 19 0,2 1-1,2 0 0,14 54 0,-3 0 7,-12-64-30,1 0-1,1-1 0,1 0 1,1 0-1,11 24 1,-3-5-18,-13-36-24,-1-1 0,1 1 0,0-1 0,0 1 0,1-1 0,0 0 0,0 0 0,1 0 1,-1 0-1,1-1 0,0 1 0,1-1 0,6 6 0,-9-11-31,0-1 1,0 0 0,0 1-1,0-1 1,0 0 0,0 0 0,0 0-1,0 0 1,0-1 0,0 1-1,-1 0 1,1-1 0,-1 1-1,1-1 1,-1 1 0,1-1 0,1-3-1,0-3-187,9-11-269,9 1 165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9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1034 1 1644,'0'0'221,"-42"43"488,1-9-501,19-18-112,-168 164 346,77-67-238,76-73-126,1 2-1,-38 62 1,-40 46 145,55-73-75,40-53-91,-1-1 0,-28 25 1,-31 25 21,64-61-69,-56 43 26,69-54-33,-1 0 1,0 0-1,0 0 0,0-1 0,1 1 0,-1-1 1,0 1-1,0-1 0,0 0 0,0 0 0,0 0 1,0-1-1,0 1 0,1-1 0,-1 1 1,-4-3-1,6 3-11,3-3-249,0 0 131,1 1-1,0-1 1,-1 1-1,1-1 1,0 1-1,0 0 1,1 0-1,-1 1 1,0-1 0,0 1-1,1-1 1,5 0-1,3-3-289,-2-4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2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34 318 1708,'-5'30'619,"4"-27"-581,0 0-1,0 0 1,0 0-1,0 0 0,1 0 1,0 0-1,0 1 1,0-1-1,0 0 0,0 0 1,1 4-1,29 152 793,-27-131-745,-3-24-88,0-1 0,1 1 1,-1 0-1,1-1 1,-1 1-1,1-1 1,0 1-1,0-1 1,2 4-1,3 5-646,-10-35-287,4 10 584</inkml:trace>
  <inkml:trace contextRef="#ctx0" brushRef="#br0" timeOffset="1">12 32 1764,'-12'-13'216,"12"7"92,0-1-224,12 7-36,-12-6-76,11 6-56,0 0-224,1 0 80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2.3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1668,'1'25'383,"1"0"-1,2 0 1,9 35 0,2 16-92,31 107 130,-38-143-359,-4-27-37,-1 1 0,-1 0 0,1 25-1,-3 43-523,0-81 282,-13-21-999,4 8 860</inkml:trace>
  <inkml:trace contextRef="#ctx0" brushRef="#br0" timeOffset="1">1 318 1600,'0'-3'71,"0"-1"0,0 0 0,0 1 0,0-1-1,1 0 1,-1 1 0,1-1 0,0 1 0,0-1 0,0 1 0,1-1-1,-1 1 1,1 0 0,-1-1 0,1 1 0,3-3 0,-1 3-52,0 0-1,1 0 1,-1 0 0,1 1 0,-1 0 0,1 0-1,0 0 1,0 1 0,0-1 0,0 1-1,7 0 1,113-8-967,-105 4 710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2.7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1648,'14'250'2207,"-9"-203"-2143,-1-9-19,1 0 1,1 0 0,3-1 0,14 41 0,34 94-48,-44-153-353,-10-21-299,-8-9-185,-4-1 465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3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1 128 1740,'6'-7'74,"2"-1"0,-1 2 0,1-1 0,0 1-1,0 1 1,1-1 0,0 1 0,0 1 0,16-6 0,-1 2-97,1 2 0,43-6 1,-28 4-113,20-2-133,-58 10 250,1 0 1,-1-1 0,1 1 0,-1-1 0,1 1 0,-1-1-1,0 0 1,1 0 0,-1 0 0,4-3 0,-4 3 3,0 0 0,1 0 0,-1 0 0,0 0 0,1 0 0,-1 0 0,0 0 0,1 1 0,-1-1 0,5 1 0,-5 0-15,3 0 259,-8 2 377,-14 10-153,12-8-396,1 1-1,0 0 1,0 0 0,0 0 0,1 0 0,0 1-1,0 0 1,-4 9 0,-11 19 97,11-22-119,0 1 1,1 1-1,1-1 0,0 1 0,0 0 0,1 1 0,1-1 0,1 0 0,0 1 0,1 0 0,0-1 1,1 1-1,3 23 0,-2-33-30,0 0 0,1-1 1,-1 1-1,1 0 1,0-1-1,1 1 0,-1-1 1,1 0-1,-1 0 1,1 0-1,1 0 0,-1 0 1,0 0-1,1-1 0,0 0 1,0 0-1,0 0 1,8 5-1,-5-5-1,0-1 0,0 1 0,0-1 0,0 0 0,1-1 0,-1 0 0,1 0 0,-1 0 0,1-1 0,-1 0 0,14-2 0,-11 0-3,0 0 1,1 0 0,-1 0-1,0-1 1,0-1 0,-1 0 0,1 0-1,-1-1 1,0 0 0,0-1 0,-1 0-1,1 0 1,-1-1 0,0 0-1,-1 0 1,0-1 0,0 0 0,8-13-1,-11 13 0,-1 0-1,0-1 0,0 0 0,-1 1 0,0-1 0,0 0 0,-1 0 0,-1 0 1,1 0-1,-1 0 0,-1 0 0,-2-16 0,2 21-1,0 0 0,0 0 0,0 0 0,-1 0 0,1 1 0,-1-1 0,0 0 0,0 1 0,0-1 0,0 1 0,-1 0 0,1 0 0,-1 0 0,0 0-1,0 0 1,0 1 0,0-1 0,-1 1 0,1 0 0,-1 0 0,1 0 0,-1 0 0,0 1 0,0-1 0,1 1 0,-1 0 0,0 0 0,0 0 0,0 1 0,0 0 0,-8-1 0,-99-12-297,104 11 122,0 1-1,1-1 1,-1-1 0,1 1-1,-1-1 1,1 0 0,-8-6-1,5 4-326,-1 4 138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3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1716,'1'-6'1403,"2"20"-1125,2 11-149,40 139 276,-32-126-354,-3 2 0,-1-1 0,4 45 0,12 52 42,-4 15-9,-17-127-71,-4-17-7,1 0 0,0 0 0,1 0 1,0 0-1,0-1 0,5 11 0,-6-16-6,-1 1 1,2-1 0,-1 0 0,0 1 0,0-1 0,0 0-1,1 0 1,-1 0 0,0 0 0,1 0 0,-1 0 0,1 0-1,-1 0 1,1-1 0,0 1 0,-1-1 0,1 1 0,0-1-1,-1 1 1,1-1 0,0 0 0,0 0 0,-1 0 0,1 0 0,0 0-1,-1 0 1,1-1 0,0 1 0,-1 0 0,1-1 0,2-1-1,4 0-96,0-1 0,0-1 0,-1 1 1,1-1-1,-1-1 0,0 1 0,0-1 0,-1 0 0,1-1 0,-1 0 0,0 0 0,-1 0 0,0 0 0,0-1 0,0 0 0,-1 0 0,1 0 0,4-14 0,-7 6-300,-2-3 25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3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8 147 1840,'0'0'20,"-1"0"0,1-1-1,-1 1 1,1 0 0,-1-1-1,1 1 1,-1-1 0,1 1-1,0 0 1,-1-1 0,1 1-1,-1-1 1,1 1 0,0-1-1,0 1 1,-1-1 0,1 1 0,0-1-1,0 1 1,0-1 0,-1 0-1,1 1 1,0-1 0,0 1-1,0-1 1,0 0 0,0 1-1,0-1 1,0 1 0,0-1 0,1 1-1,-1-1 1,0 0 0,16-21 423,-11 18-388,-1 0-1,1 0 1,1 0-1,-1 1 1,0-1 0,1 1-1,6-2 1,44-7 103,1 2 0,108-6 0,-59 9-638,-5-18-695,-67 19 798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8.1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0 1708,'-21'10'87,"1"0"-1,0 1 1,0 2-1,1 0 1,1 0-1,0 2 1,1 0-1,1 1 1,0 1-1,1 1 1,1 0-1,0 1 1,2 0-1,0 1 1,1 0-1,1 1 1,1 0-1,1 0 1,1 1-1,1 0 1,-5 32-1,10-46-79,1-1 0,0 1 0,0 0 0,1-1 0,0 1-1,0-1 1,1 1 0,0-1 0,0 1 0,1-1 0,0 0 0,0 0 0,1 0 0,-1-1 0,1 1 0,1-1-1,0 0 1,-1 0 0,2 0 0,-1-1 0,8 7 0,-6-7-1,0 1 1,0-2-1,1 1 0,-1-1 1,1 0-1,0 0 0,0-1 1,1 0-1,-1 0 0,0-1 0,1 0 1,0-1-1,-1 0 0,1 0 1,0-1-1,0 0 0,-1 0 1,17-4-1,-15 2-4,0 0 0,-1-1 0,1 0 0,12-7 0,-19 8-1,0 0 0,0 0 0,0 0-1,0 0 1,0 0 0,-1-1-1,1 1 1,-1-1 0,0 0 0,0 0-1,0 0 1,0 0 0,0 0 0,-1 0-1,1 0 1,1-6 0,-2 5 0,0 2 0,0 0 0,0 0 0,0 0 0,0 0 0,-1 0 0,1 0 0,-1 0 0,1 0 0,-1 0 0,0-1 1,0 1-1,0 0 0,0 0 0,0 0 0,0-1 0,-1 1 0,1 0 0,-1 0 0,0 0 0,1 0 0,-1 0 0,0 0 1,0 0-1,0 0 0,0 0 0,-1 1 0,1-1 0,0 0 0,-1 1 0,1-1 0,-1 1 0,-2-3 0,-1 1-1,3 0 0,-1 0 0,1 1 0,-1 0 0,0-1-1,0 1 1,0 0 0,-1 1 0,1-1 0,0 0 0,-1 1-1,1 0 1,-1 0 0,1 0 0,-1 0 0,0 0-1,1 1 1,-1 0 0,0 0 0,1 0 0,-1 0 0,-3 1-1,-6-1-65,1 1 0,-1 1 0,1 0-1,-15 4 1,10-2-221,4-1-132,18-2-474,-3-1 541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8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46 1736,'-3'-1'78,"0"1"0,-1-1 0,1 0-1,0 1 1,0-2 0,0 1 0,0 0-1,1 0 1,-1-1 0,0 0 0,1 0 0,-1 1-1,1-1 1,-1-1 0,1 1 0,0 0 0,0-1-1,0 1 1,0-1 0,-2-2 0,4 4 144,14-6 258,-13 7-481,0 0 0,0 0-1,1 0 1,-1 0 0,0 0 0,0 0 0,1 0 0,-1 1 0,0-1 0,0 0 0,0 1 0,1-1 0,-1 1 0,0-1-1,0 1 1,0 0 0,0-1 0,0 1 0,0 0 0,0 0 0,0 0 0,0 0 0,-1 0 0,1 0 0,0 0 0,0 0 0,-1 0-1,1 0 1,-1 0 0,1 0 0,-1 0 0,1 1 0,-1-1 0,0 0 0,0 0 0,1 0 0,-1 1 0,0-1 0,0 0-1,0 1 1,0-1 0,0 0 0,-1 0 0,1 2 0,0-2-173,1-25-1469,9 17 1261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8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4 1652,'-2'-3'579,"-2"9"-312,-1 17 75,14 204 542,-3-168-783,-3-26-24,13 61 0,-6-44-25,-7-35-36,0-1 0,0 1 0,1-1 0,1 0 0,0 0 0,1-1-1,13 22 1,-15-29-10,0 0 0,1 0-1,0 0 1,0 0-1,1-1 1,-1 0-1,1 0 1,0-1 0,1 1-1,-1-1 1,1-1-1,-1 1 1,1-1 0,10 3-1,-12-5-8,0 0 0,1 0 0,-1-1 0,1 1-1,-1-1 1,1 0 0,-1-1 0,0 1 0,1-1 0,-1 0 0,0-1-1,1 1 1,-1-1 0,0 0 0,0 0 0,0-1 0,0 1 0,-1-1-1,1 0 1,-1-1 0,5-3 0,-1 1-21,1-1 0,-1 0 0,0-1 0,0 1 0,-1-2 0,0 1 0,0-1 0,-1 0 0,0 0 0,-1-1 0,0 0-1,-1 0 1,0 0 0,3-11 0,-4 2-18,3-11-25,-1 0 0,-2-1 0,-1 1 0,-1-1 0,-6-46 0,4 64 46,1 0-1,0 0 1,2-19 0,-1 21 7,0 0-1,-1-1 0,0 1 0,-3-18 1,1 15 9,1 0 1,0 0-1,2-25 0,1 5 81,-2 34-74,0 0 0,0 0 0,0 0 0,0-1 0,0 1 0,0 0 0,0 0 0,0 0 0,0 0 0,0-1 0,0 1 0,0 0 0,0 0 0,0 0 0,-1 0 0,1-1 0,0 1 0,0 0 0,0 0 0,0 0 0,0 0 0,0 0 0,0-1 0,0 1 0,-1 0 0,1 0-1,0 0 1,0 0 0,0 0 0,0 0 0,0 0 0,0-1 0,-1 1 0,1 0 0,0 0 0,0 0 0,0 0 0,0 0 0,-1 0 0,1 0 0,0 0 0,0 0 0,0 0 0,-1 0 0,1 0 0,0 0 0,0 0 0,0 0 0,0 0 0,-1 0 0,-10 8 138,9-6-127,0 0 0,1-1 0,-1 1 0,1 0 0,0 0-1,-1-1 1,1 1 0,0 0 0,0 1 0,0-1-1,0 0 1,0 4 0,-11 63 192,1 73-18,10-85-144,0-14 5,7 68 1,-4-97-44,0-1 0,1 0 1,0 1-1,2-1 0,-1-1 1,1 1-1,1-1 1,0 0-1,11 14 0,8-1-149,-24-25 137,-1 0 0,0 1 0,0-1 0,1 0 0,-1 1 0,1-1 0,-1 0 0,0 1 0,1-1 0,-1 0 0,1 0 0,-1 0 0,0 1 0,1-1 0,-1 0 0,1 0 0,-1 0 0,1 0 0,-1 0 0,1 0 0,-1 0 0,1 0 0,-1 0 1,1 0-1,-1 0 0,0 0 0,1 0 0,-1 0 0,1 0 0,-1 0 0,1-1 0,-1 1 0,1 0 0,-1 0 0,0 0 0,1-1 0,-1 1 0,0 0 0,1-1 0,-1 1 0,1 0 0,-1-1 0,0 1 0,0 0 0,1-1 0,-1 1 0,0-1 0,0 1 0,0-1 0,1 1 0,-1 0 0,0-1 0,0 1 0,0-1 0,0 1 0,0-1 0,0 1 1,0-1-1,0 1 0,0-1 0,0 1 0,0-1 0,0 0 0,0-1-43,0 0 0,1 0 0,0 0 0,-1 0 0,1 0 0,0 0 1,0 0-1,0 0 0,0 0 0,0 1 0,3-4 0,8-15-493,-2 3 162,1 3 22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9.3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40 153 1628,'9'222'1770,"-5"-149"-1580,-5-55-139,2-1 0,0 1 0,7 33 0,2 2 47,3 10 0,-8-49-65,0 1 1,-1 0 0,-1 0-1,3 26 1,-7-40-32,1 0 0,0-1 1,0 1-1,-1-1 0,1 1 0,0 0 1,0-1-1,0 1 0,0 0 0,0-1 1,0 1-1,0 0 0,0-1 1,0 1-1,1 0 0,-1-1 0,0 1 1,0 0-1,0-1 0,1 1 0,-1-1 1,0 1-1,1 0 0,-1-1 0,1 1 1,-1-1-1,1 1 0,-1-1 1,1 1-1,-1-1 0,1 0 0,-1 1 1,1-1-1,-1 0 0,1 1 0,-1-1 1,2 1-1,-1-2 0,-1 0 1,1 0-1,-1 0 1,1 1-1,-1-1 1,0 0-1,1 0 0,-1 0 1,0 0-1,0 0 1,0 0-1,1 0 1,-1 0-1,0 0 0,0 0 1,0 0-1,-1 0 1,1 0-1,0 1 1,0-1-1,0 0 0,-1 0 1,1 0-1,-1 0 1,1 0-1,0 0 1,-1 1-1,0-2 0,-5-14 8,1-1-1,-6-26 1,-10-35-7,7 47-8,2 0 0,1-1 0,2-1 1,1 0-1,-6-59 0,11 41-11,2 38 16,0 0-1,1 1 1,0-1-1,3-19 1,-3 32 0,5-31 5,17-51 0,-20 75-4,0 1 1,1-1 0,0 1 0,0 0-1,0 0 1,1 0 0,0 0-1,0 0 1,0 1 0,1 0 0,0 0-1,0 0 1,0 0 0,6-3-1,-7 5 0,-1 1 0,0 0-1,1 0 1,-1 0 0,1 0-1,-1 1 1,1-1 0,0 1-1,0 0 1,0 0-1,-1 1 1,1-1 0,0 1-1,0 0 1,0 0 0,0 0-1,0 0 1,0 1 0,0-1-1,0 1 1,0 0-1,0 0 1,-1 1 0,1-1-1,6 4 1,0 1 0,0 0 0,-1 1 0,0 0 0,0 1-1,0 0 1,-1 0 0,0 1 0,-1 0 0,0 0 0,0 0 0,-1 1 0,9 19-1,-8-12 2,-1-1 0,-1 1-1,-1 0 1,0 0-1,-1 1 1,-1-1-1,0 32 1,-2-46-4,0 1 0,0 0-1,0 0 1,-1 0 0,0 0 0,1 0 0,-1 0-1,0-1 1,-1 1 0,1 0 0,-1-1 0,0 1 0,0-1-1,0 1 1,0-1 0,0 0 0,-1 0 0,1 0-1,-1 0 1,0-1 0,0 1 0,0-1 0,0 1-1,0-1 1,-1 0 0,1 0 0,-1-1 0,1 1-1,-1-1 1,0 0 0,0 1 0,1-2 0,-7 2-1,-36-2-468,45 0 440,0 0 1,0 0 0,0 0 0,1 0 0,-1 0 0,0 0 0,0 0 0,0-1 0,0 1 0,1 0 0,-1 0 0,0-1-1,0 1 1,0-1 0,1 1 0,-1 0 0,0-1 0,1 1 0,-1-1 0,0 0 0,1 1 0,-1-1 0,1 1 0,-1-1-1,1 0 1,-1 0 0,1 1 0,-1-1 0,1 0 0,0 0 0,-1 1 0,1-1 0,0 0 0,0 0 0,0 0 0,0 0 0,0 1-1,-1-1 1,1 0 0,1 0 0,-1 0 0,0 0 0,0 0 0,0 1 0,0-1 0,1 0 0,-1 0 0,0 0 0,1 1-1,-1-1 1,0 0 0,2-1 0,7-5-342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0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0 1664,'-25'0'381,"18"1"-340,0-1-1,1 1 1,-1 0 0,0 0-1,1 1 1,-1 0 0,1 0-1,0 1 1,0 0 0,-1 0-1,2 0 1,-1 1 0,0 0-1,1 0 1,0 0 0,0 1-1,0-1 1,0 1 0,1 0-1,0 1 1,-5 7 0,2-2 7,1-1 0,1 1 0,0 0 1,1 1-1,0-1 0,0 1 0,1 0 1,1 0-1,0 0 0,0 23 0,2-30-35,0 0 0,0 0-1,1 0 1,-1 0 0,1 0-1,0 0 1,1 0 0,-1 0-1,1 0 1,0-1 0,0 1-1,1-1 1,-1 1 0,1-1-1,0 0 1,0 0 0,0 0-1,1 0 1,-1-1 0,1 0-1,7 5 1,-9-5-10,1 0 0,1 0 0,-1-1-1,0 0 1,1 1 0,-1-1 0,1-1 0,0 1 0,-1 0-1,1-1 1,0 0 0,0 0 0,0 0 0,0 0 0,0-1-1,0 0 1,0 1 0,0-2 0,0 1 0,0 0 0,0-1-1,0 1 1,0-1 0,0 0 0,0-1 0,4-1 0,-5 0-37,-1 1 1,0-1-1,1 0 1,-1 0 0,0 0-1,0 0 1,-1 0-1,1 0 1,-1-1 0,0 1-1,0-1 1,0 1-1,0-1 1,0 1 0,0-5-1,6-20-572,-5 13-39,-2 6 309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9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256 285 1684,'-5'-4'81,"-1"-1"-1,0 1 1,0 0-1,0 1 0,0-1 1,0 1-1,-1 0 1,0 1-1,1 0 1,-1 0-1,0 0 1,0 1-1,0 0 1,0 0-1,0 1 0,0 0 1,0 0-1,-10 2 1,11-1-55,0 1 0,1 0 0,-1 0 0,0 0 1,1 1-1,0-1 0,-1 1 0,1 0 0,0 1 0,1 0 1,-1-1-1,1 1 0,-1 1 0,1-1 0,0 1 0,1-1 1,-1 1-1,1 0 0,0 1 0,0-1 0,-3 10 0,2-7-15,1 0 1,1 0-1,-1 0 0,1 1 0,0-1 0,1 1 0,0-1 0,0 1 0,1-1 0,0 1 0,1 0 0,0-1 0,0 1 0,1-1 1,0 1-1,0-1 0,1 0 0,0 0 0,0 0 0,7 11 0,0-2-17,-6-9-13,0-1 0,0 1 0,1-1 0,0 0 0,1 0 0,0 0 0,0-1 1,0 0-1,1 0 0,-1 0 0,1-1 0,10 5 0,-12-7-2,1 0 0,1-1 0,-1 0 0,0 0 0,0-1 0,1 1 0,-1-2 0,0 1 0,1-1 1,-1 1-1,1-2 0,-1 1 0,1-1 0,-1 0 0,1 0 0,-1-1 0,0 0 0,0 0 0,0 0 0,0-1 0,0 0 0,0 0 0,-1 0 0,1-1 0,-1 0 0,0 0 0,0 0 1,-1-1-1,1 1 0,-1-1 0,0 0 0,0-1 0,-1 1 0,1-1 0,2-6 0,0 0 28,2 0 26,-2-1 0,1 0-1,-1-1 1,-1 1-1,-1-1 1,0 0 0,-1 0-1,0 0 1,1-28-1,-2 81 362,-1-22-323,0 0 0,-2 0 1,-3 31-1,2-36-55,1-1 0,0 0 0,1 1 0,1-1 0,0 0 0,0 1 0,1-1 0,0 0 1,1 0-1,0 0 0,1 0 0,7 13 0,-9-21-23,0 0 1,0 1-1,0-2 1,1 1 0,-1 0-1,1 0 1,0-1-1,0 1 1,0-1-1,0 0 1,0 0-1,0 0 1,1 0 0,-1-1-1,0 1 1,1-1-1,0 0 1,-1 0-1,1 0 1,0-1 0,-1 1-1,1-1 1,0 0-1,0 0 1,-1 0-1,1 0 1,0-1-1,0 1 1,5-3 0,-1 1-53,0-1 1,0 0 0,0-1 0,-1 0 0,0 0 0,0 0-1,0-1 1,0 0 0,-1 0 0,1-1 0,-1 0-1,7-9 1,-1-3-47,0 0 1,-2-1-1,0 0 0,-1-1 0,-2 0 0,1 0 0,-2 0 0,-1-1 0,-1 0 1,3-25-1,-2-31 30,-5-116 0,-2 84 486,2 108-393,0 0-1,1 0 1,-1 0-1,0 0 1,0 0-1,0 0 1,0 0-1,0 0 1,0 0-1,0 0 1,0 0 0,-1 0-1,1 0 1,0 0-1,-1 0 1,1 0-1,0 0 1,-1 0-1,1 0 1,-1 0-1,0 0 1,1 0-1,-1 1 1,0-1-1,1 0 1,-1 0-1,0 1 1,0-1 0,0 0-1,1 1 1,-1-1-1,0 1 1,0-1-1,0 1 1,0 0-1,0-1 1,0 1-1,0 0 1,0 0-1,0-1 1,-2 1-1,2 1 1,-1 0-1,1-1 0,-1 1 1,1 0-1,0 0 1,0 0-1,-1 0 0,1 0 1,0 0-1,0 0 0,0 0 1,0 1-1,0-1 0,0 0 1,1 0-1,-1 1 0,0-1 1,1 1-1,-1-1 0,1 1 1,-1-1-1,1 1 1,0-1-1,-1 1 0,1-1 1,0 1-1,0 0 0,1 1 1,-9 62 194,6-53-191,0 0 1,0 0-1,1 1 0,1-1 0,1 16 1,3 20 27,-4-31-27,1 0-1,1 0 1,5 17-1,12 58 52,-14-59-52,2-1 1,1-1 0,2 0 0,20 46 0,-29-74-27,1 1 0,0-1 1,-1 1-1,0-1 0,0 1 0,0 0 0,0-1 0,-1 1 0,1 0 1,-1 4-1,0-7-5,0-1 1,0 0 0,0 0 0,0 0-1,0 1 1,0-1 0,0 0-1,0 0 1,0 1 0,0-1-1,0 0 1,0 0 0,0 0-1,0 1 1,0-1 0,0 0 0,0 0-1,0 1 1,1-1 0,-1 0-1,0 0 1,0 0 0,0 0-1,0 1 1,1-1 0,-1 0-1,0 0 1,0 0 0,0 0 0,0 0-1,1 1 1,-1-1 0,0 0-1,0 0 1,1 0 0,-1 0-1,0 0 1,0 0 0,0 0 0,1 0-1,-1 0 1,0 0 0,0 0-1,1 0 1,-1 0 0,0 0-1,0 0 1,1 0 0,-1 0-1,0 0 1,0 0 0,0-1 0,1 1-1,-1 0 1,0 0 0,1 0-1,-1-1-11,0 1 0,1-1 0,-1 1 0,0-1 0,1 1 0,-1 0-1,0-1 1,0 0 0,1 1 0,-1-1 0,0 1 0,0-1 0,0 1 0,0-1-1,0 1 1,0-1 0,1 0 0,-1 1 0,-1-1 0,1 1 0,0-1 0,0 1 0,0-1-1,0 0 1,0 1 0,0-1 0,-1 1 0,1-1 0,0 1 0,0-1 0,-1 1-1,0-1 1,-10-25-754,2 8 400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0.2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83 1780,'11'-13'240,"-11"1"-12,12-1-24,-1 0-36,0 7-36,12-7-64,-12 7-48,12 6-40,-1-7-64,12 7-32,-11 0-44,11 0-52,-12 0-60,12 7-48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0.6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152 223 1840,'13'-14'733,"-9"10"-656,-1 0 0,1 0 0,-1 1 0,1-1 0,0 1 0,1-1 0,6-3 0,-7 5-45,1-1 0,-1 0 0,0 1-1,-1-1 1,1-1 0,0 1 0,-1-1 0,0 1 0,0-1 0,0 0 0,0 0 0,3-6 0,-3-3 43,0 1 0,0-1 1,-1 0-1,-1 0 0,0-23 1,-1 35-72,-1-1-1,1 1 1,0 0 0,-1-1 0,0 1 0,1 0 0,-1-1 0,0 1 0,1 0 0,-1 0-1,0 0 1,0 0 0,0 0 0,0 0 0,0 0 0,0 0 0,-1 0 0,1 0 0,0 0-1,0 1 1,0-1 0,-1 1 0,1-1 0,0 1 0,-1-1 0,1 1 0,-1 0-1,1-1 1,0 1 0,-1 0 0,1 0 0,-1 0 0,-1 1 0,-4-2 6,1 1-1,0 0 1,-1 1 0,1 0 0,0 0 0,-11 3-1,7-1-4,1 0 0,-1 1 0,1 0 0,0 1 0,0 0 0,1 0 0,-1 1 0,1 0 0,1 0 0,-1 1 0,1 0 0,0 0-1,0 1 1,1 0 0,0 0 0,1 0 0,-6 12 0,7-12-2,0 0 0,0 0-1,1 0 1,0 1 0,0 0 0,1-1-1,1 1 1,-1 0 0,1 0 0,1 0-1,0 0 1,0 0 0,2 14 0,4 2 4,-6-20-5,1 0 0,0 1 0,1-1 1,-1 0-1,1 1 0,0-1 0,1 0 0,-1 0 0,1-1 0,0 1 0,0 0 0,4 3 0,-3-3 1,0-1 0,1-1 0,-1 1 0,1-1 0,-1 0 0,1 0 0,0 0 0,0 0 0,1-1 0,-1 0-1,0 0 1,1-1 0,-1 1 0,1-1 0,0 0 0,-1-1 0,7 1 0,3-1-97,0-1 0,1-1 1,-1 0-1,0-1 0,15-5 0,-28 7 31,-1 1 0,1-1-1,-1 0 1,0 0-1,1 0 1,-1 0-1,0 0 1,0 0 0,1 0-1,-1-1 1,0 1-1,0 0 1,-1 0-1,1-1 1,0 1 0,0-1-1,-1 1 1,1-1-1,-1 1 1,1-1 0,-1 1-1,1-1 1,-1 0-1,0-1 1,0-10-328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2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14 1676,'-2'-13'1616,"-14"13"-1623,23 1 25,-7-1-45,-1 1 0,1-1 1,0 0-1,0 0 0,0 1 1,0-1-1,0 0 0,-1 1 0,1-1 1,0 0-1,0 0 0,0 1 0,-1-1 1,1 0-1,0 0 0,0 1 0,-1-1 1,1 0-1,0 0 0,-1 0 1,1 0-1,0 0 0,0 1 0,-1-1 1,1 0-1,0 0 0,-1 0 0,1 0 1,0 0-1,-1 0 0,1 0 0,0 0 1,-1 0-1,1 0 0,0 0 0,-1 0 1,1 0-1,0 0 0,-1-1 1,0 1-154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3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169 420 1700,'0'0'15,"0"-1"-1,-1 0 1,1 0-1,0 1 1,0-1-1,-1 0 1,1 0-1,0 1 1,-1-1-1,1 0 1,-1 1-1,1-1 1,-1 0-1,1 1 1,-1-1-1,1 1 1,-1-1-1,1 1 1,-1-1 0,0 1-1,1 0 1,-1-1-1,0 1 1,1 0-1,-1-1 1,0 1-1,0 0 1,1 0-1,-1 0 1,0 0-1,0-1 1,0 1-1,1 0 1,-1 0-1,0 1 1,0-1-1,1 0 1,-3 0-1,-31 10 327,27-5-301,0 0 0,1 0 1,0 0-1,0 1 0,0 0 0,1 0 1,0 0-1,0 1 0,0 0 0,1 0 0,0 0 1,1 1-1,-5 12 0,-2 9 78,2-1 0,-7 43 0,15-58-93,0 0 0,1 0 0,0 0 0,1 0 0,0 0 1,1 0-1,1-1 0,0 1 0,0-1 0,7 12 0,-7-17-18,0 0-1,0 0 0,0-1 1,1 1-1,-1-1 0,2 0 1,-1-1-1,1 1 0,0-1 1,0 0-1,0 0 0,1-1 1,-1 0-1,1 0 0,0-1 1,0 1-1,1-2 0,-1 1 1,1-1-1,14 3 0,-14-4-24,1 0 0,-1 0-1,1-1 1,-1 0-1,1-1 1,-1 0 0,1 0-1,-1-1 1,0 0-1,0 0 1,0-1-1,0 0 1,0 0 0,0-1-1,-1 0 1,1 0-1,-1-1 1,11-10 0,-13 11-15,0 0 0,-1 0 0,0-1 0,0 0 0,0 0 0,-1 0 0,0 0 0,1-1 0,-2 1 0,1-1 0,-1 0 0,0 1 0,2-11 0,6-14-128,-8 23 124,0 1 1,0 0 0,0-1-1,-1 1 1,0-1 0,0-7-1,0-56-254,0-11-6,-12-104-1,-1 27 269,9 110 90,2 37-20,1 1 0,-1 0 0,-5-20 0,2 4 89,-3-5 121,6 28-99,-5-14-5,6 16-136,0 1 1,0 0-1,0 0 1,0 0-1,1-1 1,-1 1 0,0 0-1,0 0 1,0 0-1,0-1 1,0 1-1,0 0 1,-1 0-1,1 0 1,0-1-1,0 1 1,0 0-1,0 0 1,0 0-1,0 0 1,0-1-1,0 1 1,0 0-1,0 0 1,-1 0-1,1 0 1,0 0 0,0-1-1,0 1 1,0 0-1,0 0 1,-1 0-1,1 0 1,0 0-1,0 0 1,0 0-1,0-1 1,-1 1-1,1 0 1,0 0-1,0 0 1,0 0-1,-1 0 1,1 0-1,0 0 1,0 0 0,0 0-1,-1 0 1,1 0-1,0 0 1,0 0-1,0 0 1,0 1-1,-1-1 1,1 0-1,0 0 1,0 0-1,-1 2 17,0 0 0,1 0 0,-1 0 0,1 0-1,0 0 1,0 0 0,-1 0 0,1 0 0,0 0-1,1 0 1,-1 0 0,1 3 0,-1 25 86,-3-12-81,1 1 0,1-1 0,1 0 0,0 1 0,1-1 0,7 30 0,-8-42-27,23 139 89,22 109 13,-30-173-79,-9-57-12,-2 1-1,3 50 0,5-1-34,-18-72-143,10-4 18,-4 0 12,1-1 1,0 1-1,-1 0 1,1-1-1,-1 1 0,0-1 1,0 1-1,0-1 1,0 1-1,-1-4 1,1-2-383,0-4 146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5.1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326 83 1696,'-1'-3'33,"0"0"-1,0-1 1,0 1-1,0 0 1,0 0-1,-1 0 1,1 0-1,-1 0 1,0 0-1,0 0 1,0 1-1,0-1 1,0 1-1,-1-1 1,1 1-1,-1 0 1,0 0-1,1 0 1,-1 0-1,0 0 1,-5-1-1,1-1 4,1 1 1,-2 0-1,1 0 0,0 0 1,0 1-1,-1 0 1,1 1-1,-11-1 0,11 2-19,1 1 0,-1 0-1,0 1 1,0 0-1,1 0 1,-1 0 0,1 1-1,0-1 1,-1 2 0,1-1-1,1 1 1,-9 6 0,3-1 0,0 0 0,1 0 1,1 1-1,-15 19 1,-2 22 30,24-48-47,1-1 0,0 1-1,0 0 1,0-1 0,0 1 0,1 0 0,-1 0 0,1 0 0,0 0 0,0 0 0,0-1 0,0 5 0,0-4 0,0 0 1,0 0-1,0-1 0,0 1 0,0 0 1,-1 0-1,0 0 0,1 0 1,-1 0-1,-1 2 0,1-3 2,0 0 0,1 0 1,-1 0-1,1 0 0,0 0 0,-1 0 0,1 0 0,0 0 0,0 0 0,1 0 0,-1 0 0,0 0 0,1 0 0,-1 0 1,1 0-1,-1 0 0,1 0 0,0-1 0,0 1 0,0 0 0,0 0 0,0-1 0,0 1 0,0 0 0,1-1 1,-1 1-1,1-1 0,-1 0 0,1 0 0,-1 1 0,1-1 0,3 1 0,6 6 31,1 0 1,0-1-1,22 9 0,13 3 46,-29-14-31,-1 2 0,0 0 0,0 1 0,-1 1 0,0 0 0,-1 1 0,0 1 0,0 0 0,18 19 0,-31-28-40,0 0 0,0 1-1,0-1 1,0 1 0,-1-1 0,1 1-1,-1 0 1,1 0 0,-1-1 0,0 1 0,0 0-1,0 0 1,-1 0 0,1 0 0,-1 1-1,0-1 1,1 0 0,-1 0 0,-1 0 0,1 0-1,0 0 1,-1 0 0,1 0 0,-1 0-1,0 0 1,0 0 0,0 0 0,-1 0 0,-1 3-1,-8 6 17,8-7-17,-1-1 0,-1 1 0,1-1 0,-1 0-1,1 0 1,-1-1 0,0 1 0,-7 3 0,2-4-1,0 1-1,1-1 0,-1 0 0,0-1 1,-1 0-1,1-1 0,-15 0 1,-14 3 0,30-4-6,1 0 1,-1 0-1,1-1 1,-1 0-1,1 0 0,-1-1 1,-12-5-1,-9 0-52,28 6 31,0 1 0,1 0-1,-1-1 1,0 0-1,1 1 1,-1-1-1,1 0 1,-1 0 0,1 0-1,-1 0 1,1 0-1,0 0 1,-1 0 0,1-1-1,0 1 1,0 0-1,0-1 1,0 1 0,0-1-1,0 1 1,0-1-1,1 1 1,-1-1-1,0 0 1,1 1 0,-1-1-1,1 0 1,0 1-1,0-1 1,-1 0 0,2-3-1,-1-2-165,0 0-1,1-1 0,0 1 1,0 0-1,1 0 0,3-9 1,7-1-199,8 3 31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5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0 1732,'-3'1'53,"0"-1"-1,1 0 1,-1 1-1,0 0 1,1 0 0,-1 0-1,1 0 1,-1 0-1,1 0 1,-1 0 0,1 1-1,0 0 1,0-1-1,-1 1 1,1 0-1,0 0 1,1 0 0,-1 0-1,0 0 1,1 0-1,-1 1 1,1-1 0,-1 1-1,1-1 1,0 1-1,0-1 1,0 1-1,1 0 1,-2 4 0,-1 8 26,1 0 0,0 1 1,0 29-1,2-36-60,-1 3 7,1 0-1,1 1 1,-1-1 0,2 0-1,0 0 1,0 0 0,1 0-1,9 22 1,-5-19-29,1 0 1,1-1-1,0 0 1,1 0-1,0-1 0,1 0 1,1-1-1,16 14 1,-24-23-6,0 1 0,1-1 0,-1 0 0,1-1 0,-1 1 0,1-1 0,0 0 0,0 0 1,0-1-1,0 1 0,0-1 0,0 0 0,0-1 0,0 1 0,0-1 0,1 0 0,-1 0 1,0 0-1,0-1 0,0 0 0,1 0 0,-1 0 0,0-1 0,0 0 0,-1 0 0,1 0 1,0 0-1,-1-1 0,1 0 0,5-4 0,-1-1 3,-1-1 0,0 0 0,0 0-1,0-1 1,-1 0 0,-1 0 0,0 0 0,0-1 0,-1 0-1,5-14 1,-7 13 9,0 0-1,0-1 1,-1 1-1,0-17 1,5-25 17,-5 41 4,-1 1-1,0 0 1,-2-20-1,0 5 113,-12 47 16,7-8-137,1 1 0,1 0 1,0 0-1,1 1 0,0-1 0,1 1 0,0 0 1,1 0-1,1 0 0,0-1 0,1 1 0,0 0 1,2 0-1,-1-1 0,1 1 0,8 17 0,-7-23-13,0-1 0,0 0 0,1 0 0,0 0-1,1-1 1,-1 0 0,1 0 0,1 0-1,-1-1 1,1 0 0,0 0 0,0-1 0,0 1-1,0-2 1,1 1 0,0-1 0,0 0-1,0-1 1,0 1 0,0-2 0,0 1 0,1-1-1,-1 0 1,10-1 0,-9 0-2,0 0 0,-1 0 0,1-1 0,-1 0 0,1-1 0,-1 0 0,1 0 0,-1-1 0,0 0 0,0 0 0,0-1 1,-1 0-1,1-1 0,-1 1 0,0-1 0,0-1 0,-1 1 0,1-1 0,-1 0 0,-1-1 0,1 1 0,-1-1 0,6-10 0,-8 9-1,0 0 0,0-1-1,-1 1 1,0-1 0,-1 1 0,0-1 0,0 1-1,-1-1 1,0 0 0,0 1 0,-1-1-1,0 1 1,-1-1 0,0 1 0,0-1 0,-1 1-1,0 0 1,0 0 0,-1 0 0,0 1-1,-1-1 1,1 1 0,-1 0 0,-1 0 0,1 0-1,-8-6 1,-15 2-122,-12-5-262,38 15 315,1 1 0,0-1 0,-1 0 1,1 0-1,0 0 0,0 0 0,0 0 0,0 0 0,0 0 0,0 0 0,0-1 0,0 1 0,0 0 0,0-1 0,1 1 0,-1 0 0,1-1 0,-1 1 0,1-1 0,-1 1 0,1-1 0,0-2 1,0-2-320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6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0 413 1728,'0'0'318,"13"22"448,5 15-398,-2-2-123,16 49 0,45 220 252,-73-264-809,-5-37-407,0-27-67,1 6 407,0-1 36</inkml:trace>
  <inkml:trace contextRef="#ctx0" brushRef="#br0" timeOffset="1">215 32 1700,'-12'-12'604,"12"5"-360,0 1-16,-11-1 348,11 14-544,0-1-64,0 1-84,0-1-60,0 0-64,0 7-92,0-7-48,-11 7 12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6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1660,'-1'75'816,"-1"21"-470,5-1-1,3 0 1,22 109 0,-20-156-286,-6-33-37,1 0-1,0 0 0,1 0 1,8 17-1,33 108 137,-42-125-153,-3-14-16,0-1 0,0 1 0,0 0 1,0-1-1,0 1 0,0 0 0,0-1 0,1 1 0,-1 0 0,0-1 0,0 1 0,1 0 0,-1-1 0,0 1 0,1-1 0,-1 1 0,0-1 0,1 1 0,-1-1 0,1 1 0,-1-1 0,1 1 1,-1-1-1,1 1 0,0-1 0,-4-3-83,0-1 1,-1 0 0,2 0 0,-1 0 0,0-1-1,1 1 1,0-1 0,0 1 0,0-1-1,1 0 1,-2-7 0,-10-24-578,2 12 305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6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1 204 1752,'0'-3'39,"1"0"0,0 0-1,0 0 1,0 1 0,0-1-1,1 0 1,-1 1 0,1-1 0,-1 1-1,1-1 1,0 1 0,0 0 0,0-1-1,0 1 1,1 0 0,-1 1-1,0-1 1,4-2 0,1 0 2,0-1 0,0 1-1,1 0 1,0 0 0,11-3 0,27-9-236,-1-2-1,0-2 1,54-33 0,-85 44 55,-3-2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1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35 1636,'0'-2'19,"0"0"0,-1 1-1,1-1 1,-1 1 0,0-1-1,0 1 1,1-1 0,-1 1 0,0 0-1,0-1 1,0 1 0,0 0-1,0 0 1,-1 0 0,1 0-1,0 0 1,0 0 0,-1 0 0,1 0-1,-1 0 1,1 1 0,-1-1-1,1 0 1,-1 1 0,1-1 0,-3 1-1,2-1 0,-1 0 0,0 0 0,0 1 0,0-1 0,0 1 0,1 0 0,-1 0 0,0 0 0,0 0 0,0 0 0,0 1 0,0-1 1,1 1-1,-6 1 0,-15 7 41,22-9-56,-1 0 1,0 0-1,1 0 1,-1 1-1,0-1 1,1 1-1,-1-1 1,1 1 0,-1-1-1,1 1 1,-1 0-1,1 0 1,-1 0-1,1 0 1,0 0-1,-1 0 1,1 0-1,0 1 1,0-1 0,0 0-1,0 1 1,0-1-1,0 0 1,0 1-1,1-1 1,-1 1-1,0 0 1,1-1 0,-1 1-1,1-1 1,-1 3-1,-3 16 28,3-18-30,0 0 0,0-1 0,1 1 0,-1 0 0,1 0 0,-1 0 0,1-1 0,0 1 0,0 0 0,0 0 0,0 0 0,0 0 0,0 0-1,0 0 1,1-1 0,-1 1 0,1 2 0,1 2 2,1 1 0,0-1 1,0 0-1,1 0 0,-1 0 0,1-1 0,0 1 0,1-1 0,-1 0 0,1 0 0,0 0 0,0-1 0,12 8 1,2 0 12,-1 1 0,28 25 1,-24-18 63,-18-17-50,0 1 0,0 0 0,-1 0 0,0 1 0,0-1-1,0 1 1,4 7 0,-7-11-21,1 0 1,-1-1-1,1 1 0,-1 0 0,1 0 0,-1 0 0,0 0 0,1 0 0,-1 0 0,0 0 0,0 0 0,0 0 1,0 0-1,0 0 0,0 0 0,0 0 0,0 0 0,0 0 0,0 0 0,0 0 0,-1 0 0,1 0 0,0 0 0,-1 0 1,1 0-1,-1 0 0,1 0 0,-1 0 0,0-1 0,1 1 0,-1 0 0,0 0 0,1 0 0,-1-1 0,0 1 1,0-1-1,0 1 0,1 0 0,-1-1 0,0 0 0,0 1 0,0-1 0,-1 1 0,-15 2 44,1 0 0,-1-1 0,1-1-1,-23-1 1,24 0-146,14 0 73,0 0 0,1 0 0,-1-1 0,0 1-1,1 0 1,-1 0 0,0 0 0,1-1 0,-1 1 0,1 0 0,-1-1 0,0 1 0,1-1 0,-1 1-1,1 0 1,-1-1 0,1 1 0,0-1 0,-1 1 0,1-1 0,-1 0 0,1 1 0,0-1-1,-1 1 1,1-1 0,0 0 0,0 1 0,0-1 0,-1 0 0,1 1 0,0-1 0,0 0 0,0 1-1,0-1 1,0-1 0,3-18-773,-2 14 447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7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34 261 1724,'-2'3'87,"0"-1"0,0 0 0,0 0-1,0 1 1,1-1 0,-1 1 0,1-1 0,-1 1-1,1 0 1,0 0 0,0-1 0,0 1 0,0 0-1,1 0 1,-1 4 0,-10 81 410,13-37-347,3 0 0,14 59 0,-10-62-90,-6-38-47,-1 0 0,2-1 0,-1 0 0,9 16 0,9 26 38,-18-45-41,0 1 0,-1-1 0,2 0-1,-1 1 1,1-1 0,0-1-1,0 1 1,1-1 0,-1 1 0,1-2-1,7 7 1,-10-67 13,-3 21-19,0 24-4,0 1 0,1-1 0,0 1 0,1-1 0,0 1 0,0-1 0,1 1 0,1 0 0,3-12 0,28-61 0,-30 76 0,0 0 1,0 1-1,1-1 0,0 1 0,0 0 0,0 1 0,1-1 0,-1 1 0,1 0 0,9-5 0,-13 9 0,-1 0 1,1 0-1,-1 0 0,1 0 1,-1 0-1,1 1 0,-1-1 0,1 1 1,0-1-1,-1 1 0,1 0 1,0-1-1,0 1 0,-1 0 0,1 0 1,0 0-1,-1 0 0,1 1 1,0-1-1,0 0 0,-1 1 0,1-1 1,0 1-1,-1-1 0,1 1 1,-1 0-1,1 0 0,-1 0 0,1 0 1,-1 0-1,0 0 0,1 0 1,-1 0-1,0 1 0,0-1 1,0 0-1,0 1 0,1 2 0,5 3 0,-2 2 0,1-1 0,-1 0 0,-1 1 1,0 0-1,0 0 0,0 1 0,-1-1 0,-1 1 0,3 16 0,-1 7-3,0 61 1,-8-50-36,-3-19-196,7-24 76,-1-1 130,1 0-1,-1 0 0,1 0 0,-1 0 1,1 0-1,-1-1 0,1 1 0,-1 0 1,1 0-1,-1 0 0,1-1 0,-1 1 1,1 0-1,-1-1 0,1 1 0,-1 0 1,1-1-1,0 1 0,-1 0 0,1-1 1,0 1-1,-1-1 0,1 1 0,0-1 1,-1 0-1,1-30-1136,0 13 807</inkml:trace>
  <inkml:trace contextRef="#ctx0" brushRef="#br0" timeOffset="1">1040 1 1780,'-1'0'26,"1"0"0,0 0 0,0 0-1,-1 0 1,1 0 0,0 0 0,0 0 0,-1 0 0,1 0-1,0 0 1,-1 0 0,1 0 0,0 0 0,0 0-1,-1 0 1,1 1 0,0-1 0,0 0 0,0 0 0,-1 0-1,1 0 1,0 0 0,0 1 0,0-1 0,-1 0-1,1 0 1,0 1 0,0-1 0,0 0 0,0 0 0,-1 0-1,1 1 1,0-1 0,0 0 0,0 0 0,0 1-1,0-1 1,0 0 0,0 1 0,0-1 0,0 0 0,0 0-1,0 1 1,-3 24 418,2 38-362,1-51 46,-1 55 38,0-27-94,1 1 1,2 0 0,10 52-1,3-2 8,-8-44-29,16 55 0,-18-86-74,2 5-35,-1 1 0,-1 0 0,-1 0 0,3 39-1,-32-105-1397,16 27 1070,-2 3 26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7.4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1704,'1'-4'82,"-1"1"0,0 0 0,1-1-1,0 1 1,-1-1 0,1 1 0,0 0 0,1 0 0,-1-1 0,1 1-1,-1 0 1,1 0 0,0 1 0,0-1 0,0 0 0,1 1-1,2-3 1,1-1-17,0 1 1,1 1-1,-1-1 0,1 1 1,0 1-1,1-1 0,8-3 1,3 1-19,1 1 1,-1 1 0,1 0-1,-1 1 1,32 0 0,161-3-221,-207 6 9,-1-1-1,1 1 1,0-1-1,-1 0 1,0-1 0,1 1-1,-1-1 1,6-2 0,-9 3-234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4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1736,'0'0'1952,"-10"0"-1744,17 0-75,-14 0-80,4 0-5,6 20 9,-1-16-51,0 1-1,-1 0 1,1 0 0,-1-1 0,0 1-1,0 0 1,1 5 0,9 37 23,28 74 16,-34-108-40,0 0-1,0 1 1,-2 0-1,0 0 1,3 26-1,-6 83 11,-2-22-35,2-89-200,-1-16-502,5-21-573,6 6 927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5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1748,'0'2'1409,"0"3"-1337,-1 13 65,2 0-1,0 0 0,1 0 1,6 26-1,9 56 34,17 61-31,-21-82-100,-7-25-18,-6-47-17,0 1 0,1-1 0,0 1 0,0 0 0,3 7 0,-1 47 226,-4-39-564,1-36-1874,0 0 1852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6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1724,'0'1'1594,"4"11"-1392,4 12-3,5 34-6,-12-51-176,0 1 0,0 0 0,1-1 0,0 1 0,4 10 0,-3-10-6,-1-1 0,1 0 0,-2 1 0,1 0 0,0 11 0,-1-9-2,0-1 1,0 1-1,1-1 1,0 1 0,4 9-1,-3-10-2,0 0 1,-1 0-1,0-1 0,-1 1 0,1 10 0,-3 7 10,2 1 0,2-1 0,4 27 0,-4 17 7,-4-61-20,1 1 0,0 0 0,0-1 0,1 1 0,0 0 0,1-1 0,5 19 0,-5 10 31,-2-40-42,0 4-279,0-4 47,0-9-231,3-21-565,7 18 641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7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0 1740,'0'0'312,"-13"7"876,13-3-1149,0 0-1,1 0 0,0 0 0,0 0 1,0 0-1,0 0 0,1-1 1,3 8-1,-3-7-19,0 0 1,0 0 0,-1 0-1,1 0 1,-1 0-1,0 0 1,0 1-1,0-1 1,-1 5-1,1 3 17,1-1 1,0 1-1,0-1 0,2 1 0,4 12 0,-4-12-17,0 0-1,0 0 0,-2 1 1,1 0-1,0 17 1,0 3 12,1 1 1,2-1 0,14 43-1,-12-45-17,-2-5 4,0 0 0,-1 1 0,1 44 0,-6-68-14,0-1-24,0-12-142,0-55-1651,0 51 1420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8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1600,'0'-1'1440,"0"14"-1363,1 0 0,1 0 0,0-1 0,1 1 0,0-1 0,1 1-1,1-1 1,0 0 0,8 15 0,-7-15-41,0 1 0,-2 0 0,1 0 0,-1 1 0,3 25 0,-3-17-16,9 118 107,-12-136-123,0 1-1,-1 0 1,0 0 0,0 0 0,0 0 0,-1-1 0,0 1 0,-1 6 0,-2 20 17,5-17-13,-1-12-6,0 1 0,1-1 0,-1 1 0,0-1-1,-1 0 1,1 1 0,0-1 0,-1 1 0,1-1 0,-2 4-1,0 1 4,1 0 0,0-1 0,1 1 0,-1 0 0,2 1 0,-1-1-1,1 0 1,0-1 0,0 1 0,0 0 0,1 0 0,4 10 0,-1 21 65,-7-34-170,1-27-488,2 14 325,1 1 0,-1-1 0,1 1 0,1-1 0,3-9-1,-6 18 259,11-16-361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1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1644,'0'0'1037,"0"-38"-864,-1 34-163,1-1 1,0 1-1,0-1 0,1 0 0,0 1 0,-1-1 0,2 1 0,-1 0 1,0-1-1,1 1 0,0 0 0,0 0 0,0 0 0,0 0 0,1 0 1,-1 0-1,1 1 0,0-1 0,0 1 0,1 0 0,-1 0 1,1 0-1,-1 0 0,1 1 0,0-1 0,0 1 0,0 0 0,0 0 1,0 0-1,1 1 0,-1 0 0,1-1 0,-1 1 0,1 1 0,5-1 1,45-4 63,-45 4-62,0 0 0,1 0 0,-1 1 0,0 0 0,13 2 0,-14 0-6,1-1 3,1 0 0,-1 1 0,0 1 0,0 0 0,-1 0 0,1 1 0,-1 0 0,1 1 0,-1-1 0,14 12 0,-1 0 21,-19-14-26,-1-1-1,1 1 1,-1 0 0,1 0-1,-1 0 1,0 0 0,0 0-1,0 0 1,0 1 0,-1-1 0,1 0-1,0 1 1,-1 0 0,2 3-1,7 13 16,-8-17-17,-1 0 1,1 0-1,-1 0 0,0 1 0,0-1 0,0 0 0,0 1 1,0-1-1,0 1 0,-1-1 0,1 1 0,-1 0 0,0 3 1,1 17 32,0-18-28,0-1 0,-1 0 1,1 1-1,-1-1 0,0 0 0,0 1 1,-1-1-1,1 0 0,-1 1 0,0-1 0,0 0 1,-1 0-1,1 0 0,-1 0 0,0 0 0,-4 6 1,-9 10 35,14-18-39,0 0-1,0 1 0,-1-1 0,1 0 0,-1 0 0,0-1 0,1 1 0,-1 0 0,0 0 0,0-1 0,0 1 0,-4 1 0,-11 8 13,2 1 0,-1 0-1,2 1 1,0 1 0,0 0 0,1 1 0,1 1-1,1 0 1,-15 26 0,21-32-6,1-1-1,0 1 1,1 0 0,0 0-1,0 0 1,1 0 0,1 0-1,0 1 1,0-1 0,1 0-1,1 14 1,-1-7 17,2-13-19,1 1 1,0-1 0,-1 0 0,2 0-1,-1 0 1,0 0 0,1-1 0,-1 1-1,9 4 1,0-3 0,1 0 0,0-1 0,0-1-1,1 0 1,23 2 0,0 0-3,-14-2-22,0-1 1,32-1-1,-41-1-76,-9-30-1227,7 3 507,-1 12 452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1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58 207 1624,'0'0'173,"-15"-7"540,5-2-627,9 9-79,1-1 0,-1 0 0,0 1-1,0-1 1,0 1 0,0-1 0,1 0 0,-1 0-1,0 0 1,0 1 0,1-1 0,-1 0 0,1 0-1,-1 0 1,1 0 0,-1 0 0,1 0 0,0 0-1,-1 0 1,1-2 0,-13-40 160,9 21-80,4 22-85,-1-1 1,1 1-1,0-1 1,0 0-1,-1 1 1,1-1-1,0 1 1,0-1-1,0 0 1,0 1-1,0-1 1,0 0-1,0 1 1,0-1-1,0 0 1,0 1-1,0-1 1,1 1-1,-1-1 1,0 0-1,0 1 1,1-1-1,-1 1 1,0-1-1,1 1 1,0-2-1,3-18 91,-4 18-86,0 1 0,0-1 0,0 1 1,1-1-1,-1 1 0,0-1 0,1 1 0,-1-1 0,1 1 0,-1-1 0,1 1 0,-1 0 0,1-1 1,0 1-1,0 0 0,0-1 0,2-1 0,5-2 14,0 0 0,0 0 1,0 1-1,1 0 0,-1 0 0,1 1 0,0 0 1,0 1-1,0 0 0,1 0 0,-1 1 0,0 0 1,1 1-1,9 0 0,7 1 29,0 2-1,1 0 1,47 14-1,-12 13 34,-56-26-75,-1-1 0,0 1 0,0 0 0,0 0 0,-1 1 0,1-1 0,-1 1 0,0 0 0,0 0 0,5 11 0,-8-14-6,0-1-1,1 1 0,-1-1 0,0 1 1,0 0-1,-1 0 0,1-1 0,0 1 1,0 0-1,-1 0 0,1 0 0,-1 0 0,0 0 1,0 0-1,1 0 0,-1 0 0,0 0 1,-1-1-1,1 1 0,0 0 0,-1 0 1,1 0-1,-1 0 0,1 0 0,-1 0 1,0-1-1,0 1 0,0 0 0,0 0 1,0-1-1,0 1 0,0-1 0,0 1 0,-1-1 1,1 1-1,-1-1 0,1 0 0,-1 0 1,1 0-1,-1 0 0,-2 1 0,-88 62 11,74-53-9,1 1-1,1 0 0,0 2 1,0 0-1,1 0 0,-13 19 0,25-30-1,0 1-1,1 0 0,-1 0 1,1 0-1,0 1 0,0-1 1,1 1-1,-1-1 0,1 1 1,0-1-1,-1 7 0,0 57 28,2-50-16,1-15-7,0 0 0,0-1 0,0 1 1,1 0-1,-1-1 0,1 1 1,0 0-1,-1-1 0,1 0 0,0 1 1,1-1-1,-1 0 0,0 0 0,1 0 1,2 1-1,43 29 45,-39-28-43,-1-1-1,1 0 1,-1 0 0,1-1 0,0 0 0,14 0 0,28 8 19,-47-9-37,0 0-1,0-1 0,0 1 0,-1-1 1,1 0-1,0 0 0,0 0 0,0 0 1,-1-1-1,1 0 0,0 1 0,0-1 1,-1-1-1,1 1 0,-1-1 0,1 1 1,-1-1-1,5-3 0,-3-18-589,18-12-563,-10 21 780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2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94 178 1612,'-3'0'92,"0"-1"-1,0 1 0,1 0 1,-1-1-1,0 0 1,0 0-1,0 0 0,0 0 1,1 0-1,-1 0 1,0-1-1,1 0 1,0 1-1,-1-1 0,1 0 1,0 0-1,-3-3 1,-30-45-26,33 46-11,1 2-52,0 0 1,0 1-1,0-1 1,1 0-1,-1 0 1,1 1-1,-1-1 0,1 0 1,0 0-1,-1 0 1,1 1-1,0-1 0,0 0 1,0 0-1,1 0 1,-1 0-1,0 1 1,1-1-1,-1 0 0,1 0 1,0 1-1,-1-1 1,1 0-1,0 1 1,0-1-1,0 1 0,0-1 1,1 1-1,-1-1 1,0 1-1,0 0 0,1 0 1,-1 0-1,1-1 1,-1 1-1,1 1 1,1-2-1,5-3 2,-1 1 0,1 1 0,0-1-1,0 1 1,0 1 0,12-3 0,0 0 4,1 2 0,-1 0 0,0 2 0,1 0 0,0 1 0,-1 1 0,1 1 0,23 5 0,-16-1 12,-26-6-17,1 0-1,-1 1 0,1-1 1,-1 0-1,1 1 0,-1 0 1,1 0-1,-1-1 0,0 1 1,1 1-1,-1-1 0,0 0 1,0 1-1,0-1 0,0 1 0,0-1 1,0 1-1,0 0 0,-1 0 1,1 0-1,-1 0 0,3 4 1,14 12 20,-16-18-22,-1 1-1,0 0 0,0 0 1,0 0-1,1 0 1,-1 0-1,0 0 0,0 0 1,-1 0-1,1 0 1,0 0-1,0 0 1,0 0-1,-1 1 0,1-1 1,-1 0-1,1 1 1,-1-1-1,1 0 0,-1 1 1,0-1-1,0 1 1,0-1-1,1 1 1,-2 1-1,2 11 22,-1-11-21,0 1 0,1-1 1,-1 1-1,0 0 0,-1-1 1,1 1-1,-1-1 0,1 1 1,-1-1-1,0 1 0,0-1 1,-1 0-1,1 1 0,-1-1 1,-2 5-1,-11 15 7,13-19-7,1-1-1,-1 0 0,0 0 1,0 0-1,0 0 0,-1 0 1,1 0-1,-1 0 0,-4 3 1,-3 2-2,-3 0 3,1 2-1,1 0 1,-1 0-1,-18 23 1,-6 3 3,31-32-2,0 0 0,1 0 0,0 0 0,0 1 0,0-1 0,0 1 0,0 0 0,1 0 0,-3 6 0,2-1 9,0-3 8,1 0-1,0 0 1,0 0 0,1 1 0,-3 11 0,6-12-12,0-1 0,1 0 0,-1 0 0,1 0 0,0-1 0,1 1 0,-1 0 0,1-1 0,0 0 0,0 1 1,1-1-1,0-1 0,0 1 0,8 8 0,-9-10-5,1 1 1,0-1-1,0 0 1,0 1-1,0-2 1,0 1-1,0 0 1,1-1-1,0 0 1,-1 0-1,1 0 1,0-1-1,0 1 0,0-1 1,0-1-1,0 1 1,0 0-1,0-1 1,7-1-1,15-3-12,-12 2-8,1-1-1,-1 0 1,16-6-1,-26 7-77,-1 0-1,1 0 1,0-1-1,-1 1 1,1-1-1,-1 0 1,0 0-1,0-1 1,0 1-1,-1-1 1,1 0 0,-1 0-1,6-8 1,14-16-742,-10 14 472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1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 1640,'-7'8'86,"1"0"0,-1 1 0,1 0 0,1 0-1,0 1 1,0-1 0,-4 13 0,7-19-67,-1 6 5,1-1 0,0 0 0,0 1 0,0 0 0,1-1 0,1 1 0,-1 0 0,1-1 0,1 1 0,0 0 0,0-1 0,1 1 0,0-1 0,0 1 0,1-1 0,0 0 0,0 0 0,1 0 0,0 0 0,0-1 0,1 1 0,0-1 0,1 0 0,-1-1 0,1 1 0,10 7 0,-11-11-12,1 0 0,0 0 0,0-1 0,0 1 0,0-2-1,1 1 1,-1-1 0,0 1 0,1-2 0,-1 1 0,1-1 0,-1 0 0,10-1-1,1 1-72,-16-15-928,-1 10 635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3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41 147 1636,'-4'-3'47,"1"1"0,-1-1 0,1 0 0,0 0-1,0 0 1,0 0 0,0 0 0,1 0 0,-5-8 0,7 10-32,-1 0 0,0 0 0,1-1 0,-1 1 0,1 0 0,-1 0 0,1 0 0,-1 0 1,1-1-1,0 1 0,0 0 0,0 0 0,-1-1 0,1 1 0,0 0 0,1 0 0,-1-1 0,0 1 0,0 0 0,0 0 1,1 0-1,-1-1 0,1 1 0,-1 0 0,1 0 0,-1 0 0,1 0 0,0 0 0,-1 0 0,1 0 0,0 0 0,0 0 1,0 0-1,0 0 0,0 0 0,2-1 0,11-6 95,-3 1-40,1-1 0,1 2 0,-1 0 0,1 0 0,0 1 0,1 0 0,-1 2 0,1-1 1,-1 2-1,25-3 0,-15 5-12,-9-1-18,0 1 1,0 0-1,0 0 1,0 2-1,0 0 1,0 0 0,0 2-1,0-1 1,-1 2-1,17 7 1,-13-5-10,-16-7-30,0 0 0,0 1 1,0-1-1,0 0 0,0 0 1,0 1-1,0-1 0,0 0 1,0 1-1,0-1 0,-1 1 1,1-1-1,0 1 0,0 0 1,0-1-1,-1 1 0,1 0 1,0-1-1,-1 1 0,1 0 1,-1 0-1,1 0 0,-1 0 0,1-1 1,-1 1-1,1 0 0,-1 0 1,0 0-1,0 0 0,1 2 1,10 18 45,-10-20-45,0 0 1,0 0 0,1 1 0,-1-1-1,0 0 1,0 1 0,-1-1 0,1 1-1,0-1 1,0 1 0,-1-1 0,1 1-1,-1-1 1,1 1 0,-1 0-1,0-1 1,0 1 0,0 0 0,0-1-1,0 1 1,0 0 0,0-1 0,-1 3-1,-8 19 24,9-21-26,-1 0 1,1 0-1,0 0 0,-1 0 1,0-1-1,1 1 1,-1 0-1,0 0 0,0 0 1,0-1-1,0 1 1,0-1-1,-1 1 0,-1 2 1,-59 58 13,45-44-13,0 0 0,-26 20-1,-6 9 4,45-44-4,1 0-1,0 1 0,0 0 0,1 0 0,-1-1 1,1 1-1,0 1 0,0-1 0,0 0 1,1 0-1,-3 8 0,-3 13 0,6-23 2,0 0 0,0 0-1,0 0 1,0 0 0,0 0 0,1 0 0,-1 0-1,1 0 1,-1 0 0,1 0 0,0 0 0,0 0-1,0 1 1,0-1 0,0 0 0,1 0 0,-1 0 0,0 0-1,1 0 1,0 0 0,1 3 0,6 15 3,-8-18-3,1-1 0,-1 1 0,1-1 0,-1 0 1,1 1-1,-1-1 0,1 0 0,0 1 0,0-1 0,0 0 0,0 0 0,0 0 0,0 1 0,0-1 0,0 0 0,0 0 0,0-1 0,0 1 1,1 0-1,-1 0 0,0 0 0,1-1 0,-1 1 0,0-1 0,1 1 0,1-1 0,16 5 5,1-1-1,-1-1 0,1-1 1,31 0-1,-21 0-214,-25-1 132,-1 0 1,1-1-1,0 1 0,-1-1 1,1 0-1,0-1 0,0 1 1,-1-1-1,1 0 0,-1 0 1,1 0-1,-1-1 0,8-3 1,14-11-780,-13 3 470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3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39 225 1612,'-13'-9'1049,"13"4"-981,-1-1 0,0 1 0,0-1 0,0 1 0,-1-1 0,-3-7 1,2 6-33,1 0 0,-1 1 0,1-1 0,1 0 1,0 0-1,-1-14 0,2 17-19,0 0-1,0 0 1,0 0 0,1 0-1,0 0 1,0 0-1,0 0 1,0 0 0,0 1-1,1-1 1,0 0 0,0 1-1,0-1 1,0 1 0,0 0-1,1 0 1,0 0 0,-1 0-1,1 0 1,0 0-1,0 1 1,1-1 0,-1 1-1,0 0 1,1 0 0,0 0-1,-1 1 1,1-1 0,7-1-1,9-2 38,-1 2-1,0 0 0,1 1 0,36 2 0,-45 0-44,1 1-2,0 0-1,0 1 1,0 1 0,0 0 0,0 0-1,-1 1 1,1 1 0,-1 0-1,0 0 1,0 1 0,-1 1 0,0 0-1,0 0 1,-1 1 0,16 16-1,-21-20-5,20 29 26,-24-32-26,1 0-1,-1 0 1,0 0 0,0 0-1,1 0 1,-1 0 0,0 0-1,0 0 1,0 0 0,0 0 0,0 0-1,0 0 1,0 0 0,-1-1-1,1 1 1,0 0 0,0 0-1,-1 0 1,1 0 0,-1 0-1,1 0 1,-1 0 0,1-1-1,-1 1 1,1 0 0,-1 0-1,0-1 1,1 1 0,-1 0-1,0-1 1,0 1 0,1 0-1,-1-1 1,0 1 0,-2 0-1,-59 48 0,27-25 1,-9 3 1,-18 11 7,57-34-9,0 0 0,1 0 0,-1 1 0,1 0-1,0-1 1,0 2 0,0-1 0,1 0 0,0 1 0,0-1 0,0 1 0,1 0 0,-2 7 0,-9 52 5,13-60-5,0 0 1,1 0 0,0 0-1,0 0 1,0 0-1,1-1 1,-1 1 0,1 0-1,0-1 1,1 1-1,-1-1 1,1 0 0,0 0-1,0 0 1,0 0-1,0-1 1,1 1 0,-1-1-1,1 1 1,5 2-1,2-2 2,-1 0 1,1-1-1,0 0 0,1-1 0,-1 0 0,0-1 0,13 1 0,-17-2-2,1-1 0,-1 1 0,0-1 0,1 0 0,-1-1 0,0 0 0,0 0-1,14-6 1,-20 7-3,1 0 0,-1 1 0,0-1 0,1 1-1,-1-1 1,1 1 0,-1 0 0,1 0-1,-1-1 1,1 1 0,0 0 0,-1 0 0,1 1-1,1-1 1,8-2-74,-8-18-3,0-6-552,-2 24 564,0 0-1,-1 0 1,0 0 0,0 0 0,1-1-1,-1 1 1,0 0 0,-1 0 0,1 0-1,0 0 1,-1-1 0,0-2 0,-2-13-352,3 8 36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6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87 1740,'-1'-3'38,"1"0"0,0 0 1,0 0-1,0 0 0,0 0 0,0 0 0,1 1 0,-1-1 1,1 0-1,0 0 0,0 0 0,0 0 0,0 1 0,0-1 1,1 0-1,-1 1 0,1-1 0,0 1 0,0 0 0,-1-1 1,2 1-1,-1 0 0,0 0 0,0 0 0,1 1 0,-1-1 0,1 1 1,-1-1-1,1 1 0,0 0 0,-1 0 0,1 0 0,4-1 1,13-2 31,0 2 1,1 0-1,-1 2 0,0 0 1,35 5-1,-46-4-59,0 0-1,-1 1 0,1 0 0,-1 1 0,1 0 0,-1 1 0,0-1 0,0 1 0,0 1 1,-1-1-1,0 2 0,0-1 0,0 1 0,0 0 0,-1 0 0,6 8 0,-8-7-6,0-1-1,-1 1 1,0 0-1,0 0 1,-1 1 0,0-1-1,0 1 1,-1-1-1,0 1 1,0-1-1,-1 1 1,0-1-1,0 1 1,-1 0-1,0-1 1,0 1-1,-1-1 1,0 1-1,0-1 1,0 0-1,-1 0 1,0 0 0,-1 0-1,0-1 1,0 1-1,-5 6 1,-9 15-6,13-23 3,-1 0 1,-1-1 0,1 1-1,0-1 1,-9 3 0,-3 4-2,16-10 1,0 1 0,0-1 0,-1 0 0,1 0 0,0 0 0,0 0 1,-1 0-1,1 0 0,0-1 0,-1 1 0,1-1 0,-1 0 0,1 1 0,-1-1 0,1 0 0,-1-1 0,-3 1 0,4 0 8,-6-1 37,14 2 16,-6-1-61,-1 0 0,1 0 0,0 0 0,0 0 0,-1 0 0,1 0 0,0 0 0,-1 0 0,1 0 0,0 0 0,-1 0 0,1 0 0,0 0 0,0 0 0,-1 0 0,1 0 0,0-1 0,0 1 0,-1 0-1,1 0 1,0 0 0,-1 0 0,1 0 0,0-1 0,0 1 0,0 0 0,-1 0 0,1-1 0,0 1 0,0 0 0,0 0 0,0-1 0,-1 1 0,1 0 0,0 0 0,0-1 0,7-9 58,-5 8-52,-1 1-1,1-1 0,1 1 1,-1 0-1,0 0 1,0-1-1,0 1 1,0 1-1,1-1 0,-1 0 1,5 0-1,30-2 27,-31 1-29,0 1 0,0 1 0,0-1-1,0 1 1,0 0 0,0 1 0,0-1 0,0 1 0,0 0 0,0 1 0,0-1 0,-1 1 0,9 4 0,8 3 6,-20-9-9,1 1-1,-1-1 1,0 1 0,1 0 0,-1 0 0,0 0 0,0 0 0,0 0 0,1 1 0,-1-1 0,-1 1 0,1-1 0,0 1-1,0-1 1,-1 1 0,1 0 0,-1 0 0,3 4 0,6 18 18,-7-16-11,0 0 0,0 1 1,-1-1-1,0 0 0,0 1 0,-1-1 1,0 1-1,0 9 0,-1-7 0,0 0-1,0 0 1,-1-1-1,-1 1 0,0 0 1,0 0-1,-1-1 1,-8 20-1,8-25-5,-1 0 1,1 1-1,-1-2 0,0 1 0,0 0 1,-1-1-1,1 0 0,-1 0 0,0 0 1,0 0-1,0-1 0,0 0 0,-1 0 1,1-1-1,-1 1 0,0-1 0,-9 2 1,-1-1-20,1-1 0,-1 0 0,0-2 0,0 1 0,1-2 0,-1 0 0,0-1 0,1-1 0,0 0-1,-1-1 1,1-1 0,1 0 0,-1-1 0,-26-15 0,34 17-175,1 1 0,0-1-1,0 0 1,0-1 0,0 1-1,1-1 1,-1 0 0,1-1-1,1 1 1,-6-8 0,0-1-157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9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5 1784,'-1'-1'35,"-1"1"1,1-1-1,-1 0 0,1 1 0,-1-1 0,1 1 1,-1 0-1,0-1 0,1 1 0,-1 0 1,0 0-1,1 0 0,-1 0 0,1 0 0,-1 1 1,0-1-1,1 0 0,-1 1 0,1-1 0,-1 1 1,1 0-1,-3 0 0,0 2 11,0 0 1,1 0-1,-1 0 0,0 0 0,1 0 0,0 1 1,-5 7-1,-2 3 34,1 2-1,1-1 1,-10 24 0,8-16-26,1 1 0,1 0 1,1 0-1,2 1 0,0 0 0,-2 30 0,2 2 21,4-50-67,-1-1 1,2 1-1,-1 0 1,0 0-1,1 0 0,1 0 1,-1 0-1,1 0 1,0 0-1,1 0 0,-1-1 1,1 1-1,1-1 1,-1 1-1,1-1 0,6 11 1,-3-10-3,1 1 0,-1-1 0,1 0 0,1-1 0,-1 0 0,1 0 0,0-1 0,0 1 0,1-2 0,0 1 0,0-1 0,0-1 0,0 0 0,0 0 0,1 0 0,-1-1 0,1-1 0,0 0 0,-1 0 0,1-1 0,0 0 0,0-1 0,-1 0 0,13-2 0,-13 1-5,0 1-1,0-1 1,0-1-1,0 0 1,0 0 0,0 0-1,-1-1 1,1-1-1,-1 1 1,0-2-1,0 1 1,-1-1-1,0 0 1,0 0-1,0-1 1,-1 0-1,0 0 1,0 0 0,-1-1-1,0 0 1,0 0-1,-1-1 1,0 1-1,0-1 1,2-10-1,-3 9 2,-1 0-1,-1-1 0,0 1 0,0-1 0,-1 0 0,0 1 1,-1-1-1,0 0 0,-1 1 0,0 0 0,-1-1 0,0 1 1,0 0-1,-1 0 0,0 0 0,-9-13 0,6 10 5,-1 0 0,0 0 0,-1 0 0,0 1 0,-1 1 0,-1-1 0,0 2 0,0-1 0,-1 2 0,0-1 0,-23-12 0,28 19-3,0 1 0,0 0 0,0 0 0,-1 1 0,1 0 0,0 0 0,-1 1 0,1 0 0,0 0 0,-14 2 0,-12 0-41,14 1-772,21 0 94,15-2 234,-5-1 115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9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2 1732,'0'-1'28,"0"1"0,-1 0 0,1 0-1,0 0 1,0 0 0,-1 0 0,1 0 0,0 0 0,0 0-1,-1 0 1,1 0 0,0 0 0,0 0 0,-1 0 0,1 0-1,0 0 1,0 0 0,-1 0 0,1 0 0,0 0 0,0 0-1,-1 0 1,1 0 0,0 1 0,0-1 0,-1 0 0,1 0-1,0 0 1,0 0 0,0 1 0,-1-1 0,1 0 0,0 0-1,0 0 1,0 1 0,0-1 0,0 0 0,-1 0 0,1 1-1,0-1 1,0 0 0,0 0 0,0 1 0,-4 20 456,4 37-429,0-40 97,13 148 163,-12-146-282,2 1 0,0-1-1,9 34 1,-6-34-5,-2 0 1,0 0-1,2 36 0,0-32-7,-5-22-20,0 0 1,0 0 0,-1-1 0,1 1 0,-1 0-1,1 0 1,-1 0 0,1 0 0,-1 0 0,0 0-1,0 0 1,0 0 0,0 0 0,-1 0 0,0 3-1,-1 0 3,1-4-3,1-1-1,0 0 1,0 0-1,-1 1 1,1-1-1,0 0 1,0 1-1,0-1 1,-1 0-1,1 1 1,0-1-1,0 0 1,0 1-1,0-1 1,0 0-1,0 1 1,0-1-1,0 1 1,0-1-1,0 0 1,0 1-1,0-1 0,0 0 1,0 1-1,0-1 1,0 1-1,0-1 1,0 0-1,0 1 1,1-1-1,-1 0 1,0 1-1,0-1 1,0 0-1,1 1 1,-1-1-1,0 0 1,0 0-1,1 1 1,-1-1-1,0 0 1,1 0-1,-1 1 1,0-1-1,1 0 1,-1 0-1,3 6-264,-3-9-43,-13-19-817,13 14 702,0 0 44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0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67 167 1740,'-37'0'1148,"35"-2"-1124,1 1 0,-1-1 0,0 1 0,1-1 0,-1 1 0,1-1 0,0 0 0,-1 0 0,1 0 0,0 0 0,0 0-1,0 0 1,1 0 0,-1 0 0,0 0 0,1 0 0,-1-1 0,1 1 0,0 0 0,0-3 0,-4-9 42,3 13-60,0 0-1,1 0 1,-1-1 0,1 1-1,-1 0 1,1 0 0,0-1-1,0 1 1,-1 0 0,1 0-1,0-1 1,0 1 0,0 0-1,0-1 1,1 1 0,-1 0-1,0-1 1,1 1 0,-1 0-1,0 0 1,1 0 0,-1-1-1,1 1 1,0 0 0,-1 0-1,1 0 1,1-2 0,5-14 86,-7 15-87,1 1 0,-1-1 0,0 0 0,0 1 0,1-1 0,-1 1 0,1-1 0,0 0 0,-1 1 0,1-1 0,0 1 0,0 0 0,0-1 1,0 1-1,0 0 0,0-1 0,0 1 0,1 0 0,-1 0 0,2-1 0,2-1 3,-1 0 1,1 1-1,0-1 0,0 1 1,0 1-1,9-3 0,-2 1 5,0 1 0,0 1-1,0 0 1,0 0-1,21 3 1,-22 0-8,0 1 1,-1 0 0,1 0-1,-1 1 1,0 1 0,0 0 0,-1 0-1,1 1 1,-1 0 0,0 0-1,-1 1 1,0 1 0,0-1-1,0 1 1,-1 0 0,9 14-1,-15-20-3,0 0-1,0 1 0,0-1 0,0 0 0,-1 0 0,1 1 1,-1-1-1,1 0 0,-1 1 0,0-1 0,0 1 1,0-1-1,0 0 0,-1 1 0,1-1 0,-1 0 0,0 3 1,-19 39 31,11-25-24,4-12-6,1 0-1,-1-1 0,0 0 0,-1 0 1,0 0-1,1-1 0,-2 0 0,1 0 1,-11 6-1,-20 18 3,11-12 4,23-15-7,-1-1 0,0 1 0,1 1 0,0-1 0,-1 1 0,1-1 0,0 1 0,0 0-1,-3 5 1,-39 41 41,-4 5-8,46-50-32,1 1-1,-1-1 1,1 1-1,0 0 0,0 0 1,0 0-1,0 0 1,1 0-1,0 0 0,0 0 1,1 0-1,-1 6 1,1-9-2,0 1 1,1 0-1,-1-1 0,1 1 1,0-1-1,-1 1 1,1-1-1,0 0 0,0 1 1,0-1-1,1 0 1,-1 0-1,1 0 1,-1 1-1,1-2 0,0 1 1,-1 0-1,1 0 1,0 0-1,0-1 0,0 1 1,1-1-1,-1 0 1,0 0-1,1 1 1,-1-1-1,0-1 0,1 1 1,-1 0-1,5 0 1,8 2 0,1-1 1,-1 0-1,30-1 1,-36-1-5,81-7-89,-64-15-563,-11-1-497,-2 10 757,-1-2 42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0.9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80 1620,'1'-3'46,"-1"0"-1,1 0 1,-1 0-1,1 0 1,0 0 0,1 0-1,-1 0 1,0 0-1,1 1 1,0-1-1,-1 0 1,1 1-1,0 0 1,0-1 0,0 1-1,1 0 1,-1 0-1,1 0 1,-1 0-1,1 0 1,0 1-1,-1-1 1,1 1 0,0 0-1,5-2 1,2-1 42,1 1 0,-1 0 1,1 1-1,0 0 0,0 0 1,16 1-1,-23 1-74,1 0 0,0 0 0,0 1-1,0 0 1,-1 0 0,1 0 0,0 0 0,-1 1 0,1 0 0,-1 0-1,0 0 1,0 0 0,0 1 0,0 0 0,0 0 0,0 0-1,0 0 1,-1 0 0,0 1 0,0 0 0,0-1 0,0 1 0,0 0-1,-1 0 1,0 1 0,1-1 0,-2 1 0,1-1 0,0 1 0,-1-1-1,0 1 1,0 0 0,-1 0 0,1-1 0,-1 11 0,0-8-13,0 0 1,-1 0-1,1 1 1,-2-1-1,1 0 1,-1 0-1,0 0 1,0 0-1,-1 0 1,0 0-1,0-1 1,-1 1-1,1-1 1,-1 0-1,-1 0 1,1-1-1,-1 1 1,0-1-1,-8 7 1,-4 4-9,11-9 2,0-1 1,-1 0-1,0 0 1,0-1-1,0 0 0,0 0 1,-1-1-1,-14 7 1,-5 3-8,22-11 10,0 0-1,0-1 1,0 1 0,-1-1-1,1 0 1,-1 0-1,1-1 1,-1 1 0,-7 0-1,-19 2-30,19-2 44,22-1 103,14-1-99,1 1 0,36 6 0,-53-6-11,0 1 1,0-1 0,0 2 0,0-1 0,0 1 0,0 0 0,-1 1 0,1-1 0,-1 1 0,0 1 0,0-1-1,10 11 1,-8-6-1,-6-8 0,-1 0-1,1 1 1,-1-1-1,0 1 1,0 0-1,1-1 1,-1 1 0,0 0-1,0 0 1,0-1-1,-1 1 1,1 0-1,0 0 1,-1 0 0,1 0-1,-1 0 1,0 0-1,1 0 1,-1 0-1,0 3 1,7 13 24,-6-17-27,-1 0 0,1 0 0,0-1 1,-1 1-1,1 0 0,-1 0 0,0 0 0,1 0 1,-1-1-1,1 1 0,-1 0 0,0 0 0,0 0 1,0 0-1,1 0 0,-1 0 0,0 0 0,0 0 1,0 0-1,0 0 0,-1 0 0,1 0 0,0 0 1,0 0-1,-1 0 0,1 0 0,0-1 1,-2 3-1,-4 5 7,0 1 0,0-2-1,-1 1 1,-1-1 0,1 0 0,-1 0 0,0-1 0,0 0 0,-1 0 0,0-1 0,0-1-1,0 1 1,-1-1 0,1-1 0,-12 3 0,7-2-62,0-1 0,-1 0 0,1-1 0,-1-1 0,0 0 1,1-1-1,-1-1 0,0 0 0,1-1 0,-20-5 0,21 4-148,2-2-467,10-18-238,1 10 554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1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 1748,'0'8'222,"-1"0"1,0 0-1,-1 0 0,0-1 1,-5 15-1,4-14-165,1-1 1,0 1-1,0-1 0,0 1 1,0 14-1,1 11 89,0-26-122,0 1 0,1-1 0,-1 1 0,2 0 0,-1-1 0,1 1 0,0 0 0,1-1-1,0 1 1,0-1 0,0 0 0,4 7 0,33 61 145,-36-70-162,1 0 0,0-1 0,0 0 0,0 0 0,1 0 1,-1 0-1,1 0 0,0-1 0,0 0 0,0 0 0,1 0 1,-1-1-1,1 0 0,-1 0 0,1 0 0,0-1 0,0 0 1,6 1-1,-7-1-13,-1-1 0,1 1 0,0-1 0,-1 0 0,1 0 0,-1-1 1,1 1-1,-1-1 0,1 0 0,-1 0 0,1 0 0,-1-1 0,0 0 0,0 0 0,1 0 1,-1 0-1,-1 0 0,1-1 0,0 0 0,-1 0 0,1 0 0,-1 0 0,0-1 1,3-3-1,-1 0-22,-1 1 1,1-1-1,-2 0 0,1-1 1,-1 1-1,0-1 1,-1 1-1,1-1 1,-1 0-1,-1 0 0,0 0 1,1-15-1,10-64-145,-11 80 161,-1 0 0,0-1 1,-1 1-1,0 0 0,0 0 0,-1-1 1,1 1-1,-4-7 0,3-30 108,2 82 42,1 0-1,8 40 1,1-3-46,-8-52-56,1-1 0,10 43 0,13 52 37,-20-98-58,0 1 0,-2 0 0,0 0 0,2 36 0,6 47 31,-11-87 0,-1-16-51,0 0-1,0-1 1,-1 1-1,1 0 1,0 0 0,0 0-1,0 0 1,0 0-1,-1 0 1,1 0-1,0 0 1,0 0 0,0 0-1,0 0 1,0 0-1,-1 1 1,1-1-1,0 0 1,0 0 0,0 0-1,0 0 1,0 0-1,0 0 1,-1 0-1,1 0 1,0 0 0,0 0-1,0 1 1,0-1-1,0 0 1,0 0-1,0 0 1,0 0 0,0 0-1,-1 0 1,1 1-1,0-1 1,0 0-1,0 0 1,0 0 0,0 0-1,0 0 1,0 1-1,0-1 1,0 0-1,0 0 1,0 0 0,0 0-1,0 0 1,0 1-1,0-1 1,0 0-1,-6-4-140,1-18-816,1 16 698,-2-11-312,6 3 216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2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327 36 1708,'0'-1'36,"-1"-1"0,1 1 0,0 0 0,-1 0 0,1 0 1,-1-1-1,1 1 0,-1 0 0,1 0 0,-1 0 0,0 0 0,1 0 0,-1 0 0,0 0 0,0 0 0,0 0 0,0 0 0,0 1 0,0-1 0,0 0 0,0 1 0,0-1 1,0 0-1,0 1 0,0 0 0,-1-1 0,1 1 0,-2-1 0,-43-6 478,29 5-452,10 2-39,0 0 1,0 0 0,0 1-1,0 0 1,0 1 0,0-1-1,0 1 1,1 1 0,-1-1-1,1 1 1,-1 0 0,1 0-1,0 1 1,-9 7 0,-7 2 27,15-9-42,0 0-1,1 0 1,-1 1 0,1 0 0,-1 0 0,2 0 0,-1 1 0,0 0 0,1 0 0,0 0 0,1 1-1,-1-1 1,1 1 0,1 0 0,-1 0 0,1 1 0,0-1 0,1 1 0,0 0 0,0-1 0,1 1-1,-1 14 1,-1 9 20,2-29-28,1 1 1,-1-1 0,1 0-1,0 1 1,0-1-1,0 1 1,0-1 0,0 1-1,0-1 1,1 1 0,-1-1-1,1 0 1,0 1-1,-1-1 1,1 0 0,0 1-1,0-1 1,1 0 0,-1 0-1,0 0 1,1 0-1,0 0 1,1 2 0,1 0-1,-1 0 1,1 0-1,-1-1 1,1 1-1,0-1 1,0 0-1,1 0 1,-1 0-1,1-1 0,-1 1 1,1-1-1,0 0 1,6 1-1,31 9 11,57 6 0,-90-16-9,-1 1 0,1 0-1,-1 0 1,0 0 0,0 1 0,0 0 0,12 9 0,5 2 20,-23-13-18,-1 0 0,1 0-1,0 1 1,-1-1 0,0 0-1,1 1 1,-1-1 0,0 1 0,0 0-1,0-1 1,-1 1 0,1 0-1,-1 0 1,1-1 0,-1 6-1,6 19 39,-5-25-40,-1-1-1,0 1 0,0 0 0,0-1 0,0 1 0,0-1 0,0 1 0,0 0 1,0-1-1,0 1 0,-1 0 0,1-1 0,-1 1 0,1-1 0,-1 1 0,0-1 1,0 1-1,-1 1 0,-20 29 22,12-18-5,7-10-17,0-1 0,-1 1 0,1-1 1,-1 0-1,0 0 0,1 0 0,-1-1 0,0 0 1,-1 1-1,1-1 0,0 0 0,-1-1 1,1 1-1,-1-1 0,1 0 0,-1 0 0,-7 0 1,-14 2 7,-49-2-1,54-1-10,-9 1-42,24 0-35,0 0 0,0-1 0,0 0 0,0 0 0,0-1 0,0 1 0,0-1 0,0-1 1,0 1-1,-6-3 0,10-12-1162,2 9 858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2.8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1 1692,'-11'8'112,"1"1"0,0 0-1,0 1 1,1 0 0,0 1 0,0 0-1,1 0 1,1 0 0,-7 16 0,11-22-89,-3 6 32,1 2 0,1-1 1,0 0-1,1 1 0,1 0 1,-1-1-1,2 1 0,0 0 0,0 0 1,2 0-1,2 23 0,0-23-36,0-1 0,0 0 0,2 0 0,-1 0 0,2-1 0,-1 0 0,2 0 0,-1 0 0,1 0 0,1-1 0,0-1 0,1 1-1,-1-1 1,2-1 0,18 15 0,-15-14-25,1-1 1,0 0-1,0-1 0,1 0 0,0-1 0,0-1 1,1 0-1,0-1 0,-1-1 0,1-1 0,0 0 0,19 0 1,-16-2-8,1-1 0,-1-1 0,0 0 0,0-2 0,37-11 0,-51 14 11,0-1 0,0 0-1,0 0 1,0 0 0,-1-1 0,1 1-1,-1-1 1,0 0 0,0-1 0,0 1-1,0-1 1,0 0 0,-1 0 0,1 0-1,-1 0 1,0 0 0,-1-1 0,1 1-1,-1-1 1,0 0 0,0 0 0,0 0-1,0 0 1,-1 0 0,0 0 0,0 0-1,0-8 1,-1 7 2,0 0-1,-1 0 1,0 0-1,0 0 1,0 0-1,0 1 1,-1-1 0,0 0-1,0 1 1,-1 0-1,0-1 1,0 1-1,0 0 1,0 0 0,-1 1-1,1-1 1,-1 1-1,-1-1 1,1 1-1,0 0 1,-1 1 0,0-1-1,0 1 1,0 0-1,0 0 1,-9-2-1,5 1 6,0 1 0,-1 1 0,0 0 0,1 0 0,-1 1 0,0 0 0,0 0 0,1 1 0,-1 1 0,0 0 0,0 0 0,1 1 0,-1 0 0,1 1 0,-15 5 0,10-2-2,-2-1-4,0 2 1,1 0-1,0 0 0,0 2 1,1 0-1,0 0 1,0 2-1,-20 19 0,24-20-83,8-9 45,1 0 0,0 0-1,0 1 1,0-1 0,0 0 0,0 0 0,0 1 0,0-1 0,0 1 0,0-1 0,0 1 0,1-1-1,-1 1 1,1-1 0,-1 1 0,1-1 0,0 1 0,-1 0 0,1-1 0,0 1 0,0 2 0,0-3 19,0-1 1,1 0 0,-1 1-1,0-1 1,0 0-1,0 1 1,0-1 0,0 0-1,1 1 1,-1-1 0,0 0-1,0 0 1,1 1 0,-1-1-1,0 0 1,0 0 0,1 0-1,-1 1 1,0-1-1,1 0 1,-1 0 0,0 0-1,1 0 1,-1 1 0,0-1-1,1 0 1,-1 0 0,0 0-1,1 0 1,-1 0-1,0 0 1,1 0 0,-1 0-1,0 0 1,1 0 0,-1 0-1,1-1 1,-1 1 5,2 0-340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3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1604,'0'0'892,"1"-34"-624,2 31-246,-1 1 0,1-1 0,-1 1 0,1 0-1,0 0 1,0 0 0,0 0 0,0 0 0,0 1 0,0-1 0,1 1-1,-1 0 1,0 0 0,6-1 0,1 0 18,-2-1-30,0 1 1,1 1-1,-1-1 1,1 1 0,-1 1-1,1 0 1,0 0-1,-1 0 1,1 1-1,-1 1 1,1-1 0,-1 1-1,0 1 1,0-1-1,0 2 1,0-1-1,0 1 1,0 0 0,-1 0-1,0 1 1,10 9-1,-15-13-7,0 1 0,-1 1-1,1-1 1,-1 0 0,1 0-1,-1 0 1,0 1 0,0-1-1,0 1 1,0-1 0,0 1 0,-1-1-1,1 1 1,-1-1 0,0 1-1,1 0 1,-1-1 0,0 1-1,-1 0 1,1-1 0,0 1-1,-1-1 1,1 1 0,-1 0-1,0-1 1,0 1 0,0-1 0,0 0-1,0 1 1,-1-1 0,1 0-1,-1 0 1,-1 2 0,-14 13 10,14-14-12,0 1 1,-1-1 0,1 0-1,-1 0 1,1-1-1,-1 1 1,-8 3 0,-73 46 23,82-50-17,0 0 0,0 0 1,0 0-1,0 0 0,0 1 0,1-1 1,-1 1-1,1-1 0,0 1 0,0 0 1,0 0-1,0 0 0,0 0 0,0 0 1,1 0-1,-1 1 0,1-1 1,0 1-1,0-1 0,1 1 0,-1-1 1,1 1-1,-1 4 0,1 3 40,0-9-39,-1 0-1,1 0 1,0 0-1,0 1 0,0-1 1,0 0-1,1 0 0,-1 0 1,0 0-1,1 0 1,0 0-1,-1 0 0,1 0 1,0 0-1,0-1 0,0 1 1,0 0-1,0 0 1,1-1-1,-1 1 0,0 0 1,1-1-1,2 2 0,1 1 0,0 0-1,1-1 0,0 1 1,0-1-1,0-1 0,0 1 1,0-1-1,0 0 0,1-1 0,-1 1 1,1-1-1,-1-1 0,1 1 1,-1-1-1,1 0 0,0 0 1,6-2-1,-9 1-71,1 1 0,-1-1 1,0 0-1,1-1 0,-1 1 0,0-1 1,0 0-1,0 0 0,0 0 0,0 0 1,0-1-1,-1 1 0,1-1 0,-1 0 1,0 0-1,0-1 0,0 1 0,0 0 1,0-1-1,-1 0 0,0 0 0,0 0 0,0 0 1,0 0-1,1-6 0,0-7-316,5 6 24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3.5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1676,'13'-7'994,"46"7"-638,0 1-199,75-8 0,-89 2-132,-35 5-30,0-1 1,-1 0-1,1-1 0,0 0 1,-1 0-1,1-1 0,-1 0 1,13-7-1,-18-6-87,17 16 57,-19 1 36,0 1 0,0-1-1,0 0 1,0 1-1,-1-1 1,1 1 0,-1-1-1,1 1 1,-1 0 0,1 0-1,-1 0 1,0 0 0,0 0-1,0 0 1,0 0 0,0 0-1,-1 0 1,1 0-1,-1 0 1,1 0 0,-1 4-1,3 3 12,2 10 24,0 0 0,-2 0 0,2 27 0,3 16 80,-2-15 24,-2 1 1,-3 57 0,-1-67-83,12 43 58,1 11-69,-7-84-153,-6-4 29,-6-8-171,6 1 107,-1 0 0,1 0 0,0 0 0,0-1 1,0 1-1,0 0 0,1 0 0,-1 0 0,2-5 1,9-7-246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4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297 236 1676,'5'-4'105,"0"0"0,0-1 0,0 0 0,-1 0 0,7-9 1,5-7 85,-12 16-152,-1 0-1,0 0 1,0 0-1,0-1 1,-1 1-1,0-1 1,0 0-1,-1 1 1,1-1-1,-1 0 1,0 0-1,-1 0 1,1 0-1,-1 0 1,-2-12-1,2 11-1,-1 4-27,0 0-1,0 0 1,-1 1-1,1-1 1,-1 1-1,1-1 1,-1 1-1,0-1 1,0 1-1,0 0 1,0 0 0,-1 0-1,1 0 1,-1 0-1,1 1 1,-1-1-1,1 1 1,-5-2-1,1 0 2,0 0-1,0 0 1,0 0-1,0 1 1,-1 0-1,1 0 1,-13-1-1,-21 1 10,32 1-14,0 0-1,0 1 1,0 0-1,0 0 1,-1 1-1,1 0 1,0 1-1,0 0 1,-9 3-1,0 0 2,13-4-6,1 0 0,-1 0 0,1 0 1,-1 1-1,1-1 0,-1 1 1,1-1-1,0 1 0,0 0 0,0 1 1,-5 4-1,-17 12 7,23-18-7,0 0-1,0 0 1,0 0-1,0 1 1,0-1-1,1 0 1,-1 1-1,0-1 1,1 1-1,0 0 1,-1 0-1,1-1 1,0 1-1,0 0 1,0 0-1,0 0 1,0 0-1,-1 3 1,1-2-1,-1 2 0,0 0 1,1 0-1,0 1 1,0-1-1,0 0 0,0 10 1,-7 8-4,8-22 3,-1 0 0,0 0 0,0 1 0,1-1-1,-1 0 1,1 1 0,-1-1 0,1 1 0,0-1-1,-1 1 1,1-1 0,0 1 0,0-1 0,0 0-1,0 1 1,0-1 0,0 1 0,1-1 0,-1 1 0,0-1-1,1 1 1,0 1 0,6 7 1,0 0 0,1 0 0,0-1 0,1 0 0,0 0 0,0-1 0,1 0 0,0-1 0,0 0 0,1 0 0,0-1-1,0-1 1,0 1 0,1-2 0,20 6 0,3 4 4,-2 1-1,53 32 1,-45-23 8,-36-21-9,0 0 0,-1 0 1,1 1-1,-1-1 0,0 1 0,0 0 0,0 1 1,-1-1-1,1 1 0,-1-1 0,0 1 1,0 0-1,-1 0 0,1 0 0,-1 1 0,0-1 1,-1 0-1,2 11 0,4 9 40,-6-23-41,-1 0 1,1 0-1,0 0 1,-1 0-1,1 0 1,-1 0 0,1 0-1,-1 0 1,0 0-1,0 0 1,0 0-1,0 1 1,-1 3-1,0-1 10,-1 0 0,0 1-1,0-1 1,0 0 0,-1 0 0,0 0-1,0 0 1,0 0 0,0-1-1,-1 1 1,0-1 0,-8 8-1,5-8-1,1-1-1,-1 1 1,1-1-1,-1 0 0,0 0 1,0-1-1,-1 0 0,1 0 1,-13 0-1,13-1-2,1-1 0,0 0 0,-1-1 0,1 1 0,0-1 0,-1 0 0,1-1 0,0 0 0,0 0 0,0 0 0,-8-5 0,0 0 11,1-1-1,0-1 0,-18-15 0,26 18-13,0 0 0,1 0 0,0-1 0,0 1 0,0-1-1,1 0 1,0 0 0,0-1 0,1 1 0,-2-11-1,-5-10 7,8 24-13,1 0 0,-1 0 0,1 0 1,-1 0-1,1 0 0,0 0 0,1 0 0,-1 0 1,1 0-1,-1 0 0,1 0 0,0 1 0,1-1 1,-1 0-1,1 0 0,-1 1 0,1-1 0,0 1 1,4-5-1,4-5-54,0 0 0,0 2 0,16-15 0,2 1-416,0 1-1,2 2 1,55-32-1,-48 33 107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4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296 10 1796,'-5'-2'64,"0"0"-1,0 1 0,0-1 1,0 1-1,-1 0 0,1 1 1,0-1-1,0 1 0,0 0 1,-1 0-1,1 1 0,0 0 1,0 0-1,-8 2 1,-2 1 54,1 1-1,0 0 1,-25 14 0,30-14-78,1 1 0,1 0 0,-1 0 0,1 1 0,0 0 0,1 0 0,-1 1 0,-8 15 1,-3 2 20,13-19-48,1 0 1,0 0 0,0 1 0,1 0 0,0-1 0,0 1-1,1 0 1,0 0 0,0 1 0,0-1 0,1 0 0,0 1-1,1-1 1,-1 1 0,2-1 0,-1 1 0,3 11-1,-2-13-12,1 0 0,0-1-1,0 1 1,0-1 0,1 0-1,-1 0 1,1 0 0,1 0-1,-1 0 1,1-1-1,0 1 1,0-1 0,0 0-1,0 0 1,1-1 0,-1 1-1,1-1 1,0 0 0,0 0-1,1 0 1,-1-1-1,0 0 1,10 2 0,-9-2-11,0 0 0,1 0 0,-1-1 0,1 0 0,-1-1 1,1 1-1,-1-1 0,1 0 0,-1-1 0,1 0 0,-1 0 1,1 0-1,-1-1 0,8-3 0,-7 1-2,0 0-1,0 0 1,0-1-1,0 0 1,-1-1 0,0 1-1,0-1 1,0-1-1,-1 1 1,7-11 0,-6 8 1,-1-1 0,1 0 1,-2-1-1,1 1 0,3-15 1,7-16 3,-11-3 47,-5 35 34,0 34 31,3 4-22,1 0-1,1 0 1,13 40 0,-10-40-53,-1 0 0,-1 0 1,2 45-1,-6-57-20,1 1 1,1-1-1,4 19 1,-3-18 3,0 0-1,-2 0 1,1 20-1,4-21-2,-2-3 5,-5-14-16,0 0 0,0 1 1,0-1-1,0 0 0,0 0 0,-1 1 0,1-1 1,0 0-1,0 1 0,0-1 0,0 0 0,-1 0 0,1 1 1,0-1-1,0 0 0,-1 0 0,1 0 0,0 1 1,0-1-1,-1 0 0,1 0 0,0 0 0,0 0 0,-1 0 1,1 1-1,0-1 0,-1 0 0,1 0 0,0 0 1,-1 0-1,1 0 0,0 0 0,-1 0 0,1 0 0,0 0 1,0 0-1,-1 0 0,1 0 0,-1-1 0,-1 1-9,-11-10-591,12 10 550,0 0 0,0 0-1,-1-1 1,1 1 0,0-1 0,0 1 0,0-1 0,0 1 0,0-1 0,0 0-1,0 1 1,0-1 0,0 0 0,0 0 0,0 0 0,1 0 0,-1 0-1,0 0 1,1 0 0,-1 0 0,0 0 0,1 0 0,-1 0 0,1 0 0,0 0-1,-1 0 1,1-1 0,0 1 0,0 0 0,-1 0 0,1 0 0,0-1-1,0 1 1,1-2 0,9-5-304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5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1684,'0'5'120,"0"0"0,1 0 0,0 0 0,0-1 0,1 1 0,-1 0 0,1 0 0,4 7 0,7 23 144,22 59 138,-32-71-333,-2-15-46,0-1-1,0 1 1,1-1-1,0 0 1,5 11-1,1 2 29,0 0-1,-1 1 0,-1 0 1,-1-1-1,4 42 0,-3 110 261,-6-168-301,0-3 16,1-7-223,0-1 23,-1 1 1,0-1-1,0 1 0,-2-11 1,2 11 37,-1 1 0,1 0 0,0 0 0,0-1 0,0 1 0,1 0 0,1-9 0,9-1-230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5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156 400 1608,'0'0'246,"-39"-7"774,23 1-850,14 5-154,1 1 0,-1 0 0,1-1 0,0 1 0,-1-1 0,1 1 0,0-1 0,-1 0 0,1 0 0,0 0 0,0 1 0,-1-1 0,1 0 0,0-1 0,0 1 0,0 0 0,0 0 0,-1-2 0,-17-16 141,16 17-142,0-1 0,0 1 0,1 0 0,-1-1 0,1 1 0,0-1 0,0 1 0,0-1 0,0 0 0,-2-4 0,-1-8 36,-1 0-1,2-1 0,0 0 0,1 1 1,1-1-1,-1-27 0,2 22-20,1 8-7,0 1-1,0-1 1,4-17 0,-3 26-19,1 0 1,-1-1 0,0 1 0,1 0-1,0 0 1,0 1 0,0-1 0,1 0-1,-1 1 1,1-1 0,0 1 0,0 0-1,5-4 1,-2 2-2,0 1-1,0 0 1,0 0 0,0 1-1,1 0 1,0 0 0,-1 0 0,1 1-1,0 0 1,0 1 0,1-1-1,-1 1 1,0 1 0,0-1-1,0 1 1,1 0 0,-1 1-1,0 0 1,0 0 0,0 0-1,0 1 1,0 0 0,0 1-1,0 0 1,-1 0 0,1 0 0,-1 0-1,0 1 1,0 0 0,0 1-1,0-1 1,-1 1 0,0 0-1,0 1 1,0-1 0,0 1-1,-1 0 1,0 0 0,6 13-1,-4-4 1,-1 1 0,0 0 0,-2 0 0,0 1 0,0-1 0,-1 0 0,-1 1 0,-1 0 0,-2 18 0,2-2-5,-1-25 5,0-1-1,0 1 1,0 0-1,-1-1 0,0 0 1,-1 1-1,1-1 1,-5 7-1,6-11-2,0 0 1,-1 0-1,1 0 0,-1 0 1,0 0-1,0-1 0,0 1 1,0-1-1,-1 1 1,1-1-1,-1 0 0,1 0 1,-1 0-1,0 0 0,1 0 1,-1-1-1,-4 2 0,-1-1 6,1 0-45,-1 0-1,1 0 1,-1-1-1,1 0 0,-1-1 1,0 1-1,1-1 0,-1-1 1,0 0-1,1 0 1,-1 0-1,0-1 0,1 0 1,0 0-1,0-1 1,-8-3-1,1-2-215,12 7 180,0 0 0,-1 0 0,1 0 0,0-1 0,0 1 0,-1-1 0,1 1 0,0-1 0,1 0 0,-1 0 1,0 0-1,0 0 0,1 0 0,-1 0 0,1 0 0,0-1 0,-2-4 0,1-7-286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7.0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362 74 1648,'0'-4'100,"0"-1"0,0 0 0,-1 1 0,0-1 0,1 1 0,-1-1 1,-1 1-1,1-1 0,-2-3 0,2 6-81,-1 0 1,1 1-1,0-1 1,0 1 0,-1-1-1,1 1 1,-1-1-1,1 1 1,-1 0 0,1 0-1,-1 0 1,0 0-1,0 0 1,0 0-1,1 0 1,-1 1 0,0-1-1,0 1 1,0-1-1,0 1 1,0 0 0,0 0-1,0 0 1,-3 0-1,-13 0 48,8-1-34,-1 1 0,0 0 0,0 1 0,0 0-1,1 1 1,-1 0 0,1 1 0,-13 5 0,6-1-10,1 1-1,0 1 1,1 1-1,0 0 1,1 1 0,0 0-1,0 1 1,-19 24-1,29-31-18,1-1-1,0 1 0,0 1 1,1-1-1,0 0 0,-1 0 1,2 1-1,-1 0 0,1-1 1,0 1-1,0 0 0,0-1 1,1 1-1,0 0 0,0 0 1,1 5-1,-1-9-3,3 5 3,0-1 0,1 1-1,0-1 1,0 0 0,0 0 0,1 0-1,9 9 1,8-1-2,0-1 1,36 15-1,2 2 0,43 31 19,-95-55-5,-1 2 0,1-1-1,-1 1 1,-1 0 0,0 1-1,0 0 1,-1 0 0,6 12-1,2 30 87,-12-50-97,0 1 1,0 0-1,-1 0 0,1-1 1,0 1-1,-1 0 0,1 0 1,-1 0-1,0 0 1,0 0-1,0 0 0,0 0 1,0-1-1,0 1 0,0 0 1,-1 0-1,1 0 0,-1 0 1,1 0-1,-1 0 0,0-1 1,0 1-1,1 0 0,-1-1 1,0 1-1,-1 0 0,1-1 1,0 1-1,0-1 0,-1 0 1,1 1-1,-1-1 1,1 0-1,-1 0 0,1 0 1,-1 0-1,-3 1 0,-6 3 13,0-1-1,0 0 0,0-1 1,-24 3-1,21-4-8,-4 0 1,1 0 0,0-2 0,-29-2 0,-8-1-18,51 3-17,1 0 1,0 0-1,0 0 0,0 0 1,0-1-1,0 1 1,0-1-1,0 0 0,0 1 1,0-1-1,0 0 0,0 0 1,0 0-1,0 0 0,1-1 1,-1 1-1,0 0 1,1-1-1,-1 1 0,1-1 1,0 0-1,-1 1 0,1-1 1,0 0-1,0 0 0,0 0 1,0 0-1,1 0 0,-2-3 1,1 1-60,0 1 1,1 0 0,-1-1-1,1 1 1,0-1-1,0 1 1,1-1-1,-1 1 1,1-1 0,-1 1-1,1 0 1,0-1-1,0 1 1,0 0-1,1 0 1,-1 0 0,4-5-1,8-13-273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7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 1720,'0'0'816,"24"0"38,43 1-483,-29 0-258,0-1 0,63-8 0,-63 6-56,-34 3-54,-1-1 0,1 0 0,-1 0 0,1 0 0,-1-1 0,0 1 0,1-1 0,-1 1 0,1-1 0,4-3 0,14 3-390,-12 1-375,-16 0 301,4-1 147,2-5-20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7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1824,'0'0'234,"39"0"618,41 2-333,-35 0-347,1-2-1,76-10 0,-77 7-135,-40 3-87,-1 0 1,1 0 0,0 0 0,-1-1 0,1 1-1,-1-1 1,1 0 0,-1-1 0,0 1 0,9-4-1,-1-18-1095,-10 16 758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8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1 1624,'0'0'226,"15"7"486,18 26-387,-27-29-302,-1 0 0,0 1 0,0 0 0,0-1 0,-1 2 0,1-1 0,-1 0 0,0 1 0,-1 0 0,0 0 0,1 0 0,-2 0 0,1 0 0,-1 1 0,0-1 0,0 1 0,-1 0 0,1 11 0,-1-5-1,-2 0 1,1 0 0,-2 0-1,0 0 1,0 0 0,-1 0-1,-1-1 1,-8 22 0,5-17-52,-1 0 1,-1-1 0,0 0 0,-1 0-1,-1-1 1,0-1 0,-1 0 0,-1 0-1,0-1 1,0-1 0,-2 0 0,-21 14-1,34-25-18,0 0 0,1 0 0,-1 0 0,0 0 0,0-1 1,0 1-1,0-1 0,0 1 0,1-1 0,-1 0 0,0 1 0,0-1 0,0 0 0,0 0 0,0-1 0,0 1 0,0 0 0,0-1 0,0 1 0,0-1 0,0 1 0,1-1 0,-1 0 0,-3-2 0,3-4-299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14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1712,'13'65'998,"-12"-50"-899,1-1-1,0 0 1,1 0 0,9 24-1,4 26 94,9 53 90,-17-84-204,-1 0-1,-1 1 1,2 53 0,5 14 82,-13-86-84,3-20-5,4-14-58,28-51 20,-26 50-29,1-1 1,1 2-1,14-21 1,-18 32-4,-1-1 0,-1 1 0,0-1 0,0 0 0,6-15-1,-10 21 1,0 0-1,1-1 1,-1 1-1,1 0 1,0 0-1,0 0 0,0 0 1,0 0-1,4-3 1,16-25-3,27-25-5,-49 53 3,-2 7-1,1-1-1,-1 0 0,0 0 1,0 0-1,0 0 1,-1-1-1,1 1 0,-1-1 1,1 1-1,-1-1 0,-5 4 1,-24 25-12,4 0 17,25-28-1,0-1 1,0 1 0,0 0-1,0 0 1,1 1-1,-1-1 1,1 0 0,0 1-1,0-1 1,0 1-1,1 0 1,-1 0 0,1 0-1,0 0 1,0 0 0,0 0-1,0 0 1,0 8-1,-6 8-2,6-19 3,1 0-1,-1 0 1,0 0 0,1 0 0,-1 0 0,1 0 0,-1 0-1,1 0 1,0 0 0,-1 0 0,1 1 0,0-1 0,0 0-1,0 0 1,0 0 0,0 0 0,0 0 0,0 1 0,0-1-1,0 0 1,0 0 0,1 0 0,-1 0 0,0 0 0,2 2-1,5 9 7,-2-3-5,0 0 0,0-1-1,1 0 1,0 0 0,0-1 0,1 1 0,8 5-1,-1-1 10,-4-3-7,0 0 1,0-1 0,1 0-1,0-1 1,23 11 0,-20-9 1,0-3 2,0-3-2,-13-3-11,-1 1 0,1-1-1,0 0 1,-1 1 0,1-1-1,0 0 1,-1 1 0,1-1-1,0 0 1,-1 0-1,1 1 1,0-1 0,0 0-1,-1 0 1,1 0 0,0 0-1,-1 0 1,1 0-1,0 0 1,0 0 0,-1 0-1,1-1 1,0 1 0,0 0-1,-1 0 1,1-1-1,0 1 1,-1 0 0,1-1-1,0 1 1,-1-1 0,1 1-1,-1-1 1,2 0-1,1 0-207,-3 1 195,1 0 0,-1 0 0,0 0 0,1 0 0,-1 0 0,1 0 0,-1 0 0,0 0-1,1-1 1,-1 1 0,0 0 0,1 0 0,-1 0 0,0 0 0,1 0 0,-1-1 0,0 1 0,1 0 0,-1 0 0,0-1 0,0 1 0,1 0 0,-1 0 0,0-1 0,0 1-1,0 0 1,1-1 0,-1 1 0,0 0 0,0-1 0,0 1 0,0 0 0,0-1 0,1 0 0,-1-22-1161,0 10 827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4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1640,'62'5'803,"-52"-2"-753,-1 0 1,0 1-1,0 0 0,0 1 1,0 0-1,-1 0 0,0 1 0,0 0 1,0 1-1,-1-1 0,0 1 1,0 1-1,-1-1 0,0 1 1,0 0-1,-1 1 0,0 0 1,0-1-1,-1 1 0,5 15 1,-5-5 38,-1 0 0,2 25 0,-5-38-74,0-1 0,0 1 0,0-1 0,-1 1 0,0-1 0,0 1 0,0-1 0,-1 1 0,0-1 0,0 0 0,0 0 0,-6 8 0,-2 9 40,9-20-51,0 0-1,1 1 1,-1-1 0,-1 0-1,1 0 1,0 0 0,0 1-1,-1-1 1,1-1 0,-1 1-1,0 0 1,1 0 0,-1-1-1,0 1 1,-4 2 0,-6 4-3,-16 6-106,27-13 77,0-1 0,-1 1-1,1-1 1,0 0 0,0 0-1,0 0 1,0 0-1,-1 0 1,1 0 0,0 0-1,0 0 1,0 0 0,0-1-1,-1 1 1,1 0 0,0-1-1,0 1 1,0-1-1,0 1 1,-1-2 0,-11-24-1052,13 26 1070,-7-14-361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14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1676,'0'0'314,"39"0"657,31-1-462,91-12 0,-119 11-420,-32 3-64,1-2 0,-1 1 0,20-5 0,-27 5-21,0-1 1,0 1 0,0 0-1,0 0 1,0 0 0,0 0 0,0 0-1,6 2 1,-7-2-3,0 1 0,-1-1 1,1 1-1,0-1 0,0 0 0,0 0 1,-1 0-1,1 0 0,0 0 0,0 0 1,0-1-1,-1 1 0,1-1 0,2 0 1,16-1-156,-16 2-117,-11-5 127,5 4-40,-9 1-1109,9 0 949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15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1628,'0'0'590,"26"-5"117,38 18-138,-51-12-509,0 1-1,0 0 1,0 1-1,0 1 0,-1 0 1,18 8-1,41 11 118,-66-22-177,49 5-70,-52-6 32,-1 0 0,0 0 0,0 0 0,1 0 0,-1 0 0,0-1 0,1 1 0,-1 0 0,0-1 0,0 1 0,0-1 0,0 1 0,1-1 0,-1 1 0,0-1 0,0 0 0,0 0 0,0 1 0,0-1 0,0 0 0,0 0 0,-1 0-1,1 0 1,0 0 0,-1 0 0,1 0 0,0-1 0,-1 1 0,1 0 0,-1 0 0,1 0 0,-1-1 0,0 1 0,0 0 0,0 0 0,1-3 0,1-4-368,8-5 34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15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83 1644,'2'-4'99,"1"0"0,0-1 0,0 1 0,0 1 0,0-1 0,0 0 0,1 1 0,0 0 0,0 0 0,6-4 0,-1-1 109,-3 4-156,1 0 0,0 1 0,0 0-1,0 0 1,0 0 0,0 1 0,1-1 0,-1 2 0,1-1 0,-1 1 0,14 0-1,-6 1 4,0 0-1,0 0 0,0 1 0,-1 1 0,19 5 0,-21-4-25,1 1-1,-1 1 1,0 0 0,0 1-1,-1 0 1,22 15-1,-27-16-19,0 0 0,0 1 0,-1 0 0,0 0 0,0 0-1,0 0 1,0 1 0,-1 0 0,-1 0 0,1 0 0,-1 1 0,4 10 0,-5-13-6,-1 0 0,1-1 1,-1 1-1,0 0 0,0 0 0,0 0 1,0 0-1,-1 0 0,0 0 0,0 0 1,0 0-1,-1 0 0,0 0 0,0 0 1,0 0-1,-1-1 0,1 1 0,-5 7 1,2-4-5,-1-1 1,0 1 0,-1-1 0,0-1 0,0 1-1,-1-1 1,1 0 0,-1-1 0,-1 1-1,1-1 1,-1-1 0,0 1 0,0-1-1,0-1 1,0 0 0,-1 0 0,1 0 0,-1-1-1,0 0 1,0-1 0,1 0 0,-12 0-1,-55-1-7,73 0 8,-9-8 72,15 8-71,0-1 1,0 0-1,0 0 1,1 0-1,-2 0 1,1-1-1,0 1 0,5-4 1,-5 3-2,0-1 1,1 1-1,-1 0 0,1 1 1,0-1-1,-1 1 1,1 0-1,8 0 0,32-3 10,-38 3-9,0-1 0,1 2-1,-1-1 1,0 1 0,1 0 0,-1 0-1,0 1 1,1 0 0,-1 1-1,0-1 1,0 2 0,0-1 0,8 4-1,-9-3 0,0 0 0,0 1-1,0-1 1,0 1 0,0 0 0,-1 1-1,0 0 1,0 0 0,0 0-1,-1 0 1,1 1 0,3 6-1,0 13 3,-6-20-1,1 1 0,-1 0 0,-1 0 0,1 0 0,-1 0 0,0 0 0,0 0 0,-1 0 0,1 0 0,-2 0 0,1 0 0,-1 0 0,1 0 0,-3 7 0,-6 26 7,8-33-7,0 0 1,0-1-1,-1 1 0,1-1 0,-1 1 1,-1-1-1,1 0 0,-4 6 0,3-6 1,-1 0-1,0 0 0,0-1 0,-1 0 0,1 0 1,-1 0-1,1 0 0,-1 0 0,-1-1 0,1 0 1,0 0-1,-1-1 0,1 0 0,-1 0 0,0 0 1,-10 2-1,3-3-4,0 0 1,0-1-1,0 0 0,0-1 1,0-1-1,-24-5 0,17 3-207,0 0-1,1-2 1,-1 0-1,1-2 1,0 0-1,1-1 1,0 0 0,0-2-1,-25-19 1,28 9-176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8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392 217 1624,'0'0'788,"0"-2"-485,-1-12-251,0 0 1,-1-1-1,-1 1 0,-1 0 1,0 0-1,-6-15 0,8 23-41,-1 1-1,1 0 0,0 1 1,-1-1-1,0 1 0,0-1 0,0 1 0,-1 0 0,1 0 0,-1 1 0,0-1 0,0 1 1,0 0-1,0 0 0,-1 0 0,1 0 0,-1 1 0,-5-3 0,-7-1 17,-1 0 0,1 1-1,-24-3 1,35 8-23,1 0 1,-1 0-1,1 0 0,-1 1 1,1 0-1,0 0 0,-1 0 1,1 1-1,0-1 0,0 1 1,0 1-1,0-1 0,0 1 1,-7 5-1,-5 3 1,1 2 0,-19 18-1,33-29-4,0 0 0,0 1 0,0 0 0,0 0 0,1-1 0,-1 1 0,1 0 0,0 0 0,0 0 0,-1 6 0,-8 18-4,8-23 2,0 1 1,1-1-1,0 0 0,-1 0 0,1 1 0,1-1 0,-1 1 0,1-1 0,0 7 1,-5 25-19,4-34 18,0 0 0,1 0 0,-1 0 0,1 0 1,-1 0-1,1 0 0,0 0 0,0 0 1,0 0-1,0 0 0,0 0 0,0 0 0,1 0 1,-1 0-1,1 0 0,-1 0 0,1 0 0,0 0 1,0 0-1,-1 0 0,4 3 0,-2-2 0,1-1-1,0 1 1,-1-1-1,1 1 1,0-1-1,1 0 1,-1 0-1,0-1 1,1 1-1,-1-1 1,6 2-1,6 1-1,1 0-1,0-1 0,0-1 1,30 0-1,-37-2 4,-1-1 1,-1 0-1,1 1 1,-1 0 0,1 1-1,0 0 1,-1 0 0,0 0-1,1 1 1,-1 0 0,0 0-1,0 1 1,0 0 0,0 1-1,10 5 1,14 12 11,-29-20-6,1 0-1,0 0 1,-1 1-1,1-1 1,-1 1 0,1-1-1,-1 1 1,0 0-1,1 0 1,-1 0-1,0 0 1,0 0-1,0 1 1,-1-1-1,1 1 1,-1-1-1,1 1 1,-1-1-1,0 1 1,0 0 0,0 0-1,0 0 1,-1-1-1,2 7 1,4 27 115,-5-34-109,0 0 1,0 0 0,-1 0-1,1 0 1,-1 1 0,1-1-1,-1 0 1,0 1 0,0-1-1,0 0 1,0 1-1,0-1 1,0 0 0,-1 1-1,1-1 1,-1 0 0,1 0-1,-1 0 1,0 1 0,0-1-1,0 0 1,0 0-1,-1 0 1,1 0 0,-2 2-1,-2 0 3,0-1 0,1 1-1,-1-1 1,0 0-1,0 0 1,-1-1 0,1 1-1,-1-1 1,1 0-1,-1-1 1,1 0 0,-7 1-1,1 0 8,0 0 0,0-1 1,0-1-1,-1 0 0,1-1 0,-11-1 0,7-1-78,9 3-78,0-1 0,0 0 0,1-1 0,-1 1-1,0-1 1,0 0 0,-9-6 0,14 8 106,0-1 0,0 0 0,1 1 1,-1-1-1,0 0 0,1 0 0,-1 1 0,1-1 0,-1 0 1,1 0-1,-1 0 0,1 0 0,-1 0 0,1 0 0,0 0 1,0 0-1,-1 0 0,1 0 0,0 0 0,0 0 0,0-1 1,1 0-7,-1-1 1,1 0 0,0 0-1,0 1 1,0-1 0,0 1-1,0-1 1,0 1 0,1-1-1,2-3 1,9-15-327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8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1832,'0'0'811,"9"-1"-248,-11 2-289,-1-12-82,-1-13-521,4-12-1011,0 28 993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9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1724,'0'0'381,"0"22"141,4 24-289,1 0-1,3-1 1,2 1 0,29 84 0,-15-53-117,38 174 145,-58-180-183,-5-57-471,0-48-907,3 21 910,9-2 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9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78 314 1744,'0'0'21,"-1"0"0,1 0 0,0 0-1,0 0 1,0 0 0,0 0 0,-1 0 0,1 0-1,0 0 1,0 0 0,0 0 0,-1 0-1,1 0 1,0 0 0,0 0 0,0 0 0,0 0-1,-1-1 1,1 1 0,0 0 0,0 0 0,0 0-1,0 0 1,0 0 0,-1 0 0,1-1 0,0 1-1,0 0 1,0 0 0,0 0 0,0 0 0,0-1-1,0 1 1,0 0 0,0 0 0,0 0 0,0 0-1,0-1 1,0 1 0,0 0 0,0 0 0,0 0-1,0-1 1,0 1 0,0 0 0,0 0 0,7-14 428,23-25-370,-11 16 6,-14 16-75,-1 0 0,1 0 0,-2-1 0,1 1 0,-1-1 0,0 0 0,-1 0-1,3-15 1,0-68 119,-5 72-86,0 17-38,0 0-1,0 1 1,0-1 0,0 1-1,-1-1 1,1 1-1,0-1 1,-1 1-1,1-1 1,-1 1 0,1-1-1,-1 1 1,0 0-1,0-1 1,1 1-1,-1 0 1,0 0 0,0-1-1,0 1 1,0 0-1,-1 0 1,1 0-1,0 0 1,0 0 0,-1 1-1,1-1 1,0 0-1,-1 0 1,1 1-1,-1-1 1,1 1 0,-1 0-1,1-1 1,-3 1-1,0 0 6,1-1-1,-1 2 0,1-1 1,0 0-1,-1 1 0,1 0 1,-1-1-1,1 1 0,0 0 1,0 1-1,0-1 0,0 1 1,0-1-1,0 1 0,-5 4 1,2-1 3,0 1 1,1-1-1,0 1 1,0 0 0,0 0-1,1 1 1,0-1-1,0 1 1,1 0 0,-1 0-1,2 1 1,-1-1-1,1 0 1,0 1 0,0 0-1,1-1 1,0 15-1,-12 81 61,14-78-63,2 0 1,0-1-1,2 0 0,11 36 0,-14-54-14,0-1 1,1 0 0,0 1-1,0-1 1,0 0-1,1-1 1,0 1 0,0 0-1,0-1 1,0 0-1,1 0 1,7 5 0,-10-7-26,0-1-1,1 1 1,-1-1 0,0 1 0,1-1 0,-1 0 0,1 0-1,-1 0 1,1 0 0,-1 0 0,1-1 0,0 1 0,0-1 0,-1 0-1,1 0 1,0 0 0,-1 0 0,1 0 0,0 0 0,0-1 0,-1 1-1,1-1 1,-1 0 0,1 0 0,-1 0 0,1 0 0,-1 0-1,4-3 1,41-51-1172,-34 39 828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9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142 334 1680,'7'9'130,"-1"0"0,0 0 1,-1 0-1,0 1 0,7 19 0,9 18 376,-20-47-494,-1 0 0,0 0 0,0 0 0,0 1-1,1-1 1,-1 0 0,0 0 0,0 1 0,0-1 0,1 0 0,-1 0 0,0 1 0,0-1-1,0 0 1,0 1 0,0-1 0,0 0 0,0 0 0,0 1 0,0-1 0,0 0 0,0 1-1,0-1 1,0 0 0,0 1 0,0-1 0,0 0 0,0 0 0,0 1 0,0-1 0,0 0 0,0 1-1,-1-1 1,1 0 0,0 0 0,0 1 0,0-1 0,0 0 0,-1 0 0,1 1 0,0-1-1,0 0 1,-1 0 0,1 0 0,0 1 0,-1-1 0,-18-2 170,-23-16-98,15-4-35,19 17-42,1 0 1,0-1-1,0 0 0,0 0 1,1 0-1,0-1 1,0 0-1,1 0 0,-1-1 1,2 0-1,-1 1 0,1-2 1,0 1-1,-5-17 1,5 10 1,-1-5 4,0 0 0,1 0-1,-1-27 1,6 35-9,1 1 0,0 0 0,1-1 0,0 1 0,0 1 0,1-1 0,1 0 0,0 1 0,0 0 0,1 0 0,1 1 0,11-15 0,-15 21-3,0 0 0,0 0-1,0 0 1,1 1 0,-1 0 0,1-1-1,-1 1 1,1 1 0,0-1-1,0 0 1,0 1 0,0 0-1,0 0 1,0 0 0,0 0-1,0 1 1,0-1 0,1 1 0,-1 0-1,8 2 1,0-1 0,0 0 0,0 1 0,0 1 0,-1 0 0,21 8 0,-23-6 1,0 0 1,0 0-1,-1 1 0,0 0 1,0 1-1,0-1 0,0 2 1,-1-1-1,-1 1 1,1 0-1,-1 0 0,7 13 1,2 8 22,-2 0 1,16 47-1,-23-59-17,2 11-5,-2 1 1,-1 0 0,-1 0-1,-1 0 1,-3 59-1,0-59-82,0-28-20,-2-2 40,0-1-1,0 1 1,1-1-1,-1 1 1,1-1-1,-1 0 1,1 0 0,0 0-1,0 0 1,0 0-1,0 0 1,0 0-1,0 0 1,0 0 0,1 0-1,-1-4 1,-4-37-858,5 27 541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0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278 1 1712,'-9'0'101,"1"-1"0,-1 2 0,1-1 0,-1 1 0,1 1 0,0-1 0,-1 1 0,1 1 0,0-1 0,0 1 0,1 1 0,-1 0 0,1 0 0,-8 5 0,-2 4 8,0 0 0,1 1 0,-20 22 0,30-29-90,0 0 0,0 1 0,1 0 0,0-1 0,0 1 0,1 1 0,0-1 0,1 1 0,-1 0 0,-1 10 0,1 0 11,1 0-1,2 0 1,-1 1-1,2-1 1,1 1-1,4 30 1,-4-44-36,1 0 1,-1 0-1,1 0 1,0 0 0,1 0-1,-1-1 1,1 1-1,0-1 1,1 0-1,-1 0 1,1 0-1,0 0 1,0 0-1,1-1 1,-1 0-1,1 0 1,0 0 0,0-1-1,0 1 1,1-1-1,-1 0 1,1-1-1,-1 1 1,11 1-1,-12-2-10,1-1 0,0 0 0,0 0-1,0-1 1,0 0 0,0 0-1,0 0 1,0 0 0,0-1 0,0 1-1,-1-1 1,1-1 0,0 1-1,0-1 1,-1 0 0,1 0 0,-1 0-1,1 0 1,-1-1 0,0 0-1,0 0 1,0 0 0,4-5 0,9-10-55,-15 17 65,-1 0 0,1-1-1,0 1 1,-1-1 0,1 0 0,-1 1 0,0-1-1,1 0 1,-1 0 0,0 0 0,0 0 0,0 0-1,0 0 1,-1 0 0,1 0 0,0-1-1,-1 1 1,1-3 0,12-90-154,-13 16 100,0 47 142,0 29 60,0 11 94,1-1-208,0 1 0,1-1 0,0 0 0,0 1 0,1-1 0,0 0 0,0 0 0,5 6 0,16 44 81,-7 2-30,-12-44-62,0-1-1,-1 1 1,-1 0 0,0 0 0,0 20 0,10 92 63,-12-103-71,-1-16 0,1 1-1,-1 0 1,-1-1 0,1 1-1,-2 0 1,1-1 0,-4 13 0,4-19-10,0 0 1,0-1 0,0 1 0,0-1 0,0 1-1,0-1 1,-1 1 0,1-1 0,0 1 0,-1-1 0,1 0-1,-1 0 1,0 0 0,1 0 0,-4 2 0,1-2-7,1 0 0,-1-1 1,0 1-1,1 0 1,-1-1-1,0 0 0,0 0 1,1 0-1,-1-1 1,-7-1-1,3 0-80,0 0 1,0-1-1,1 0 0,-1 0 1,1-1-1,0 0 1,0 0-1,0-1 0,1 0 1,-1 0-1,1-1 0,0 1 1,1-1-1,-1-1 0,1 1 1,0-1-1,1 0 0,0 0 1,0 0-1,0 0 0,1-1 1,0 0-1,-3-14 1,-5-7-286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0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1 1804,'-13'7'784,"14"8"-567,0 0 0,2 0 0,7 29 1,3 13-49,-3-12-24,27 78-1,-9-40-54,-17-42-140,-2-1 0,-2 2 0,-2-1 0,-1 1 0,-2 42 0,-2-83 33,0 0 1,0-1-1,0 1 0,0-1 1,0 1-1,0-1 0,0 1 1,0-1-1,0 1 0,-1-1 1,1 1-1,0-1 0,0 1 1,-1-1-1,1 1 0,0-1 1,-1 1-1,1-1 0,0 0 1,-1 1-1,1-1 0,0 0 1,-1 1-1,1-1 0,-1 0 1,1 1-1,-1-1 0,1 0 1,-1 0-1,1 0 0,-1 1 1,1-1-1,-1 0 0,1 0 1,-1 0-1,1 0 0,-1 0 1,1 0-1,-2 0 0,-22-7-748,11-1 384</inkml:trace>
  <inkml:trace contextRef="#ctx0" brushRef="#br0" timeOffset="1">0 441 1712,'1'-3'58,"-1"0"1,1 0-1,-1 0 0,1 0 0,0 1 0,0-1 1,0 0-1,1 0 0,-1 0 0,0 1 0,1-1 1,0 1-1,0-1 0,0 1 0,0 0 0,0-1 1,0 1-1,1 0 0,-1 1 0,1-1 0,-1 0 1,1 1-1,4-3 0,26-22 125,-28 22-170,0 0-1,0 0 0,0 0 0,0 1 0,1 0 1,-1 0-1,10-3 0,22-14-38,-27 13-40,-1 0-1,0-1 0,0 0 1,0-1-1,12-16 0,2 3-142,-20 20 187,-1 1 1,0-1-1,0 0 0,0 0 0,0 0 0,0 0 0,0 0 0,-1 0 0,1 0 0,-1 0 0,0-1 0,3-4 0,21-70-618,-22 62 502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4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1604,'8'6'147,"-1"0"1,1-1-1,-1 0 0,2 0 1,-1-1-1,0 0 0,15 4 1,21 13-11,-2 2-7,150 77 411,-85-49-343,149 97 1,-200-109-145,-2 2 0,86 88 0,-6-6 68,-39-31-34,-69-67-57,-7-11-13,-18-12-16,1-1 0,0 1 0,0-1 1,0 1-1,1-1 0,-1 0 0,0 0 1,0 0-1,1 0 0,-1 0 0,0-1 1,1 1-1,-1-1 0,1 1 0,-1-1 1,1 0-1,-1 0 0,1 0 0,3-1 1,-4 1-3,10 1-252,-8 2-503,-13-2-84,3-1 431,5 0 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0.7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1648,'0'0'409,"0"28"224,1-16-535,0-1 1,1-1 0,0 1 0,7 17 0,3 17 95,-1-5-53,1 0 1,30 65-1,7 21 45,13 45 2,-58-153-163,5 1 4,-5-11-1,-9-7-11,5-1-17,-1-1 0,0 1 1,1 0-1,-1 0 0,1-1 1,-1 1-1,1-1 1,-1 1-1,1-1 0,-1 1 1,1-1-1,-1 1 0,1-1 1,0 1-1,-1-1 0,1 1 1,0-1-1,-1 0 0,1 1 1,0-1-1,0 1 1,-1-1-1,1 0 0,0 1 1,0-1-1,0-1 0,-1-3 2,0-1 0,0 1 0,-1 0 0,0-1 0,0 1 0,-5-10 0,-5-11 5,8 7-1,1 0-1,1 0 1,0 0-1,2-29 0,1 28-1,-1 16-3,1-1 0,1 1 1,-1-1-1,1 1 0,-1 0 0,1 0 0,0 0 0,1 0 0,-1 0 0,5-5 0,6-13 1,-10 17-2,0 1 1,0 0-1,0-1 0,1 1 1,-1 1-1,1-1 1,0 0-1,0 1 0,1 0 1,-1 0-1,1 0 1,-1 0-1,1 1 0,0 0 1,0 0-1,0 0 1,7-1-1,-8 2 0,1-1 0,0 1 0,0 0 0,0 1 0,0-1 0,-1 1 0,1 0 0,0 0 0,0 1 0,0-1 0,0 1 0,0 0 0,-1 0 0,1 1 0,0 0 0,-1-1 0,1 2 0,-1-1 0,7 4 0,0 4 1,34 31 3,-43-38-4,0 0 0,0 0 0,0 0 0,0 0 1,0 0-1,-1 0 0,1 1 0,-1-1 0,0 0 1,0 1-1,0-1 0,0 1 0,-1-1 0,1 5 0,3 51 0,-2-49-1,-1 0 0,0 1 0,-1-1 0,0 1 0,0-1 0,-1 1 0,-4 16 0,3-1-40,3-25 27,-1 1-1,0-1 0,0 1 0,0-1 0,0 1 0,0-1 0,0 1 1,0 0-1,0-1 0,0 1 0,-1-1 0,1 1 0,-1-1 0,1 0 1,-1 1-1,1-1 0,-1 1 0,0-1 0,0 0 0,0 0 0,0 1 0,0-1 1,0 0-1,0 0 0,-2 2 0,-6 3-87,9-6 61,-1 1 1,1-1 0,-1 1-1,1 0 1,-1-1-1,1 1 1,-1-1 0,0 0-1,1 1 1,-1-1 0,0 0-1,1 1 1,-1-1-1,0 0 1,1 1 0,-1-1-1,0 0 1,0 0 0,1 0-1,-1 0 1,0 0 0,0 0-1,1 0 1,-1 0-1,0 0 1,0 0 0,1 0-1,-1-1 1,0 1 0,1 0-1,-1 0 1,0-1-1,0 1 1,1 0 0,-1-1-1,1 1 1,-1-1 0,0 1-1,1-1 1,-1 0 0,-1-6-328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2.7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1692,'0'16'542,"0"7"-303,-1 22 42,3-1 1,8 52 0,2 18 19,1 2-12,-11-106-263,-1-1-1,0 1 0,0 0 0,-3 18 0,1-1 84,1-26-96,24-9-1177,-22-7 404,-2 2 380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3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540 1084 1740,'-56'2'764,"30"-1"-512,0-1 1,-33-4 0,41 1-167,0 0 1,1-2-1,-1 0 1,-17-8-1,26 9-60,0 0 0,1-1 1,0 1-1,-1-2 0,2 1 0,-1-1 0,1 0 0,0-1 0,-10-11 0,-16-23 40,21 27-46,-1-1 0,2 0-1,0 0 1,1-2 0,1 1 0,0-1 0,-9-27 0,2-19 5,3 0 1,3-1 0,3-1-1,2-119 1,6 164-23,0 1-1,2-1 1,1 1 0,0 0 0,1 0 0,1 0-1,1 1 1,1 0 0,0 0 0,1 1 0,1 0 0,16-20-1,-19 29-1,0 1-1,1 0 1,0 0-1,0 1 1,1 0-1,-1 0 1,2 1-1,-1 0 0,0 1 1,19-6-1,-11 4-1,1 1 0,0 1 0,0 0 0,0 2 0,26-1-1,-21 3 2,0 2 0,0 0 0,0 2 0,-1 0-1,1 2 1,-1 0 0,0 2 0,-1 0-1,0 1 1,0 1 0,-1 1 0,25 18 0,-24-12-1,0 0 1,-1 1-1,0 1 1,-2 1 0,-1 1-1,0 0 1,-1 1-1,-2 1 1,0 0-1,12 31 1,-17-36-1,-1 0 0,-1 1 1,-1 0-1,0 1 0,-2-1 0,0 1 0,2 33 0,1 16 4,-5-57-3,0 1 1,-1-1 0,0 1 0,-1-1 0,-3 25 0,2-27 0,0 0 0,-1-1-1,0 1 1,-1 0 0,0-1-1,0 1 1,-1-1 0,-1 0-1,1 0 1,-1-1 0,-9 12-1,-15 16 8,24-28-7,-1-1 1,0 0-1,0 0 0,0 0 1,-1 0-1,0-1 0,0 0 1,-1-1-1,1 0 1,-17 8-1,11-7-3,-1 0 0,0 0 0,0-2 0,-1 1 0,1-2 0,-1 0 0,-27 1 0,-5-1-142,38-2 26,-1 0 0,0-1 1,1 0-1,-1 0 0,0-1 0,1-1 0,-1 1 0,1-1 0,-10-4 0,-17-8-738,32 6 480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8.9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1652,'0'-4'955,"0"7"-372,3 14-199,4 33-352,34 116 266,5 5-122,-30-106-114,-14-50-46,0-1 1,-1 1-1,0-1 0,-3 26 0,0 0 28,2-39-39,-2-23-820,1 21 774,0 0 0,0 0-1,1-1 1,-1 1 0,0 0 0,1-1-1,-1 1 1,1 0 0,-1-1 0,1 1-1,0-1 1,-1 1 0,1-1 0,0-1-1,-5-18-510,-5 6 178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9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1640,'1'3'34,"0"0"0,0 0 0,0-1 0,1 1 0,-1 0 0,1 0 0,-1 0 0,1-1 0,0 1 0,0-1 0,3 3 0,11 17 132,-4 2-50,-2 1-1,0 0 1,-1 0-1,-2 1 1,-1 0-1,6 48 1,-10-46 2,2 0-1,1 0 1,1-1 0,11 32 0,-15-52-87,11 52 194,-10-34-141,-3-24-80,0 0 1,0 0 0,0 0 0,0 0-1,0 0 1,0 0 0,0 1-1,0-1 1,0 0 0,0 0-1,1 0 1,-1 0 0,0 0-1,1 0 1,-1 0 0,1 0-1,-1 0 1,1 0 0,-1-1 0,1 1-1,0 0 1,0 0 0,-1 0-1,1-1 1,1 2 0,2 2-534,-6-15-392,2-1 508,0 3 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0.6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1624,'0'0'687,"28"23"-76,-13-15-545,1-2 1,0 0 0,0 0 0,0-2 0,1 0 0,0 0 0,27 1-1,129-4 112,-96-3-298,-76 2 68,1 0 1,-1-1-1,0 1 0,1-1 0,-1 1 0,0-1 0,1 0 0,-1 1 0,0-1 0,0 0 1,1 0-1,-1 0 0,0 0 0,0 0 0,0 0 0,0 0 0,0-1 0,-1 1 0,1 0 1,0 0-1,0-1 0,-1 1 0,1 0 0,-1-1 0,1 1 0,-1-1 0,0-1 1,0-4-255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1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1672,'7'-1'110,"0"-1"-1,-1 2 1,1-1-1,0 1 1,0 0 0,-1 0-1,12 2 1,7 0 68,294-2 666,-317 0-958,11-7-1121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2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1776,'0'-1'41,"1"1"-1,-1 0 1,1-1-1,-1 1 1,0-1-1,1 1 1,-1 0-1,1-1 1,-1 1 0,1 0-1,-1-1 1,1 1-1,-1 0 1,1 0-1,-1-1 1,1 1-1,-1 0 1,1 0-1,-1 0 1,1 0-1,0 0 1,-1 0-1,1 0 1,-1 0 0,1 0-1,-1 0 1,1 0-1,-1 0 1,1 0-1,0 0 1,0 1-1,29 4 147,-23-4-71,20 7-9,-1 1 1,0 1-1,0 1 0,-1 1 0,44 29 0,38 17-6,50 27 4,-111-59-86,-3 2-10,-32-20-4,0 0 0,1-1 1,16 7-1,6 10 10,-29-20-13,-1-1 0,0 1 0,1-1-1,-1 0 1,1-1 0,0 1 0,6 2 0,-10-5-1,0 0 0,0 0 0,0 0 1,0 0-1,-1 0 0,1 0 0,0 0 1,0 1-1,0-1 0,0 0 0,0 0 1,0 1-1,-1-1 0,1 1 0,0-1 1,0 1-1,-1-1 0,1 1 0,0 0 1,-1-1-1,1 1 0,0 0 0,-1-1 1,1 1-1,-1 0 0,1 0 0,-1-1 1,0 1-1,1 0 0,-1 0 0,0 0 0,1 0 1,-1 1-1,-1 0 0,-1 1 0,0-1 0,1 1 0,-1-1 1,0 0-1,0 0 0,0 0 0,0 0 0,-5 3 0,-29 37 6,-31 31-3,54-61-3,0 1-1,-18 26 1,-14 13 1,-5 12-1,38-48 0,0 0 0,-17 18 0,-9 14 3,32-39-3,0 1 0,-1-1 0,0-1 0,-17 15-1,22-21 1,0 0-1,0 0 0,1-1 0,-1 1 0,0 0 0,1 0 1,-1 1-1,1-1 0,0 0 0,-1 3 0,1-3 0,0 0 1,0 0-1,0 0 0,0 0 0,-1 0 0,1-1 0,0 1 0,-1 0 1,1-1-1,-1 1 0,0-1 0,1 1 0,-5 1 0,-9 11 0,15-13-22,0 0 0,-1 0 0,1-1-1,-1 1 1,1 0 0,-1-1 0,0 1-1,1-1 1,-1 1 0,1-1-1,-1 1 1,0-1 0,0 1 0,1-1-1,-1 0 1,0 0 0,0 1 0,1-1-1,-1 0 1,0 0 0,0 0 0,0 1-1,1-1 1,-1 0 0,0 0-1,0 0 1,0-1 0,0 1 0,1 0-1,-1 0 1,0 0 0,0-1 0,0 1-1,1 0 1,-1 0 0,0-1 0,1 1-1,-1-1 1,0 1 0,1-1-1,-1 1 1,0-1 0,1 1 0,-1-1-1,1 0 1,-1 1 0,1-1 0,-1 0-1,1 0 1,0 1 0,-1-1 0,1 0-1,0 0 1,-1 1 0,1-1-1,0 0 1,0 0 0,0 0 0,0 1-1,0-1 1,0 0 0,0 0 0,0 0-1,0 1 1,0-1 0,0 0 0,1-1-1,14-26-801,7 14 462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3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1680,'0'8'182,"0"0"-99,0 0 0,0 1 0,0-1 0,1 0 0,1 0 0,-1 0-1,1 0 1,5 12 0,-1-3-5,-1-1-1,-1 1 0,0 0 1,2 26-1,8 37 152,33 142 268,-19-80-260,-26-130-208,-1 0 1,0-1-1,0 1 0,-3 22 0,1 2 69,1-35-49,4-34 0,2-6-29,0 12-9,-6 25-11,0 0 1,1-1-1,-1 1 1,1 0-1,-1-1 1,1 1-1,-1 0 1,1 0-1,0 0 1,0 0-1,2-4 0,36-68 14,-14 33-10,-18 29-2,0 0-1,0 0 0,11-11 1,-3 1-2,9-8 0,7 0 0,-24 22 0,1 1 0,0-1 0,0 1 0,1 1 0,10-6 0,-7 0 0,-12 11 1,0 0-1,1 0 0,-1 1 0,1-1 0,-1 0 0,1 1 1,0-1-1,-1 1 0,1-1 0,-1 1 0,1-1 0,0 1 1,0-1-1,-1 1 0,1-1 0,0 1 0,0 0 0,0-1 1,0 1-1,0 0 0,0-1 1,1 0-1,0 1 0,-1-1 1,1 0-1,-1 0 0,1 0 0,-1 0 1,0-1-1,1 1 0,-1 0 0,0 0 1,0-1-1,0 1 0,0-1 1,0 1-1,0-1 0,0 0 0,1-2 1,-2 2 3,0 1-12,0-4-2,0 4 12,-2 1-16,-24 0 10,24 0 4,0 0 1,1 1-1,-1-1 0,0 0 1,0 1-1,0-1 1,1 1-1,-1 0 0,0-1 1,1 1-1,-1 0 1,0 0-1,1 0 0,-1 0 1,1 0-1,0 1 1,-3 1-1,-2 3 1,-10 13 2,15-17-3,0 1 0,0-1 1,-1 0-1,1 0 0,-1 0 1,1 0-1,-1 0 0,0 0 0,0-1 1,1 1-1,-4 1 0,2 0 0,-1 0-1,1 1 1,0-1-1,0 1 1,0-1-1,0 1 0,1 0 1,-4 8-1,-15 20-4,8-18 4,-1 0 0,-21 16-1,-6 19 10,40-48-8,1-1 0,-1 0 0,0 1 0,0-1 0,1 1 0,-1-1 0,0 1 0,1-1 0,-1 1 0,0-1 0,1 1 0,-1-1 0,1 1 0,-1 0 0,1-1 0,-1 1 0,1 0 0,0-1 0,-1 1-1,1 0 1,0 0 0,0 0 0,-1-1 0,1 1 0,0 0 0,0 0 0,0 0 0,0-1 0,0 1 0,0 0 0,0 0 0,0 0 0,0-1 0,1 1 0,-1 0 0,0 0 0,0 0 0,1-1 0,-1 1 0,1 1 0,20 8-3,-19-10 3,137 49 0,-88-25 7,-45-21-7,-1 0 1,0 0-1,0 0 0,-1 1 0,9 7 1,16 11-2,-27-21 1,0 0 0,-1 0-1,1 1 1,0-1 0,-1 0-1,1 1 1,-1 0 0,1-1-1,-1 1 1,1 0 0,-1 0-1,0 0 1,0 0-1,0 0 1,0 0 0,-1 0-1,1 0 1,0 4 0,12 6 6,-23-17-602,9 5 563,0 0 0,0 0 0,0-1 0,1 1 0,-1 0 1,0 0-1,1-1 0,-1 1 0,0 0 0,1-1 0,-1 1 0,0-1 1,1 1-1,-1-1 0,0 1 0,1-1 0,-1 1 0,1-1 0,0 0 1,-1 1-1,1-1 0,-1 0 0,1 1 0,0-1 0,-1 0 1,1 0-1,0 1 0,0-1 0,0 0 0,-1 0 0,1 1 0,0-1 1,0 0-1,0 0 0,0 0 0,1 1 0,-1-1 0,0 0 0,0 0 1,-2-12-392,-8-2 66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5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1724,'0'0'266,"38"-15"1106,-12 11-1174,-23 3-182,0 0 0,-1 1-1,1-1 1,0 1-1,0-1 1,0 1-1,0 0 1,0 0-1,0 0 1,0 1-1,3 0 1,10 1 34,-1 0-1,1-1 1,0-1-1,-1 0 1,17-3-1,23 0 39,37 3-1586,-92-7 866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3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1652,'29'0'804,"-21"-1"-767,-1 1 0,0 0 0,0 0 0,0 0 0,1 1 0,-1 0-1,0 1 1,0 0 0,0 0 0,0 0 0,-1 1 0,1 0 0,0 0 0,-1 0 0,0 1-1,0 0 1,0 0 0,0 1 0,-1 0 0,6 6 0,3 4 19,-9-10-35,0 0 0,0 0 0,-1 1 0,1 0 0,-1 0 0,0 0 1,-1 1-1,0-1 0,0 1 0,4 12 0,-2 4 58,-1 0 1,0 0-1,-1 35 0,-4-45-49,0 0-1,-1 0 0,-1 0 0,0-1 0,-1 1 1,0-1-1,-1 0 0,0 0 0,-10 16 0,12-24-19,1 0 0,-1 0 0,0-1 0,0 1 0,0-1 0,0 0-1,0 1 1,-5 2 0,-5 4 13,6-3-5,7-7-19,-1 1 1,1 0 0,-1-1-1,1 1 1,-1-1 0,0 1 0,0-1-1,1 1 1,-1-1 0,0 0 0,0 1-1,1-1 1,-1 0 0,0 1 0,0-1-1,0 0 1,0 0 0,1 0-1,-1 0 1,0 0 0,0 0 0,0 0-1,-1 0 1,-3 0 12,4 0-57,1 0 1,-1 0 0,0 1-1,1-1 1,-1 0-1,0 0 1,0 0 0,1 0-1,-1 0 1,0 0 0,1 0-1,-1-1 1,0 1-1,1 0 1,-1 0 0,0 0-1,1-1 1,-1 1-1,0 0 1,1-1 0,-1 1-1,1 0 1,-1-1 0,1 1-1,-1-1 1,1 1-1,-1-1 1,1 1 0,-1-1-1,1 1 1,0-1-1,-1 0 1,1 1 0,0-1-1,-1 0 1,1 1 0,0-1-1,0 0 1,0 1-1,0-1 1,0 0 0,0 1-1,0-1 1,0 0-1,0 1 1,0-1 0,0 0-1,0 1 1,0-2 0,0-3-312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5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0 1604,'-55'20'816,"48"-19"-762,1 1 1,-1 0-1,1 0 1,-1 1 0,1-1-1,0 1 1,0 1-1,0-1 1,0 1 0,-5 5-1,6-5-15,1 0-1,-1 1 0,1 0 1,0 0-1,0 0 0,0 0 1,1 1-1,0-1 0,0 1 1,0 0-1,1 0 0,0 0 1,0 0-1,0 0 0,1 1 1,0-1-1,0 0 0,0 1 1,2 12-1,-1-15-24,0-1-1,1 1 1,0 0-1,0 0 1,0-1 0,0 1-1,0-1 1,1 1-1,0-1 1,-1 0-1,1 1 1,1-1 0,-1 0-1,0 0 1,1-1-1,-1 1 1,1 0 0,0-1-1,0 0 1,0 1-1,0-1 1,0 0 0,1-1-1,-1 1 1,0 0-1,1-1 1,0 0-1,-1 0 1,5 1 0,-3-1-23,0 0 0,0 0 0,0 0 1,0-1-1,0 1 0,0-1 0,0 0 0,0-1 1,-1 1-1,1-1 0,0 0 0,0-1 1,0 1-1,-1-1 0,1 0 0,0 0 1,-1 0-1,0 0 0,0-1 0,1 0 1,-1 0-1,3-4 0,13-13-380,12-17-1165,-24 31 1208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5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1624,'1'1'48,"0"1"0,0 0 0,0-1 0,0 1 0,0-1 0,1 0-1,-1 1 1,0-1 0,1 0 0,-1 0 0,1 0 0,-1 0 0,1 0 0,-1 0 0,1 0-1,0 0 1,0-1 0,-1 1 0,1-1 0,0 1 0,0-1 0,-1 0 0,1 1 0,0-1 0,3 0-1,58 5 305,102-5-407,-164 0 22,0-1 0,1 1 0,-1 0 1,0 0-1,0-1 0,0 1 1,0 0-1,0-1 0,0 1 0,0-1 1,0 0-1,0 1 0,0-1 1,0 0-1,0 1 0,0-1 0,0 0 1,0 0-1,-1 0 0,1 0 1,0 0-1,-1 0 0,1 0 0,0 0 1,-1 0-1,0 0 0,1 0 1,-1 0-1,1-2 0,-1-11-319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6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1712,'0'-1'20,"0"1"-1,1-1 1,-1 0-1,0 1 1,0-1 0,1 1-1,-1-1 1,0 1-1,1-1 1,-1 1-1,1-1 1,-1 1 0,1-1-1,-1 1 1,1 0-1,-1-1 1,1 1-1,-1-1 1,1 1 0,-1 0-1,1 0 1,0-1-1,-1 1 1,1 0 0,0 0-1,-1 0 1,1 0-1,-1 0 1,2 0-1,28-3 361,-9 1-117,-3 1-206,-1 0 0,1 1 0,-1 1 0,0 1 0,1 0 1,-1 1-1,0 1 0,0 1 0,-1 0 0,1 1 0,21 12 1,-33-15-50,-1 0 1,0 1 0,0 0 0,0-1-1,0 2 1,-1-1 0,1 0-1,-1 1 1,0 0 0,-1-1-1,1 1 1,-1 0 0,0 0 0,0 1-1,0-1 1,-1 0 0,0 1-1,1 9 1,-1-9-5,0-1 0,-1 1 0,0-1 0,0 1 0,0-1 0,-1 1 0,0-1 0,0 1 0,0-1 0,-1 0 0,1 1 0,-1-1 0,-1 0 0,1 0 0,-1 0-1,0-1 1,0 1 0,-5 6 0,-39 27 1,21-19 1,24-17-5,-1 0-1,1 1 1,-1-1 0,0 0 0,0-1 0,0 1 0,0 0 0,0-1-1,0 0 1,0 0 0,0 0 0,0 0 0,-1 0 0,1 0-1,-6-1 1,-2 3 1,-15 2 2,15-6 19,17-2 37,23-1 5,8 3-18,-29-1-38,1 1-1,0 1 1,0 0 0,0 0-1,0 0 1,-1 1 0,1 1-1,0-1 1,16 7 0,3 3 5,-24-11-12,0 1 0,-1 0 0,0 1 0,1-1 0,-1 1 0,0-1 0,0 1 0,6 4 0,-3-1 1,-1 0 0,0 1 0,0-1-1,-1 1 1,0 0 0,0 0-1,0 0 1,0 0 0,-1 1-1,0-1 1,-1 1 0,3 9 0,-1 0 5,-2 1 0,0-1 0,0 1 0,-2 18 0,0-30-5,0-1-1,0 1 0,-1 0 0,0-1 0,0 1 1,0-1-1,-1 1 0,1-1 0,-1 0 1,0 0-1,0 0 0,0 0 0,-1 0 0,0 0 1,-3 4-1,0-2 1,0-1 0,0 0-1,0 0 1,-1 0 0,0-1 0,1 0 0,-1-1 0,-10 5 0,-2-2 0,0 0 0,-1-1 0,0-1 1,1-1-1,-1-1 0,-24 0 0,35-2-11,-11 0-30,1-1 1,-26-3-1,39 3-50,1 0-1,-1-1 1,1 1-1,0-1 1,0 0-1,-1-1 1,1 1 0,1-1-1,-1 0 1,0 0-1,1 0 1,0-1-1,-5-4 1,-15-15-772,22 9 491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1.8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1684,'0'0'204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2.7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259 73 1672,'1'12'581,"-1"-19"-123,-3-19-256,-7 14-180,8 9-18,0 1 1,0-1 0,-1 0-1,1 1 1,-1 0 0,0 0-1,0 0 1,1 0 0,-1 0-1,0 0 1,-1 1 0,1-1 0,0 1-1,0 0 1,-1 0 0,-3-1-1,-1 0 1,-1 0 0,1 1 0,-1 0-1,0 0 1,1 1 0,-1 0 0,0 1 0,-14 2-1,18-2-3,0 0 0,1 0-1,-1 1 1,1-1-1,0 1 1,0 0 0,-1 0-1,1 1 1,0-1-1,1 1 1,-1 0 0,0 0-1,1 0 1,0 0-1,0 1 1,-6 7 0,1-1-9,8-9 7,-1 0 1,0 0-1,1 0 0,-1 0 1,0 0-1,1 0 1,-1 0-1,1 0 0,0 0 1,-1 0-1,1 0 1,0 0-1,0 0 0,-1 0 1,1 0-1,0 0 1,0 2-1,-7 13-7,6-15 6,1 0 1,-1 0-1,0 0 0,1 0 0,-1 0 0,0 0 0,1 0 1,-1 0-1,1 0 0,0 0 0,-1 1 0,1-1 0,0 0 0,0 0 1,-1 0-1,1 0 0,0 1 0,0-1 0,0 0 0,1 0 0,-1 0 1,0 0-1,0 1 0,1-1 0,-1 0 0,0 0 0,1 0 0,0 2 1,3 10-3,-4-12 4,-1 0-1,1-1 1,0 1-1,0 0 0,0 0 1,0-1-1,1 1 1,-1 0-1,0-1 0,0 1 1,0 0-1,0-1 1,1 1-1,-1 0 0,0-1 1,1 1-1,-1-1 1,0 1-1,1-1 0,-1 1 1,1 0-1,-1-1 1,1 0-1,-1 1 0,1-1 1,0 1-1,21 8-4,-18-7 3,-1 0-1,1-1 1,-1 1 0,1-1 0,0 0 0,-1 0 0,1 0 0,0-1 0,5 1 0,2-1 3,0 2 1,0-1 0,0 1-1,0 1 1,-1 0 0,1 0-1,-1 1 1,0 1 0,18 10-1,0 3 27,-1 1-1,26 23 1,-50-38-11,0 0 0,0 1 0,-1-1 0,1 1 0,-1 0 0,0 0-1,0 0 1,0 0 0,-1 0 0,0 0 0,0 0 0,0 1 0,0-1 0,-1 0 0,0 1 0,0-1 0,-1 0 0,1 1 0,-3 6 0,1-8-1,0-1 1,0 1-1,0 0 0,0-1 1,-1 0-1,0 1 1,1-1-1,-1 0 1,-1 0-1,1-1 1,0 1-1,-1-1 0,1 1 1,-1-1-1,-5 2 1,-3 1 19,0-1 0,0-1 0,-22 4 0,-10 2 1,38-9-32,0 1-1,-1-1 0,1-1 0,0 1 0,-11-3 0,-10 0-53,26 2 24,-1 1 0,0-1 0,0 1-1,0-1 1,1 0 0,-1 0 0,0 0 0,1 0 0,-1 0 0,0 0 0,1 0 0,0-1 0,-1 1 0,1 0 0,0-1 0,0 1 0,-1-1 0,1 0 0,0 1 0,1-1 0,-1 0 0,0 1 0,0-1 0,1 0-1,-1 0 1,1 0 0,-1-2 0,0-1-79,0 0 0,0 0-1,0 0 1,0 0-1,1 0 1,0 0 0,0-1-1,2-8 1,9-8-263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3.3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70 0 1652,'0'0'147,"-15"15"291,9-9-377,1 1 0,0 0 0,0 0 0,1 0 0,0 1 0,0-1 0,1 1 0,0 0 0,0 0 0,-2 14 0,2-4 0,0 1 0,2 0 0,0-1 0,1 1 0,1 0-1,1-1 1,1 1 0,6 24 0,-3-12-3,-4-19-41,2 0-1,0 0 0,0 0 1,1-1-1,0 1 0,1-1 1,0-1-1,1 1 0,1-1 1,-1 0-1,1 0 1,1-1-1,0 0 0,17 12 1,-17-14-17,0 0 1,1-1-1,0 0 1,0-1-1,0 0 1,0 0-1,1-2 1,0 1 0,0-1-1,0 0 1,0-1-1,1-1 1,-1 0-1,0 0 1,23-2-1,-28 0-10,-1 0-1,1 0 1,-1 0-1,0 0 1,1-1-1,-1 0 1,0 0-1,0-1 1,0 1-1,0-1 1,-1 0-1,1 0 1,-1-1-1,0 1 1,0-1-1,0 0 1,0 0-1,-1 0 0,1-1 1,-1 1-1,0-1 1,0 0-1,-1 0 1,0 0-1,0 0 1,3-11-1,-1-6-27,0-1-1,-2 0 1,-1 0 0,0 0-1,-5-29 1,2-8-12,2-40 26,-2 97 35,-7-1 0,7 2 3,2 47 121,0 372 145,0-416-401,0-59-1200,0 43 988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3.9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27 313 1632,'1'12'114,"1"0"-1,1 0 1,-1 0-1,2-1 1,-1 1-1,11 20 1,11 38 322,-15-35-269,-7-26-116,0-1 0,-1 0-1,0 0 1,-1 1 0,1 14-1,-2 35 348,0-57-310,-2-16 8,-8 4-88,0-1 1,0 0 0,1-1 0,1 0-1,0 0 1,0-1 0,2 0 0,0 0-1,0-1 1,2 0 0,-1 0 0,2 0-1,0 0 1,1 0 0,0-24 0,1 8-8,1 6-4,0-1 0,1 0 0,9-46 0,-6 45 4,-4 24-1,0 1 0,1-1 0,-1 0 1,1 0-1,-1 0 0,1 0 0,0 0 0,0 0 0,0 1 0,0-1 0,3-4 0,6-7-1,-8 10 0,0 1-1,1-1 1,-1 1 0,1-1 0,0 1-1,-1 0 1,1 0 0,1 0 0,-1 1 0,0-1-1,1 1 1,-1 0 0,1 0 0,0 0-1,0 0 1,0 1 0,0-1 0,6-1-1,-6 3 4,0 0-1,0 0 0,0 1 0,-1-1 1,1 1-1,0-1 0,-1 1 1,1 1-1,0-1 0,-1 0 0,1 1 1,-1 0-1,0-1 0,1 1 0,4 5 1,43 36 29,2 35 37,-41-60-57,-1 0 0,-1 1 0,0 0 1,-2 1-1,0 0 0,5 21 0,18 44 29,-25-70-32,-2 0 1,1 0-1,-2 1 0,0-1 0,-1 1 0,0 0 0,-1 27 0,-1-42 7,-26-17 5,18 10-19,1 0 0,0-1 0,0 0 0,1-1 0,0 1 0,0-1 0,1 0 0,-7-13-1,-15-27 2,21 41-1,1-1-1,1-1 1,-1 1 0,1-1 0,0 0-1,-3-15 1,-4-24-1,6 28-3,1 0 0,0 0-1,0-31 1,3 43-3,1-1 0,0 0 0,0 1-1,1-1 1,0 1 0,1-1 0,0 1-1,0 0 1,0-1 0,1 1 0,1 0-1,-1 0 1,1 1 0,1-1 0,5-7-1,-1-4 4,-8 16 3,0 1 0,0-1 0,0 1 0,0-1 0,0 1 1,1 0-1,-1-1 0,1 1 0,-1 0 0,1 0 0,3-3 0,3 0-2,-1-1-1,1 1 0,0 0 0,0 1 1,0 0-1,1 0 0,-1 1 0,14-3 1,-17 5 0,0 0 1,-1 1-1,1 0 1,0 0 0,-1 0-1,1 1 1,-1 0-1,1-1 1,0 2 0,-1-1-1,0 0 1,1 1-1,-1 0 1,0 0 0,0 0-1,0 1 1,0-1-1,0 1 1,4 4 0,-1-2 4,0 1 1,-1 0 0,0 1 0,0 0 0,0 0-1,-1 0 1,0 1 0,0-1 0,-1 1-1,0 0 1,-1 1 0,1-1 0,3 17-1,1 5 7,-2 0 0,0 1-1,-2 0 1,0 33-1,-4 58-135,-1-122 104,1 0 0,0 0 0,-1 0 0,1 1 0,0-1 0,-1 0 0,1 0 0,0 0 0,-1 0 0,1 0 0,-1 0 0,1 0 0,0 0 0,-1 0 0,1 0 0,0 0 0,-1 0 0,1 0 0,0 0 0,-1 0 0,1-1 0,-1 1 0,1 0 0,0 0 0,0 0 0,-1-1 0,1 1 0,0 0 0,-1 0 0,1-1 0,0 1 0,0 0 0,-1 0 0,1-1 0,0 1 0,0 0 0,0-1 0,-1 1 0,1 0 0,0-1 0,0 1 0,0 0 0,0-1 0,0-27-1140,0 20 802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4.6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38 1764,'0'-1'813,"23"1"-357,-1-1 0,40-6 0,-34 4-407,68-13 141,-17 9-1400,-73 5 983,-12 3-30,4-1-33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5.0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73 1616,'52'0'824,"151"-7"-58,-201 7-752,-1-4-106,-1 0 10,0 1 0,0-1-1,-1 0 1,1 1 0,-1-1 0,0 0 0,1 1-1,-2-1 1,1 1 0,0-1 0,-3-4 0,1-5-244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5.7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193 1 1764,'-7'0'61,"0"1"-1,0-1 1,0 2-1,0-1 1,-1 1 0,2 0-1,-1 0 1,0 1-1,0 0 1,1 0 0,0 1-1,-1 0 1,1 0-1,1 0 1,-1 1-1,1 0 1,-1 0 0,1 0-1,1 1 1,-1-1-1,1 1 1,0 0 0,0 0-1,1 1 1,0-1-1,-4 12 1,-1 5 3,1 0 0,1 1 0,1-1 0,1 1 0,1 0 0,0 44 0,3-55-47,1 0 1,0 1 0,1-1-1,0 0 1,1 0 0,1 0-1,0 0 1,1 0 0,0-1 0,1 0-1,0 0 1,9 12 0,-9-16-10,0 0 0,1 0 1,0 0-1,1-1 0,0 0 1,0-1-1,0 0 0,1 0 1,-1-1-1,1 0 0,1 0 1,-1-1-1,1 0 0,0-1 1,18 4-1,-19-5-3,0-1 0,-1 0-1,1 0 1,0-1 0,-1 0-1,1-1 1,0 0 0,-1 0 0,1-1-1,8-2 1,-11 2-3,-1-1 0,0 1 0,0-1-1,0 0 1,0 0 0,0-1 0,0 1 0,-1-1 0,0 0-1,0-1 1,0 1 0,0 0 0,-1-1 0,1 0 0,4-10-1,-3 5 2,-1-1-1,-1 1 0,1-1 1,-2 0-1,0 0 0,0 0 1,-1 0-1,0-1 0,-1 1 1,0 0-1,0 0 0,-2-1 1,-3-16-1,-1 4-7,-1 1-1,-1 0 1,-1 0 0,-1 1-1,-18-30 1,22 42 8,-1 1 0,1 1 0,-1-1 0,-1 1 0,0 1 0,0-1 1,0 1-1,-1 1 0,-14-9 0,14 10-3,-1 0 1,-10 2-2,7 1-2246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6.7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193 1 1620,'-9'0'40,"0"1"0,1 0 0,-1 0 0,0 1 0,0 0-1,1 1 1,-1 0 0,1 0 0,0 1 0,0 0 0,0 0 0,-11 9 0,14-10-25,0 1 0,1 0 0,-1 1-1,1-1 1,0 0 0,1 1 0,-1 0 0,1 0 0,0 0 0,0 1 0,0-1 0,1 1 0,0-1 0,0 1 0,0 0 0,1 0 0,-1 0 0,2 0 0,-2 8 0,-10 87 207,12-89-198,0-1 0,2 0 0,-1 1 0,1-1 0,1 0 0,0 0 0,1-1 0,0 1 0,10 18 0,-12-24-20,1 0 0,0-1 0,1 1-1,-1-1 1,1 0 0,0 0 0,0 0 0,0-1 0,0 0 0,0 1 0,1-1 0,0-1 0,-1 1 0,1-1 0,0 0 0,0 0 0,1 0 0,-1 0 0,0-1-1,1 0 1,-1 0 0,10-1 0,-7 1-76,0-1-1,0 0 1,0-1-1,0 0 1,0 0-1,0-1 0,0 0 1,-1 0-1,1-1 1,-1 0-1,1 0 1,-1 0-1,0-1 1,11-9-1,-5 0-229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5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28 1640,'0'-1'28,"0"0"1,0-1-1,0 1 0,0 0 1,0 0-1,-1 0 0,1 0 1,0 0-1,-1 0 0,1-1 1,-1 1-1,0 0 0,1 0 0,-1 1 1,0-1-1,1 0 0,-1 0 1,0 0-1,0 0 0,0 1 1,0-1-1,0 0 0,0 1 1,0-1-1,0 0 0,0 1 0,0 0 1,0-1-1,0 1 0,0-1 1,0 1-1,-1 0 0,1 0 1,0 0-1,0 0 0,-2 0 1,-4 0 32,1 0 0,-1 1 0,0 0 0,1 0 0,-10 3 0,9-3-31,6-1-26,0 0 0,0 0 1,0 1-1,-1-1 0,1 0 1,0 0-1,0 1 0,0-1 1,0 1-1,0-1 0,0 1 1,0-1-1,0 1 0,0 0 1,0-1-1,0 1 0,0 0 1,0 0-1,0 0 0,1-1 0,-1 1 1,0 0-1,0 0 0,1 0 1,-1 0-1,1 1 0,-1-1 1,1 0-1,0 0 0,-1 0 1,1 0-1,0 0 0,0 1 1,0-1-1,0 0 0,0 1 1,-4 15 28,4-16-32,0-1 0,-1 1 0,1 0 1,0 0-1,0 0 0,0 0 0,0 0 0,0 0 1,0 0-1,0-1 0,0 1 0,0 0 0,0 0 1,0 0-1,1 0 0,-1 0 0,0 0 1,0-1-1,1 1 0,-1 0 0,1 0 0,-1 0 1,1-1-1,-1 1 0,1 0 0,-1-1 0,1 1 1,0 0-1,-1-1 0,1 1 0,0-1 0,0 1 1,0-1-1,-1 1 0,2-1 0,14 13 8,0-1 0,1 0-1,0-2 1,1 0 0,27 11-1,-41-20 10,0 1 1,-1-1-1,1 1 0,-1 0 0,1 0 0,-1 1 0,0-1 1,0 1-1,0 0 0,0-1 0,0 1 0,-1 1 0,1-1 0,-1 0 1,0 0-1,0 1 0,0 0 0,0-1 0,-1 1 0,0 0 0,1 0 1,-1-1-1,0 1 0,-1 0 0,1 0 0,-1 5 0,0-8-11,-1 0 0,1 0 0,0-1 0,-1 1 0,1 0 0,-1 0-1,0-1 1,1 1 0,-1 0 0,0-1 0,1 1 0,-1 0 0,0-1-1,0 1 1,0-1 0,1 0 0,-1 1 0,0-1 0,0 1 0,0-1-1,0 0 1,0 0 0,0 0 0,0 1 0,1-1 0,-1 0 0,0 0 0,-2 0-1,-41 2 97,17-1-83,-25 0-196,26-3-239,25 2 215,0 0 136,0-1 0,1 1 0,-1-1 0,0 1 1,1-1-1,-1 1 0,1-1 0,-1 0 0,1 1 0,-1-1 0,1 0 1,0 0-1,-1 1 0,1-1 0,0 0 0,0 0 0,-1 1 0,1-1 0,0-1 1,0-3-305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7.0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109 15 1800,'-7'4'94,"1"2"-1,-1-1 1,1 1-1,0 0 1,1 0-1,-6 9 1,-3 2 36,10-12-92,0 0 1,1 1-1,-1 0 1,1 0-1,0 0 1,1 0-1,-1 0 1,1 1-1,1-1 1,-1 1-1,1 0 1,0-1-1,0 8 0,-8 37 138,8-47-167,0 0 1,1 0-1,-1 0 0,1 0 1,0 0-1,0-1 0,0 1 0,0 0 1,1 0-1,0 0 0,0 0 1,0 0-1,0 0 0,0-1 1,1 1-1,0 0 0,-1-1 0,1 1 1,1-1-1,-1 0 0,0 0 1,1 0-1,0 0 0,-1 0 1,1 0-1,0-1 0,1 1 1,-1-1-1,0 0 0,1 0 0,-1 0 1,1-1-1,4 2 0,4 2-3,0 0 0,0-1 0,1-1-1,-1 0 1,1 0 0,0-2 0,0 1-1,-1-2 1,26-1 0,-23 0-13,-1-2 1,0 1-1,23-8 1,-33 8 4,0 1 1,0-1-1,0 0 0,-1 0 1,1 0-1,-1 0 0,1 0 1,-1-1-1,0 0 0,0 0 1,0 1-1,0-2 1,0 1-1,-1 0 0,1-1 1,-1 1-1,0-1 0,2-5 1,-1 1-1,-1 1 0,0-1 1,0 0-1,-1 1 0,0-1 1,0 0-1,-1 0 0,0 0 1,0 0-1,-1 0 1,0 1-1,-1-1 0,0 0 1,0 1-1,0-1 0,-1 1 1,0-1-1,-8-12 0,-4-7 13,14 24-7,0 0-1,0-1 1,-1 1-1,1 1 0,-1-1 1,0 0-1,0 0 1,0 1-1,0-1 1,-1 1-1,1-1 1,0 1-1,-1 0 1,0 0-1,0 0 1,1 0-1,-1 1 0,0-1 1,-6-1-1,-3 0-12,11 3 0,0 0 0,0 0 0,0 0 0,0 0 0,0 0 0,0 0-1,-1-1 1,1 1 0,0 0 0,1-1 0,-1 1 0,0-1 0,0 1 0,0-1 0,0 1 0,0-1 0,0 1 0,0-1 0,1 0-1,-1 0 1,0 1 0,1-1 0,-1 0 0,0 0 0,1 0 0,-1 0 0,1 0 0,-1 0 0,1 0 0,0 0 0,-1 0 0,1 0-1,0 0 1,0 0 0,0 0 0,-1 0 0,1 0 0,1-1 0,-7-5-359,3 3 257,12 1-39,6-5-473,-5 7 278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7.4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 1 1736,'-3'2'64,"0"0"-1,1 1 1,-1-1 0,1 1-1,0 0 1,0 0-1,0 0 1,0 0-1,0 0 1,1 0 0,0 0-1,-1 0 1,1 1-1,-1 3 1,0 3 25,0-1 1,0 1 0,1-1-1,-1 13 1,3 0 23,1 0 1,0 0 0,8 27 0,24 18 53,-32-62-163,1 1-1,0-1 1,-1 0 0,2 0 0,-1 0 0,0 0 0,1 0 0,0-1 0,0 0 0,0 0-1,1 0 1,0 0 0,-1 0 0,1-1 0,1 0 0,-1 0 0,0-1 0,1 1 0,6 1 0,-7-2-28,-1 0 1,1-1-1,-1 0 1,1 0 0,0-1-1,-1 1 1,1-1 0,0 0-1,0 0 1,-1 0 0,1-1-1,0 0 1,-1 0 0,1 0-1,-1 0 1,1-1-1,-1 0 1,1 0 0,-1 0-1,0 0 1,0-1 0,0 1-1,0-1 1,-1 0 0,5-5-1,-3 3-41,0-2 1,0 1-1,0 0 0,-1-1 0,0 0 1,0 0-1,-1 0 0,0 0 0,3-10 0,-3 1-53,-1 1 0,0 0 0,-2-29 0,0-56-104,9 99 319,-9 1-94,0 0 0,1 0-1,-1 0 1,0 0 0,0 0 0,0 0-1,0 0 1,1 0 0,-1 0 0,0 0-1,0 0 1,0 0 0,0 0 0,1 0-1,-1 0 1,0 0 0,0 1 0,0-1-1,0 0 1,0 0 0,0 0-1,1 0 1,-1 0 0,0 0 0,0 0-1,0 1 1,0-1 0,0 0 0,0 0-1,0 0 1,0 0 0,0 0 0,1 1-1,-1-1 1,0 0 0,0 0 0,0 0-1,0 0 1,0 0 0,0 1 0,0-1-1,0 0 1,0 0 0,0 0-1,0 0 1,0 1 0,0-1 0,0 0-1,-1 0 1,1 0 0,0 0 0,0 1-1,0-1 1,0 0 0,0 0 0,0 0-1,0 0 1,0 0 0,0 0 0,-1 1-1,1-1 1,0 0 0,0 0 0,0 0-1,0 0 1,0 0 0,-1 0-1,1 0 1,0 3 37,-1 0 1,1 0-1,0 0 0,0 0 0,0 0 1,1 0-1,-1 0 0,1 0 1,0 0-1,-1 0 0,1 0 0,2 3 1,6 38 322,4 28 69,-14-66-405,1 0 1,1 1-1,-1-1 1,1 0-1,0 0 1,0 0-1,1 0 1,4 11-1,6 17-35,-10-33-43,0 1 1,0-1-1,0 0 1,0 0-1,0 0 1,0 0-1,0 0 1,0 0 0,1-1-1,-1 1 1,0-1-1,0 0 1,0 1-1,1-1 1,-1 0-1,0 0 1,1 0-1,-1-1 1,0 1 0,0 0-1,1-1 1,-1 0-1,0 1 1,0-1-1,0 0 1,0 0-1,0 0 1,0-1-1,0 1 1,0 0 0,-1-1-1,1 1 1,0-1-1,-1 1 1,1-1-1,1-3 1,0-2-195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7.8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182 285 1712,'0'0'284,"-23"-3"98,16 2-336,1 0 0,0 0-1,0-1 1,0 0-1,1 0 1,-1-1 0,0 1-1,1-1 1,0 0 0,-1-1-1,1 1 1,-7-8 0,4 4-14,0 0 1,1 0 0,1 0-1,-1-1 1,1 0 0,0 0-1,-7-15 1,1-42 100,11 63-126,0-1 0,0 1 0,1-1 0,-1 0 0,1 1 1,0-1-1,0 0 0,0 1 0,0-1 0,0 0 0,1 1 0,-1-1 1,1 0-1,0 1 0,-1-1 0,1 1 0,0-1 0,1 1 0,-1 0 1,3-5-1,4-4 29,12-6 0,-13 13-32,0 1 0,0 1 0,1 0 0,-1 0 0,1 0 1,-1 1-1,1 0 0,-1 0 0,1 1 0,0 0 0,-1 1 0,12 1 1,-12-1-2,-1 0 1,0 0 0,0 1-1,0 0 1,0 0 0,0 0 0,0 1-1,0 0 1,-1 0 0,1 0-1,-1 1 1,0 0 0,0 0 0,-1 0-1,8 9 1,17 20 30,-24-29-24,0 1 0,0 1 0,0-1-1,-1 1 1,1 0 0,-2 0-1,1 0 1,-1 1 0,4 9-1,-6-12-3,3 6 10,-1 0 1,-1 0-1,0 0 0,0 1 1,-1 13-1,5 3 14,-5-26-28,0 1 0,-1-1 0,1 0 0,-1 0 0,1 1 0,-1-1 0,0 0 0,1 1 0,-1-1 0,0 0 0,0 1 0,0-1 0,0 0 0,0 1 0,0-1 0,0 0 0,-1 1 0,1-1 0,0 0 0,-1 1 0,1-1 0,-1 0 0,0 0 0,1 0 0,-1 1 0,0-1 0,1 0 0,-3 1 0,-1 5 1,3-6-12,1-1 0,0 1 0,0-1-1,-1 1 1,1-1 0,0 1 0,0-1-1,-1 1 1,1-1 0,-1 0 0,1 1-1,0-1 1,-1 1 0,1-1 0,-1 0-1,1 1 1,-1-1 0,1 0 0,-1 0-1,1 1 1,-1-1 0,1 0 0,-1 0-1,1 0 1,-1 0 0,1 0 0,-1 0-1,0 0 1,1 0 0,-1 0 0,1 0-1,-1 0 1,1 0 0,-1 0 0,0 0-1,1 0 1,-1 0 0,1-1 0,-1 1-1,1 0 1,-1 0 0,1-1 0,-1 1-1,-2-3-70,0 0-1,1 0 1,-1 0 0,1 0-1,0 0 1,0 0-1,0-1 1,0 1 0,1-1-1,-1 1 1,1-1-1,0 0 1,0 1-1,0-1 1,1 0 0,-1 0-1,1 0 1,0 0-1,0 1 1,1-7 0,-1-4-248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8.2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129 1 1628,'0'28'459,"1"-1"0,9 55 0,-5-25-209,-6-48-213,2-1 0,-1 1 0,1 0 0,0-1-1,1 1 1,4 11 0,12 30 156,12 60 1,-25-89-154,7 6 15,-10-24-48,-1 0 0,1 0-1,-1 0 1,0 0 0,0 0 0,0 1-1,0-1 1,0 0 0,0 7-1,12 47 134,-13-55-112,-4-5-241,1 1 106,0 0 0,1-1 0,-1 0 0,0 0 0,1 0 0,-1 0 0,1 0 0,0 0 0,-3-7 0,-15-17-629,7 12 369</inkml:trace>
  <inkml:trace contextRef="#ctx0" brushRef="#br0" timeOffset="1">1 319 1620,'156'-15'1490,"-17"8"-820,-138 7-693,-1 0 0,1 0 0,0-1 0,-1 1 0,1 0-1,0-1 1,-1 1 0,1 0 0,0-1 0,-1 1 0,1-1-1,-1 1 1,1-1 0,-1 1 0,1-1 0,-1 1 0,1-1 0,-1 0-1,0 1 1,1-1 0,-1 1 0,0-1 0,1 0 0,-1 1-1,0-1 1,0 0 0,0 0 0,0 1 0,1-1 0,-1 0 0,0 0-1,0 1 1,-1-1 0,1 0 0,0 1 0,0-2 0,2-12-593,9 6 240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8.6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1684,'26'1'744,"11"6"-433,1-2 0,-1-1 0,1-2 0,69-5 0,-17 1-168,-65 2-297,-15 0-175,-18 0-78,6 0 190,-8 0-585,7 0 457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9.0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51 1620,'37'3'867,"-12"1"-696,30 2 157,-46-4-293,0-1-1,-1 0 1,1 0-1,0-1 1,0 0 0,0-1-1,-1 0 1,10-2 0,11 4 35,-4-1-6,-25 0-80,1 0 0,0-1 0,0 1 0,-1-1 0,1 1 0,-1-1 0,1 0 0,0 1 0,-1-1 0,1 1 0,-1-1 1,1 0-1,-1 0 0,1 1 0,-1-1 0,0 0 0,1 0 0,-1 1 0,0-1 0,0 0 0,0 0 0,1 0 0,-1 1 0,0-1 0,0 0 0,0 0 0,0 0 0,-1-1 0,1-7-274,-1 8 248,1-1 0,0 1 0,0 0 0,0 0-1,0-1 1,0 1 0,0 0 0,0 0 0,0 0 0,0-1 0,1 1 0,-1 0 0,1 0 0,-1 0 0,2-2 0,8-11-312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9.6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218 15 1632,'0'0'32,"-1"-1"-1,0 0 0,1 0 1,-1 1-1,0-1 1,0 0-1,1 1 0,-1-1 1,0 1-1,0-1 1,0 1-1,0-1 1,0 1-1,0 0 0,0-1 1,0 1-1,0 0 1,0 0-1,0 0 0,0 0 1,0 0-1,0 0 1,0 0-1,0 0 0,0 0 1,0 0-1,0 1 1,-1-1-1,-35 8 294,30-3-281,-2-2-11,1 2 0,1-1 1,-1 1-1,1 0 0,-1 0 0,1 1 1,1 0-1,-1 1 0,1-1 0,0 1 1,1 0-1,-7 10 0,5-2 3,-1-1 0,2 1 0,-1 0 0,2 1 0,0-1 0,1 1 0,1 0 0,1 0 0,-2 27 0,4-32-22,1 0 0,0 0 1,0-1-1,1 1 0,0 0 1,1-1-1,1 1 0,-1-1 1,2 0-1,-1 0 0,1-1 1,1 1-1,8 11 0,-10-17-10,-1-1 0,0 0-1,1 0 1,-1-1-1,1 1 1,0-1 0,0 1-1,0-1 1,0-1 0,0 1-1,0 0 1,1-1-1,-1 0 1,1 0 0,-1 0-1,1-1 1,6 1 0,-2-1 1,0 0 0,1 0 0,-1-1 1,0 0-1,-1 0 0,1-1 0,16-6 1,-17 6-4,-1-1 0,1-1 0,-1 1 0,0-1 0,0 0 0,-1 0 0,1-1 0,-1 0 0,0 0 0,0-1 0,-1 1 0,1-1 0,-1-1 0,-1 1 0,1-1 0,-1 1 0,0-1 0,0 0 0,-1-1 0,0 1 0,-1-1 0,1 1 0,-2-1 0,1 0 0,-1 0 0,0 0 0,0-15 0,-3 7 2,0 0-1,-1 0 1,-1 0-1,0 1 0,-1-1 1,-1 1-1,-1 0 1,0 1-1,0-1 0,-17-22 1,18 27 0,3 6-1,1-1 0,-1 1 0,0 0 0,-1 0 0,1 0-1,-1 0 1,-6-5 0,0 3 5,0 0 0,0 0 0,-1 1 0,-17-6-1,25 10-6,0-1 0,0 1 0,0 0 0,0 1 0,0-1 0,0 0 0,-1 1 0,1-1 0,0 1 0,0 0 0,-1 0 0,1 1 0,0-1 0,0 1 0,0-1 0,0 1-1,-1 0 1,-3 2 0,-21-9-2134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4.4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1604,'0'0'408,"0"37"-198,-1-22-165,2 0 0,-1 1 1,2-1-1,0 0 1,1 1-1,1-1 1,0-1-1,1 1 1,1-1-1,0 1 0,13 21 1,-15-30-21,-1 0 1,0 0 0,0 1-1,0-1 1,-1 1-1,0 0 1,0 0-1,-1 0 1,1 0-1,-2 0 1,1 0-1,-1 14 1,0-21-24,0 0-1,0 1 1,0-1-1,0 1 1,0-1 0,0 0-1,0 1 1,0-1-1,0 0 1,0 1 0,0-1-1,0 1 1,1-1 0,-1 0-1,0 1 1,0-1-1,0 0 1,1 0 0,-1 1-1,0-1 1,0 0-1,1 1 1,-1-1 0,0 0-1,1 0 1,-1 0 0,0 1-1,1-1 1,-1 0-1,0 0 1,1 0 0,0 0-1,-6 5 27,3-4-8,2 1 36,0-4-69,-11-12-398,-15-29-311,24 28 456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4.9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33 1616,'-6'0'-7,"5"0"21,1 0 1,-1 0-1,1 1 0,-1-1 0,0 0 0,1 0 0,-1 0 0,1 0 1,-1 0-1,1 0 0,-1 0 0,0 0 0,1 0 0,-1 0 0,1 0 0,-1 0 1,1 0-1,-1-1 0,1 1 0,-1 0 0,1 0 0,-1-1 0,1 1 0,-1 0 1,1-1-1,-1 1 0,1 0 0,-1-1 0,1 1 0,0-1 0,-1 1 0,1-1 1,0 1-1,-1-1 0,1 1 0,0-1 0,0 1 0,-1-1 0,1 1 1,0-1-1,0 1 0,0-1 0,0 1 0,0-1 0,0 0 0,0 1 0,0-2 1,0 1 39,2-13 216,29 12-178,-19 1-67,0 0-1,-1 1 1,1 1-1,0 0 1,11 2 0,-21-3-22,-1 1 1,0-1 0,0 0-1,1 1 1,-1-1 0,0 1-1,0 0 1,0-1 0,0 1-1,0 0 1,0 0 0,0 0-1,0 0 1,0 0 0,0 0 0,0 0-1,0 0 1,-1 0 0,1 0-1,0 0 1,-1 1 0,1 0-1,2 33 117,-3-26-103,-1-8-13,1 1-1,-1-1 1,0 0 0,0 1 0,0-1-1,0 0 1,0 0 0,0 1 0,0-1-1,0 0 1,0 0 0,0 0 0,-1 0-1,1 0 1,0-1 0,-1 1 0,1 0-1,-1-1 1,1 1 0,-3 0 0,-33 11 38,36-11-41,-1-1-1,0 1 0,-1-1 1,1 0-1,0 0 0,0 1 0,0-1 0,0-1 1,-1 1-1,1 0 0,0 0 0,-4-2 0,5 2-4,1-1 0,-1 1 0,0 0 0,0 0 0,-1-1 0,1 1 0,0 0 0,0 0-1,0 0 1,0 0 0,0 0 0,0 0 0,0 1 0,0-1 0,0 0 0,0 1 0,-1 0 0,-11-9-871,23 2 526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5.6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1688,'3'5'38,"-1"-1"0,1 0 0,-1 1 0,0-1 0,-1 1-1,1 0 1,-1 0 0,0 0 0,1 5 0,3 11 89,0 30 167,-6-46-259,1 1-1,0 0 1,1 0-1,0 0 0,-1 0 1,2 0-1,2 10 1,1 16 128,-5-30-153,-1 0 0,1-1 0,0 1 0,0 0-1,1 0 1,-1 0 0,0 0 0,0-1 0,1 1 0,-1 0-1,1 0 1,0-1 0,-1 1 0,1 0 0,0-1 0,0 1-1,1 1 1,2 13 227,-5-13-349,0-15-920,1 5 755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6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 1624,'-7'4'97,"0"1"0,0 1 0,0-1 1,1 1-1,-1 0 0,2 1 0,-1 0 0,0-1 0,1 2 0,1-1 0,-1 1 0,1-1 0,0 1 1,1 0-1,-4 13 0,6-15-74,-1-1-1,1 1 1,0-1 0,0 1-1,1-1 1,0 1 0,0 0 0,0-1-1,1 1 1,-1 0 0,1-1-1,1 1 1,-1-1 0,1 1 0,0-1-1,0 0 1,0 0 0,1 0-1,0 0 1,0 0 0,0-1 0,1 1-1,0-1 1,7 8 0,-7-10-74,-1 0 1,0 0-1,1 0 0,-1 0 1,1 0-1,0-1 1,-1 1-1,1-1 0,0 0 1,0 0-1,0-1 1,0 1-1,0-1 1,0 0-1,0 0 0,0 0 1,0-1-1,0 1 1,0-1-1,-1 0 1,1 0-1,0 0 0,0-1 1,-1 1-1,1-1 1,0 0-1,-1 0 1,0 0-1,0 0 0,1-1 1,-1 1-1,0-1 1,-1 0-1,6-6 1,0-1-298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6.0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 1624,'15'-1'269,"-13"0"-256,0 0 1,0 0-1,0 1 1,-1-1-1,2 1 1,-1-1-1,0 1 1,0 0-1,0-1 1,0 1-1,0 0 0,0 1 1,0-1-1,0 0 1,0 1-1,0-1 1,0 1-1,0-1 1,0 1-1,0 0 1,0 0-1,0 0 1,3 2-1,19 7 71,-21-8-68,-1 0 0,1 0-1,-1 0 1,1 0 0,-1 0 0,0 1-1,1-1 1,-1 1 0,0-1 0,-1 1-1,1 0 1,0 0 0,-1 0-1,0 0 1,0 0 0,0 0 0,1 4-1,-1-4-3,0-1 0,0 1 0,0 0 0,-1-1 0,1 1 0,-1 0 0,0-1 0,1 1 0,-2 0 0,1 0 0,0-1 0,0 1 1,-1 0-1,1-1 0,-1 1 0,0 0 0,0-1 0,0 1 0,0-1 0,0 1 0,-1-1 0,1 0 0,-4 4 0,-8 14 70,12-19-80,1 1 1,-1-1 0,0 1 0,1-1-1,-1 0 1,0 0 0,0 1 0,0-1-1,0 0 1,0 0 0,0 0 0,0 0-1,0 0 1,0 0 0,0 0 0,-1-1-1,1 1 1,0 0 0,-1-1 0,1 1 0,-3 0-1,-13 5 13,12-4-50,-1 0 0,1-1 1,-1 1-1,1-1 0,-1 0 0,-6 0 1,12-2 10,-1 1 1,1-1 0,0 1 0,0-1 0,-1 1 0,1-1 0,0 1-1,0-1 1,0 1 0,0-1 0,0 1 0,0-1 0,0 1 0,0-1 0,0 1-1,0-1 1,0 1 0,0-1 0,0 1 0,0-1 0,0 0 0,0 1-1,1-1 1,-1 1 0,0 0 0,1-2 0,10-5-322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6.5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1672,'4'8'81,"0"1"0,-1 0 0,0 0-1,0 0 1,2 18 0,11 32 236,23 48 141,-34-96-392,-1-1 1,0 1 0,-1 0-1,0 0 1,3 22 0,-6-4 131,-6-27-108,3-2-68,10 5-10,-5-5 5,-2-5-14,0 4-30,0 1 16,-1 0 1,1 0-1,-1-1 0,0 1 0,1 0 1,-1 0-1,1 0 0,-1-1 1,1 1-1,-1 0 0,1-1 1,-1 1-1,1 0 0,-1-1 0,1 1 1,-1-1-1,1 1 0,-1-1 1,1 1-1,0-1 0,-1 1 0,1-1 1,0 1-1,0-1 0,-1 1 1,1-1-1,0 0 0,0 1 0,0-1 1,0 1-1,0-1 0,0-1 1,-1-1-67,1-1 0,-1 0 0,1 0 0,-1 0 1,-1 0-1,1 0 0,0 1 0,-1-1 0,-3-5 1,-5-14-348,8 3 78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6.8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38 1648,'19'-15'348,"-17"13"-320,0 0 1,0 0-1,-1 1 1,1-1-1,0 1 1,0 0-1,0-1 1,1 1-1,-1 0 1,0 0-1,0 0 1,1 0-1,-1 1 1,4-2 0,3 1 18,0 0 0,0 0 0,0 1 0,1 0 0,-1 1 0,0 0 0,0 0 0,0 1 0,13 4 0,-19-5-34,1 1 0,-1-1 1,0 0-1,1 1 0,-1 0 1,0-1-1,0 1 0,0 1 1,-1-1-1,1 0 0,0 1 0,-1-1 1,1 1-1,-1 0 0,0 0 1,0 0-1,0 0 0,0 0 1,-1 0-1,1 0 0,-1 1 0,0-1 1,0 0-1,0 1 0,0-1 1,-1 1-1,1 6 0,-1-3 0,0-5-7,0-1-1,1 1 0,-1 0 0,0-1 1,-1 1-1,1 0 0,0-1 0,0 1 1,-1 0-1,1-1 0,-1 1 0,1-1 1,-1 1-1,0-1 0,1 1 1,-1-1-1,0 1 0,0-1 0,0 0 1,0 1-1,0-1 0,-2 1 0,-16 21 61,17-19-58,0-1 0,0 0 0,-1 1 0,1-1 0,-1-1 0,0 1 0,0 0 0,0-1 0,-6 5 0,-10 5 5,17-10-14,-1 0 0,1 0 0,-1-1 0,1 1-1,-1-1 1,0 0 0,1 0 0,-1 0 0,0 0 0,0 0-1,0 0 1,0-1 0,0 0 0,-5 1 0,-18 2-83,-1-2-366,26-1 419,0-1 0,1 0-1,-1 1 1,0-1 0,0 0 0,1 1-1,-1-1 1,0 0 0,1 0 0,-1 0-1,1 0 1,-1 0 0,1 0 0,-1 0-1,1 0 1,-1 0 0,1 0 0,0 0-1,0 0 1,0 0 0,0 0-1,0 0 1,0 0 0,0 0 0,0 0-1,0-2 1,0-4-337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8.6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0 412 1600,'28'23'131,"-24"-19"-116,-1 0 0,1-1 0,0 1 0,0-1-1,0 0 1,1-1 0,-1 1 0,1-1 0,7 4 0,2-2 13,-6-1-14,1-1 0,-1 0 0,0 0 0,1-1 0,12 0 0,11 0 21,-1-2 0,0-1 0,0-1 0,50-13 1,88-26 16,-145 35-48,0 1 0,0 1 0,0 1 0,33 0 0,103 5 28,-64 1-24,148-9-27,-115-4 45,-1 0-19,39-4 11,-149 14-11,1 0-1,27-7 1,-28 4 4,1 1 0,27-1 1,-6 0 20,23 2 14,-25 5-24,-1-2 0,46-4 0,3 1 5,133 2 99,-115 7-61,-31 7 41,-17-21-52,17 7 48,-71 0-81,21-8 74,-19 1-62,-4 7-31,0-1-1,0 1 1,0-1-1,0 1 1,0 0-1,0-1 1,1 1-1,-1 0 1,0-1-1,0 1 1,0 0-1,1-1 1,-1 1 0,0 0-1,0-1 1,1 1-1,-1 0 1,0 0-1,1-1 1,-1 1-1,0 0 1,0 0-1,1 0 1,-1 0-1,1-1 1,-1 1-1,0 0 1,1 0 0,-1 0-1,0 0 1,1 0-1,-1 0 1,1 0-1,-1 0 1,0 0-1,1 0 1,-1 0-1,0 0 1,1 0-1,-1 0 1,1 0-1,-1 1 1,0-1 0,1 0-1,-1 0 1,48 0 76,-31-8-38,19-7 94,-36 15-134,0 0 1,0-1 0,0 1-1,0 0 1,1-1 0,-1 1-1,0 0 1,0 0 0,0-1-1,0 1 1,1 0 0,-1-1-1,0 1 1,0 0 0,0 0-1,1 0 1,-1-1 0,0 1-1,1 0 1,-1 0 0,0 0-1,0-1 1,1 1 0,-1 0-1,0 0 1,1 0-1,-1 0 1,0 0 0,1 0-1,-1 0 1,0 0 0,1 0-1,-1 0 1,0 0 0,1 0-1,-1 0 1,0 0 0,1 0-1,-1 0 1,1 0 1,-1 0-1,1 1 1,0-1-1,-1 0 1,1 0 0,-1 0-1,1 0 1,-1 0-1,1-1 1,-1 1 0,1 0-1,-1 0 1,1 0-1,-1 0 1,1 0-1,-1-1 1,1 1 0,-1 0-1,1-1 1,-1 1-1,0 0 1,1-1 0,-1 1-1,1 0 1,-1-1-1,0 1 1,1-1 0,-1 1-1,0 0 1,0-1-1,1 1 1,-1-1-1,0 1 1,0-1 0,0 1-1,0-1 1,1 1-1,-1-1 1,0 1 0,0-1-1,0 0 1,0 0-1,3 0 19,-3 1-19,1 0 0,-1 0 0,0 0 0,1 0 1,-1 0-1,0 0 0,1 0 0,-1 0 0,1 0 1,-1 0-1,0 0 0,1-1 0,-1 1 0,0 0 0,1 0 1,-1 0-1,0 0 0,0-1 0,1 1 0,-1 0 1,0 0-1,1-1 0,-1 1 0,0 0 0,0-1 0,0 1 1,1 0-1,-1-1 0,0 1 0,0 0 0,0-1 0,0 1 1,0 0-1,1-1 0,-2 0 3,1 1-1,0 0 1,0 0-1,0-1 1,0 1 0,0 0-1,0-1 1,0 1-1,1 0 1,-1 0 0,0-1-1,0 1 1,0 0-1,0-1 1,0 1 0,0 0-1,0 0 1,1-1 0,-1 1-1,0 0 1,0 0-1,0 0 1,1-1 0,-1 1-1,0 0 1,0 0-1,0 0 1,1-1 0,-1 1-1,0 0 1,1 0-1,-1 0 1,0 0 0,0 0-1,1 0 1,-1-1 1,1 1 0,-1 0 1,1 0-1,-1 0 0,1 0 0,-1-1 1,0 1-1,1 0 0,-1-1 0,0 1 1,1 0-1,-1 0 0,0-1 1,1 1-1,-1-1 0,0 1 0,0 0 1,1-1-1,-1 1 0,0-1 0,0 1 1,0 0-1,1-1 0,-1 1 0,0-1 1,0 1-1,0-1 0,0 1 1,0-1-1,0 1 0,0-1 0,0 1 1,0-1-1,0 1 0,-1-1 0,2-10 20,-1-11-2,-1 22-23,1-1 0,0 1 1,0-1-1,0 1 0,0-1 0,0 1 0,0-1 0,0 1 1,-1 0-1,1-1 0,0 1 0,0-1 0,-1 1 1,1 0-1,0-1 0,-1 1 0,1 0 0,0-1 1,-1 1-1,1 0 0,0-1 0,-1 1 0,1 0 0,-1 0 1,1 0-1,-1-1 0,1 1 0,0 0 0,-1 0 1,1 0-1,-1 0 0,1 0 0,-1 0 0,-14-38 10,9 26 2,-1-10 8,6 19-18,0 1 0,0-1 0,0 1 0,0 0 0,-1-1 1,1 1-1,-1 0 0,1 0 0,-1 0 0,0 0 0,-2-1 0,2 1 2,0 0 0,0 0 0,1 0 0,-1 0 1,0-1-1,1 1 0,-1 0 0,1-1 0,0 1 0,0-1 0,-2-3 0,3 4-3,1 1 0,-1 0 1,0 0-1,0 0 1,0 0-1,0 0 0,0 0 1,0 0-1,0 0 1,0 0-1,0 0 1,0 0-1,0 0 0,-1 0 1,1 0-1,0 0 1,-1 0-1,1 0 1,-1 0-1,1 0 0,-1 0 1,1 1-1,-1-1 1,0 0-1,1 0 1,-1 1-1,0-1 0,0 0 1,0 1-1,0-1 1,-3-6 37,4 6-46,0 1 0,0-1 0,0 1 1,0 0-1,-1-1 0,1 1 0,0 0 0,0-1 1,0 1-1,0 0 0,-1-1 0,1 1 1,0 0-1,0 0 0,0-1 0,-1 1 1,1 0-1,0 0 0,0-1 0,-1 1 0,1 0 1,0 0-1,-1 0 0,1-1 0,0 1 1,-1 0-1,1 0 0,0 0 0,-1 0 1,1 0-1,0 0 0,-1 0 0,1 0 0,-1 0 1,1 0-1,0 0 0,-1 0 0,1 0 1,0 0-1,-1 0 0,1 0 0,0 0 1,-1 0-1,1 0 0,0 1 0,-1-1 0,1 0 1,-3 0-116,0-1 1,1 1 0,-1-1-1,0 0 1,1 0 0,-1 0-1,1-1 1,0 1 0,-1 0-1,1-1 1,0 0 0,0 1-1,0-1 1,-3-3 0,-6-3-239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2.7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181 6 1612,'-29'-3'185,"23"2"-136,1 1 1,0-1-1,-1 1 1,1 0-1,-1 0 0,1 0 1,0 1-1,-1 0 0,-8 2 1,10-2-33,1 0 0,-1 1 0,1-1 0,-1 1 0,1 0 0,-1 0 0,1 0 0,0 0 0,0 1 0,0-1 0,0 1 0,0 0 0,1 0 0,-1 0 0,1 0 0,0 0 0,0 0 0,0 1 0,0-1 0,0 1 0,1 0 0,-2 5 0,-7 18 78,7-22-75,1 0-1,0 0 1,1 0-1,-1 0 1,1 0-1,0 0 1,0 0-1,1 9 1,0-9-6,-1 25 85,1 0-1,1-1 1,2 1-1,2-1 1,12 49-1,-3-30 11,-8-26-41,0-1 0,17 38 0,37 77 130,-30-62-132,-28-57-132,-2-18-567,-27-38-563,16 19 820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3.1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0 160 1708,'1'-3'38,"-1"1"1,1 0-1,0-1 0,0 1 0,0 0 1,0 0-1,0-1 0,0 1 0,1 0 1,-1 0-1,1 0 0,-1 1 0,1-1 1,0 0-1,-1 1 0,1-1 0,0 1 1,0-1-1,1 1 0,2-2 0,53-24 190,-46 22-160,206-74-915,-205 73 587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3.4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40 116 1692,'-4'5'95,"0"0"-1,0 1 0,0 0 1,1 0-1,0 0 1,0 0-1,1 1 1,0-1-1,0 1 0,0-1 1,0 10-1,-1 10 217,2 45 1,1-40-126,1-27-171,0 0 0,-1 0-1,1 0 1,0-1-1,1 1 1,-1 0 0,1-1-1,0 1 1,0-1-1,0 0 1,0 1 0,0-1-1,1 0 1,-1 0 0,1-1-1,0 1 1,0 0-1,0-1 1,0 0 0,1 0-1,-1 0 1,0 0 0,1 0-1,7 2 1,-6-2-6,0 0 0,0 0-1,1 0 1,-1-1 0,0 0 0,1 0 0,-1-1 0,1 1 0,-1-1 0,1 0 0,-1-1-1,1 1 1,-1-1 0,1 0 0,-1 0 0,0-1 0,7-2 0,8-6 16,-18 9-22,0 0 0,0 0-1,0 0 1,0 0 0,0 0-1,0 0 1,0-1-1,0 1 1,0-1 0,-1 1-1,1-1 1,-1 0 0,1 0-1,-1 1 1,0-1 0,1 0-1,-1 0 1,0 0 0,1-4-1,0 0-1,1 0-1,-1-1 1,-1 1-1,1-1 1,-1 0-1,0 1 1,0-1-1,-1 0 1,0 0-1,0 1 1,-1-1-1,0 0 1,0 0-1,-1 1 1,1-1-1,-1 1 1,-1 0-1,1-1 1,-1 1-1,0 0 0,-1 0 1,1 1-1,-1-1 1,-7-7-1,0-4 16,10 16-14,1 0-1,-1-1 1,0 1-1,1-1 1,-1 1-1,0 0 1,0 0 0,0-1-1,0 1 1,0 0-1,0 0 1,-1 0-1,-1-1 1,-10-9 0,12 10-4,0 0-1,0 1 0,0-1 1,0 0-1,0 0 1,0 0-1,0 1 1,0-1-1,0 0 0,-1 1 1,1-1-1,0 1 1,0-1-1,-1 1 0,1 0 1,0 0-1,-3-1 1,-11-14-1282,17-6 474,9 14 512</inkml:trace>
  <inkml:trace contextRef="#ctx0" brushRef="#br0" timeOffset="1">322 116 1696,'17'21'285,"-1"2"0,-1 0 0,13 27 0,-1-1 52,-24-44-299,-1 1 0,0-1 0,0 1 1,-1-1-1,1 1 0,-1 0 0,-1 0 0,1 8 0,0-7 6,-1-1 0,1 1 0,0-1-1,1 1 1,3 9 0,-5-15-39,1 0 0,-1-1 0,0 1 0,1 0 0,-1 0 0,1-1 1,-1 1-1,0 0 0,0 0 0,0 0 0,0-1 0,1 1 0,-1 0 0,0 0 0,0 0 0,0 0 0,-1 0 0,1-1 0,0 1 0,0 0 0,0 0 1,-1 0-1,1-1 0,0 1 0,-1 0 0,1 0 0,-1-1 0,1 1 0,0 0 0,-1 0 0,0-1 0,1 1 0,-1-1 0,1 1 0,-1-1 1,0 1-1,0-1 0,1 1 0,-1-1 0,0 1 0,0-1 0,1 0 0,-1 1 0,0-1 0,0 0 0,-1 0 0,-6 4 14,4-4-6,0-1-1,0 0 1,0 0 0,0 0 0,0-1 0,0 1 0,0-1 0,-4-2 0,1 0-6,0-1 0,1 0 0,0 0 0,0 0 0,0-1 0,0 0 0,1 0 0,0 0 0,0-1 0,1 1 0,0-1 0,0 0 0,1-1 0,-1 1 0,2-1 0,-1 1 0,1-1 0,0 0 0,-1-16 0,1-5-1,1 23-6,0-1 0,0 1 0,1-1 0,0 1 1,0-1-1,1 1 0,-1 0 0,2-1 1,-1 1-1,0 0 0,1-1 0,0 1 1,1 0-1,3-6 0,16-24-90,-20 32 55,0 0 1,0 0-1,0 0 0,1 0 0,-1 0 1,1 1-1,0-1 0,0 1 1,0 0-1,0 0 0,1 0 0,-1 0 1,6-3-1,53-36-1454,-49 35 1109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3.8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152 1 1708,'-11'8'110,"0"0"1,1 1-1,0 0 0,0 1 0,1 0 0,1 1 0,0-1 1,0 2-1,1-1 0,0 1 0,1 0 0,-5 15 1,-2-2 10,9-14-81,0 0 0,0 0 1,1 0-1,1 0 0,0 0 1,0 1-1,1-1 1,0 0-1,1 1 0,1-1 1,0 1-1,0-1 0,1 0 1,5 18-1,-4-24-29,-1 1 0,1-1 0,0 0 0,0 0 0,0 0 0,1 0 0,0 0 0,0-1 0,0 0 0,1 0 0,5 5 0,0-1-5,0-1 0,1 0 0,0 0 0,13 5 0,-17-8-80,1-1 0,0 0-1,0-1 1,0 0 0,0 0 0,0 0 0,1-1-1,-1-1 1,0 1 0,1-1 0,-1-1 0,0 1-1,1-1 1,-1-1 0,0 0 0,0 0-1,0-1 1,0 1 0,0-2 0,-1 1 0,1-1-1,10-7 1,5-4-316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4.4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1728,'0'15'152,"1"1"0,0 0-1,1-1 1,1 1 0,0-1-1,1 0 1,8 21 0,27 87 374,-34-109-462,0 1 0,-1 0 0,0-1 0,-1 2 0,1 18 0,-4 16 142,0-49-236,-3-5-79,0 0 0,0 0 0,1-1 0,-1 1 0,1 0 0,0-1 0,0 0 0,-1-6-1,-2-1-174,-16-24-453,19 14 388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4.9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18 1804,'0'0'282,"-13"-2"943,22-2-827,-6 3-404,-1 0-1,1 0 1,-1 0-1,1 0 1,-1 0-1,1 0 1,-1 1 0,1-1-1,0 1 1,3 0-1,23-2-297,-20 1 36,0 1 0,0-1 0,0 2 0,13 1 0,-9-1-86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6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1772,'7'29'992,"37"97"112,-42-88-914,-3-36-179,1 1 1,0-1-1,-1 1 0,1-1 1,0 0-1,1 1 1,-1-1-1,0 0 0,0 1 1,1-1-1,0 0 0,-1 1 1,1-1-1,0 0 0,2 4 1,3 8-167,-10-28-534,4-6-710,0 11 1050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5.2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58 1836,'39'0'1004,"524"0"456,-561 0-1447,-17-16-654,-2 2 175,15 11 383,0 1 0,0 0 1,0 0-1,0 1 1,0-1-1,-1 0 0,1 1 1,-1-1-1,1 1 0,-1 0 1,-4-2-1,-6-3-255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5.6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 1804,'15'-7'1402,"-3"8"-1337,0 1-1,0 1 0,0 0 1,0 0-1,0 1 0,-1 1 1,22 11-1,13 5 53,-3 5-4,-21-10-67,-13-11-26,0 1 1,-1 0-1,1 1 1,-1 0-1,0 1 0,-1-1 1,0 1-1,0 1 1,10 17-1,-15-20-12,0 1 0,-1-1 0,0 1-1,0 0 1,-1 0 0,0-1 0,0 1 0,-1 0-1,-1 7 1,1 12 17,0-21-24,0-1 1,0 1 0,-1 0-1,1 0 1,-1-1-1,0 1 1,0-1 0,0 1-1,-1-1 1,0 0 0,1 0-1,-2 0 1,-3 5-1,-50 45 9,22-29-14,28-21-21,0 0-1,1 1 0,-1 0 0,-10 11 1,-17 0-364,33-15 343,0-1 1,0 1-1,0-1 0,1 1 1,-1-1-1,0 1 0,0-1 1,0 0-1,0 0 0,0 1 1,0-1-1,0 0 0,0 0 1,0 0-1,0 0 0,0 0 1,0 0-1,0 0 0,0-1 1,0 1-1,0 0 0,0 0 1,0-1-1,0 1 1,0-1-1,0 1 0,1-1 1,-3 0-1,3 0-351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6.8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298 81 1700,'6'-18'226,"-5"17"-211,0-1 1,0 1 0,0 0 0,0 0 0,-1-1 0,1 1 0,0 0 0,-1-1-1,1 1 1,-1-1 0,0 1 0,0-1 0,1 1 0,-1-1 0,0 1 0,0 0-1,0-1 1,0 1 0,-1-1 0,1 1 0,0-1 0,0 1 0,-1-1 0,1 1-1,-1 0 1,-1-3 0,0 2 6,0 0-1,-1 0 0,1 0 1,-1 0-1,0 0 1,0 1-1,1-1 0,-1 1 1,0 0-1,0-1 1,-1 2-1,1-1 0,0 0 1,0 1-1,0-1 1,0 1-1,-1 0 1,1 0-1,0 0 0,-6 1 1,-8 2 49,0 1 1,-32 11 0,9-1-8,33-12-53,0 1 0,1 1 0,-1-1-1,1 1 1,0 0 0,0 1 0,0-1 0,0 1 0,-5 7 0,-11 8 13,19-16-22,0 0 0,0 0 0,0 1 0,1-1 1,-1 1-1,1-1 0,1 1 0,-1 0 0,0 0 0,1 0 0,0 0 0,0 0 0,1 0 0,0 0 0,-1 1 0,2-1 0,0 10 0,-1-5-7,1-8 6,-1 0 0,1 0-1,0 0 1,-1 0-1,1 0 1,0 0 0,0 0-1,0-1 1,1 1 0,-1 0-1,0 0 1,1-1 0,-1 1-1,1-1 1,-1 0-1,1 1 1,3 1 0,-1 0 3,0 0-1,1-1 1,-1 1 0,1-1 0,-1 0 0,1-1-1,7 3 1,25 4 25,1 1 0,36 16 0,-68-23-14,-1 1 0,0 0 1,1 0-1,-1 0 0,-1 1 1,1-1-1,7 9 0,20 13 96,-30-23-95,1 1 0,-1 0 0,1 0 0,-1 0 0,0 0 0,0 0 0,-1 1 0,1-1 1,0 0-1,-1 1 0,0-1 0,0 1 0,0 0 0,0-1 0,-1 1 0,0 0 0,1 0 0,-1-1 1,0 1-1,-2 7 0,2-9-10,0 0 0,-1-1 0,1 1 0,-1 0 1,1-1-1,-1 1 0,0 0 0,0-1 0,0 1 1,0-1-1,0 1 0,0-1 0,0 0 0,0 1 1,-1-1-1,1 0 0,0 0 0,-1 0 0,1 0 1,-1 0-1,1 0 0,-1 0 0,0-1 0,1 1 1,-1 0-1,0-1 0,1 1 0,-1-1 0,0 0 1,0 0-1,-3 0 0,-65 3 63,56-4-52,-76 1-21,89 0-21,0-1-1,0 0 1,0 0-1,0 0 0,0 0 1,0 0-1,0 0 1,0 0-1,1 0 0,-1 0 1,0 0-1,1 0 1,-1 0-1,1-1 0,-1 1 1,1 0-1,-1-1 1,1 1-1,0 0 0,0 0 1,0-1-1,0 1 1,0 0-1,0-1 0,0 1 1,0 0-1,0-1 1,0 1-1,1-2 0,5-14-453,-5 15 434,-1 0-1,0 1 1,1-1-1,-1 0 1,1 0 0,-1 0-1,1 0 1,0 1-1,0-1 1,0 0-1,0 1 1,0-1 0,0 1-1,0-1 1,0 1-1,1-1 1,2-1 0,9-6-319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7.2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61 2 1640,'-38'0'638,"19"0"-336,16 0 129,14 0-223,6-1-47,-13 1-132,0-1-1,0 1 1,0 0 0,0 0-1,0 0 1,0 1 0,7 1-1,-10-1-16,1 0-1,-1 0 1,0-1-1,0 1 1,0 0 0,1 0-1,-1 0 1,0 0-1,0 0 1,-1 0-1,1 1 1,0-1-1,0 0 1,0 0-1,-1 1 1,1-1-1,-1 0 1,1 1-1,-1-1 1,1 1-1,-1-1 1,0 1-1,0-1 1,0 0-1,0 1 1,0-1-1,0 3 1,0-1-6,0 0 1,0-1-1,0 1 1,-1 0-1,1-1 1,-1 1 0,1 0-1,-1-1 1,0 1-1,-2 3 1,3-5-16,-1-1 0,0 1 0,1-1 0,-1 1 0,0-1 0,1 1 1,-1-1-1,0 1 0,0-1 0,0 1 0,1-1 0,-1 0 0,0 0 0,0 1 0,0-1 1,0 0-1,0 0 0,1 0 0,-1 0 0,0 0 0,0 0 0,0 0 0,0 0 1,0 0-1,0-1 0,1 1 0,-1 0 0,0 0 0,0-1 0,0 1 0,1-1 0,-1 1 1,0-1-1,0 1 0,1-1 0,-2 0 0,2 1-2,-2-1-40,1 1 0,-1-1-1,1 0 1,-1 1-1,1-1 1,-1 0-1,1 0 1,0 0-1,-1 0 1,1 0-1,0 0 1,0 0-1,0-1 1,0 1-1,0 0 1,0-1-1,0 1 1,1-1-1,-1 1 1,0-1-1,1 1 1,-1-1-1,1 1 1,-1-1-1,1 1 1,0-4-1,0-9-338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7.8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1660,'0'0'141,"0"38"497,13 33-283,-11-53-276,0 1-1,2-1 0,0 0 0,1 0 1,12 29-1,-9-25 6,-1 0 1,6 32-1,39 216 387,-39-198-362,-11-26-34,-2-28-3,6-16-55,-10-4-32,3-4-107,-1 0 1,2 1-1,-1-1 1,1 0-1,0 1 1,0-1-1,1-9 1,0 6-113,-1 5 126,1 0 0,0 0 0,0 0 1,0 0-1,0 0 0,1 0 0,-1 1 1,1-1-1,3-3 0,5-2-238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8.1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141 158 1788,'0'0'221,"15"7"470,-12-7-669,0-1 0,0 1-1,-1-1 1,1 1-1,0-1 1,0 0 0,0 0-1,-1-1 1,1 1 0,-1 0-1,1-1 1,-1 1 0,1-1-1,-1 0 1,0 0 0,0 0-1,0 0 1,0 0-1,0-1 1,0 1 0,-1 0-1,1-1 1,-1 1 0,0-1-1,1 0 1,-1 1 0,1-6-1,-2-62 153,0 69-169,0-1 0,0 0 0,0 1 0,0-1 0,-1 0 0,1 1 0,-1-1 0,1 1 0,-1-1 0,1 1 0,-1-1 0,0 1-1,1-1 1,-1 1 0,0 0 0,0-1 0,0 1 0,0 0 0,-1 0 0,1 0 0,0 0 0,-3-2 0,1 2 6,0-1 0,0 1 0,0 0-1,0 0 1,-1 0 0,1 0 0,0 1 0,-1-1 0,1 1 0,-5 0 0,-1 0 18,1 1-1,-1 0 1,1 1 0,-1-1 0,1 2 0,0-1 0,-14 7-1,17-6-18,0 0 0,1 0 0,-1 1 0,1 0 0,0-1 0,0 1 0,0 1 0,0-1 0,1 1 0,0-1 0,0 1 0,0 0 0,0 0 0,1 0 0,0 0 0,0 1 0,0-1 0,1 1 0,0-1 0,0 1 0,-1 9 0,-4 13 16,5-26-24,0 0 1,0 0-1,1 1 0,-1-1 0,0 0 0,1 1 0,0-1 0,0 0 1,-1 1-1,1-1 0,1 0 0,-1 1 0,1 3 0,3 7 9,1 1-1,1 0 0,1-1 0,-1 0 0,2-1 0,12 17 1,-15-24-11,1 1 0,0-1 0,0 1 0,0-2 0,1 1 0,-1-1 0,1 0 0,0 0 0,1-1 1,-1 0-1,0 0 0,1 0 0,0-1 0,9 1 0,-12-2-39,0-1 0,1 1 0,-1-1 0,1-1 0,-1 1 0,0-1 0,1 0 1,-1 0-1,0 0 0,0-1 0,1 0 0,-1 0 0,-1 0 0,1-1 0,0 1 0,6-6 0,-2 1-145,0 0 1,-1 0-1,0-1 0,-1 0 1,0-1-1,0 0 0,8-14 1,-2 1-187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8.5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66 269 1700,'13'64'1104,"-3"-56"-765,-11-8-342,-2 0 118,7-4 153,-16-8-83,8 9-174,1 0 1,1 0 0,-1-1 0,0 0-1,1 1 1,-1-1 0,1 0 0,0 0-1,1 0 1,-1 0 0,1-1 0,-2-5-1,-16-33 41,16 37-47,1 0 1,-1 0-1,1 0 1,0 0-1,1 0 1,-1 0-1,1 0 1,0-9-1,-5-18 14,4 25-13,1-1-1,0 1 1,1-1 0,1-15 0,0 4 5,-1 18-11,0 0 0,1-1 0,-1 1 0,1 0 1,0 0-1,-1-1 0,1 1 0,0 0 0,1 0 1,-1 0-1,0 0 0,0 0 0,1 0 0,-1 1 1,1-1-1,0 0 0,-1 1 0,1-1 0,0 1 1,0 0-1,0-1 0,0 1 0,0 0 0,0 0 1,0 0-1,1 1 0,-1-1 0,3 0 0,-1 0 0,1-1-1,-1 2 1,0-1-1,1 1 0,-1-1 1,0 1-1,1 0 1,-1 1-1,1-1 0,-1 1 1,0 0-1,1 0 1,-1 0-1,0 0 0,4 3 1,0 0 1,-1 0 0,1 0-1,-1 1 1,-1-1 0,1 2 0,-1-1 0,0 1 0,0 0 0,0 0 0,-1 1 0,0 0 0,0 0-1,3 7 1,9 20 12,-14-30-12,-1-1 1,0 1 0,0 0-1,0 0 1,0 0 0,-1 0-1,1 0 1,-1 0-1,0 0 1,0 0 0,0 6-1,12 62 25,-13-65-104,0 21 215,0-23-462,0-17-687,5-3 485,0 8 287,-3-6-121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8.9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211 1 1832,'-11'1'108,"0"1"-1,1 0 0,0 0 1,-1 2-1,1-1 0,0 1 1,0 1-1,1-1 1,-1 2-1,1-1 0,0 1 1,1 1-1,-1 0 1,1 0-1,-12 14 0,14-12-84,1-1 0,0 1-1,0 0 1,1 0 0,0 0-1,0 1 1,1-1 0,1 1 0,-1 0-1,2 0 1,-1 0 0,1 0-1,1 0 1,0 0 0,0 1-1,1-1 1,1 0 0,-1 0 0,1-1-1,1 1 1,0 0 0,1-1-1,-1 1 1,8 11 0,-8-18-28,0 1-1,1-1 1,-1 0 0,1 0 0,0 0 0,0-1 0,0 1 0,0-1-1,0 0 1,1 0 0,-1 0 0,1-1 0,-1 0 0,1 1-1,-1-2 1,1 1 0,5 0 0,-3 0-15,0-1-1,0 0 1,0 0 0,-1-1 0,1 0-1,0 0 1,0 0 0,-1-1 0,1 0-1,0 0 1,6-4 0,-8 3 2,0-1 0,0 1 0,0-1 0,-1 0 0,1 0 1,-1 0-1,0-1 0,-1 0 0,1 1 0,-1-1 0,0 0 0,0-1 1,0 1-1,-1-1 0,1 1 0,0-7 0,1-4-9,0 0 1,-2 0-1,0-1 0,-1-28 0,6 44 53,-12 1-4,8 4 13,0-1 0,0 1 1,-1 1-1,0-1 0,1 0 1,-2 0-1,4 9 0,10 19 103,-12-25-117,0-1-1,-1 1 0,1 0 0,-1 0 0,-1 0 1,1 0-1,0 15 0,3 8 30,0-8-17,-1 0 0,-1 0 0,0 27 0,10 46 43,-10-72-55,-2-22-19,-1 1 0,1-1 0,-1 1 0,0-1-1,0 1 1,0-1 0,0 1 0,0-1 0,0 1 0,0 0-1,0-1 1,0 1 0,-1-1 0,1 1 0,-1-1 0,0 2-1,-4 11 9,5-12-9,0-1-1,-1 0 1,1 1 0,0-1 0,-1 1-1,1-1 1,-1 0 0,0 0-1,1 1 1,-1-1 0,0 0 0,0 0-1,0 0 1,0 0 0,0 0-1,0 0 1,0 0 0,0 0 0,0 0-1,0 0 1,0 0 0,-1-1-1,1 1 1,0 0 0,-1-1 0,1 0-1,0 1 1,-1-1 0,1 0-1,-1 1 1,1-1 0,0 0 0,-1 0-1,1 0 1,-3 0 0,-18 1 3,17 0-12,0 0 1,0-1 0,0 0 0,1 0 0,-1 0 0,0 0 0,0-1 0,-7-1 0,5-1-56,-1 0 1,0-1 0,1 1 0,0-1 0,-1-1-1,2 1 1,-1-1 0,0 0 0,1-1-1,-11-12 1,13 13-28,1-1-1,-1 0 1,1-1 0,0 1-1,1-1 1,-1 1-1,1-1 1,1 0 0,-1 1-1,1-1 1,0 0-1,1 0 1,0-10 0,0-16-280,0 3 30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9.2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1 1660,'0'0'242,"-1"0"-196,0 1 0,0 0 0,0 0 1,0-1-1,0 1 0,0 0 0,0 0 0,0 0 0,0 0 0,1 0 0,-1 0 0,0 1 0,1-1 0,-1 1 1,2 7 39,0 0 1,1 0-1,0 0 1,1 0 0,0-1-1,4 9 1,10 35 117,-12-32-120,1 1 1,13 32-1,5 12 37,26 64 53,-23-64-102,-9-23-92,-12-31-109,-1-1 1,-1 1-1,0 0 1,0 0-1,-1 0 1,-1 1-1,0-1 0,1 19 1,-16-39-611,1-4 383</inkml:trace>
  <inkml:trace contextRef="#ctx0" brushRef="#br0" timeOffset="1">52 391 1712,'-13'-8'200,"26"1"-24,0 0-16,0 0-12,0 0-44,-13-1-44,25-6-32,-12 7-36,0-8-28,13 8-52,0-7-12,-14 6-16,1-13-4,13 6-12,-13 1-24,0-8-8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9.6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1644,'-1'34'426,"3"-1"1,7 53-1,-5-52-274,-4-26-115,1-1 0,0 0-1,0 0 1,0 0 0,1 0 0,3 9 0,16 34 151,-13-29-118,1 0 1,0 0 0,2-1 0,0 0-1,23 29 1,-21-26-1,-13-21-66,1-1 1,-1 1 0,1-1 0,-1 1 0,1-1-1,-1 1 1,1-1 0,0 0 0,0 1-1,0-1 1,0 0 0,0 0 0,0 0-1,0 0 1,0 0 0,0 0 0,0 0 0,1 0-1,-1 0 1,0 0 0,1-1 0,2 2-1,-1 0 57,-6-12-54,1 3-11,2 1 0,-1 0 0,1 0 0,0 0 1,0 0-1,0-1 0,3-9 0,-1 5 2,-1 1 1,0-1-1,-1 1 0,0-1 0,-1 1 0,-2-17 0,0 21 1,2 0 0,-1 0 0,0 0 1,1 0-1,1 0 0,-1 0 0,1 0 0,0 0 0,0-1 0,0 1 0,1 0 0,0 0 0,0 0 0,1 0 0,0 0 0,0 0 0,0 0 0,1 0 0,5-9 0,-5 12 1,-3 1 0,1 1 0,-1 0 0,1 0 0,-1 0 0,1 0 0,0 0 0,0 0 0,-1 0 0,1 1 0,0-1 0,0 0 0,0 0 0,0 0 0,0 1 0,0-1 0,0 1 0,0-1-1,0 1 1,0-1 0,1 1 0,-1 0 0,0-1 0,0 1 0,3 0 0,-4 0 0,1-1 0,44-8 4,-42 8-3,-1 1-1,1 0 0,-1 0 0,1 0 1,0 0-1,-1 0 0,1 1 0,-1-1 1,1 1-1,-1 0 0,1 0 0,-1-1 1,1 2-1,-1-1 0,4 3 0,19 12 9,-21-13-6,0-1 0,1 1 0,-1 0-1,0 0 1,-1 0 0,1 1 0,-1-1 0,5 7-1,-2-2 6,-2 1-1,1 0 0,-1 0 1,0 0-1,-1 1 0,0-1 0,0 1 1,-1-1-1,1 16 0,-1 12-28,-1 45 0,-2-37-177,1-45 180,0 1 0,0-1-1,0 1 1,0-1 0,0 1 0,0-1 0,0 0 0,-1 1-1,1-1 1,0 1 0,0-1 0,0 1 0,0-1 0,-1 0-1,1 1 1,0-1 0,0 0 0,-1 1 0,1-1-1,0 0 1,-1 1 0,1-1 0,0 0 0,-1 0 0,1 1-1,-1-1 1,1 0 0,0 0 0,-1 0 0,1 1-1,-1-1 1,1 0 0,-1 0 0,1 0 0,0 0 0,-1 0-1,1 0 1,-1 0 0,1 0 0,-1 0 0,1 0 0,-1 0-1,1 0 1,0 0 0,-1-1 0,1 1 0,-1 0-1,1 0 1,0 0 0,-1-1 0,1 1 0,-1 0 0,1 0-1,0-1 1,-1 1 0,1-1 0,-19-11-925,17 5 583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6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1680,'28'-1'449,"-21"0"-390,-1 0 0,1 1 1,0 0-1,0 0 0,0 1 0,0 0 1,-1 0-1,1 0 0,0 1 0,-1 0 1,1 0-1,-1 1 0,0 0 0,0 0 1,7 5-1,-3 0 1,-1 0 1,0 0-1,-1 1 1,0 0-1,0 1 0,-1 0 1,0 0-1,-1 0 1,0 1-1,-1 0 1,8 21-1,-11-25-39,0-1 0,-1 1 1,1 0-1,-1 0 0,0-1 0,-1 1 0,0 0 0,0 0 1,0 0-1,-1 0 0,0 0 0,0-1 0,-1 1 0,0 0 1,0-1-1,0 1 0,-1-1 0,0 0 0,0 0 1,-1 0-1,0 0 0,-5 6 0,5-8-62,-1 0-1,-1 0 1,1 0-1,-1-1 1,1 0-1,-1 0 1,0-1-1,0 1 1,0-1-1,0 0 1,-1-1-1,1 0 1,0 0-1,-1 0 1,1-1-1,-1 1 1,1-2-1,-1 1 1,1-1-1,0 0 1,-7-2-1,12 3 6,1 0 3,-1 0-1,1 0 1,0 0 0,-1 0 0,1 0 0,-1 0-1,1-1 1,0 1 0,-1 0 0,1 0-1,0 0 1,-1-1 0,1 1 0,0 0-1,-1 0 1,1-1 0,0 1 0,0 0 0,-1-1-1,1 1 1,0 0 0,0-1 0,0 1-1,-1 0 1,1-1 0,0 1 0,0 0-1,0-1 1,0 1 0,0-1 0,0 1-1,0 0 1,0-1 0,0 1 0,0-1 0,0-7-339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33.0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1608,'7'0'34,"-1"1"0,1 0 0,-1 0 1,1 0-1,-1 1 0,0 0 0,1 0 0,-1 1 0,0 0 0,-1 0 0,1 0 0,0 1 0,-1-1 0,0 1 0,0 1 1,0-1-1,0 1 0,-1 0 0,0 0 0,0 0 0,0 0 0,3 6 0,17 16 47,-20-24-72,-1 0 1,0 0 0,0 1 0,0-1-1,0 1 1,-1 0 0,4 6-1,-1 0 12,62 134 290,-60-125-261,-1-1-1,-1 1 1,-1-1 0,-1 1 0,0 1-1,0 22 1,-3-13 29,2-18-42,-2 0-1,1 0 0,-2 0 0,1 0 0,-2 0 0,1 0 0,-1 0 0,-1 0 1,0-1-1,0 1 0,-1-1 0,-6 10 0,-6 10 72,-6 7 6,19-35-102,0 1 0,1 0 0,-1 0 0,1 0-1,0 0 1,0 0 0,0 0 0,1 1 0,-1-1 0,1 0 0,-2 6 0,3-9-11,0 1 0,0-1 0,0 0 0,0 1 0,0-1 0,-1 1 0,1-1 0,0 1 0,0-1 0,0 0 0,-1 1 0,1-1 0,0 0 0,0 1 0,-1-1 0,1 0 0,0 1 0,-1-1 0,1 0 0,0 0 0,-1 1 0,1-1 0,0 0 0,-1 0 0,1 1 0,0-1 0,-1 0 0,1 0 0,-1 0 0,1 0 1,-1 0-1,1 0 0,0 0 0,-1 0 0,1 0 0,-1 0 0,1 0 0,-1 0 0,1 0 0,0 0 0,-1 0 0,1 0 0,-1-1 0,1 1 0,-1 0 0,1 0 0,0 0 0,-1 0 0,1 0 0,0 0 1,-1 0-1,1-1 0,0 1 0,-1 0 0,1 0 0,-1 1 0,1-1 0,0 0 0,-1 0 0,1 0 1,0 0-1,-1 0 0,1 0 0,0 0 0,-1 0 0,1 1 0,0-1 0,0 0 0,-1 0 0,1 0 1,0 1-1,-1-1 0,1 0 0,0 0 0,0 1 0,0-1 0,-1 0 0,1 1 0,0-1 0,0 0 1,0 1-1,0-1 0,0 0 0,-1 1 0,1-1 0,0 1 16,-15-2 15,11-1 29,-26-20-765,30 21 649,-1 0 1,0 0-1,0 0 1,1 0 0,-1-1-1,1 1 1,-1 0 0,1-1-1,-1 1 1,1 0-1,0-1 1,0 1 0,0 0-1,0-1 1,0 1-1,0 0 1,0-1 0,0 1-1,0 0 1,0-1 0,1 1-1,-1 0 1,1-1-1,-1 1 1,1 0 0,0 0-1,-1-1 1,2 0 0,9-7-302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39.1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322 127 1660,'0'-30'328,"0"26"-305,0 2-16,0-1 1,0 1 0,0 0-1,0-1 1,0 1 0,0 0-1,-1-1 1,1 1 0,-1 0-1,1 0 1,-1-1 0,0 1-1,0 0 1,0 0 0,0 0-1,0 0 1,-1 0 0,-1-2-1,-13-11 35,14 12-37,-1 1 1,1-1-1,0 1 0,-1 0 1,0 0-1,1 0 1,-1 0-1,0 0 1,0 0-1,0 1 0,0 0 1,0 0-1,0-1 1,0 2-1,-1-1 1,1 0-1,0 1 0,-5-1 1,-32-1 40,31 1-35,1 1-1,-1-1 1,1 1 0,-1 1-1,1 0 1,-1 0 0,1 0-1,0 1 1,-9 3 0,1 1-2,11-5-4,0 1 0,-1 0 0,1 0 0,0 0 0,0 1 0,0 0 0,-5 4 1,7-4-4,-1 0 1,1 0-1,0 1 1,0-1-1,0 1 1,0-1 0,1 1-1,0 0 1,-1 0-1,1 0 1,1 1 0,-1-1-1,1 0 1,-1 1-1,1 4 1,1-6-2,1 0 1,-1 0 0,1 0-1,0 0 1,1 0-1,-1 0 1,0-1-1,1 1 1,-1-1 0,1 1-1,0-1 1,0 1-1,0-1 1,0 0-1,0 0 1,1 0 0,-1 0-1,4 2 1,3 2 4,-1-1-1,1 1 1,0-2 0,10 5 0,15 3-3,-18-8 9,-1 1 0,0 1 0,0 0 0,-1 1 0,1 1 0,-1 0 1,-1 1-1,0 1 0,18 16 0,-17-14 28,-13-10-34,1-1 0,0 0 0,0 1-1,0 0 1,-1-1 0,1 1-1,-1 0 1,1 0 0,-1 0 0,0 0-1,1 0 1,-1 0 0,0 0-1,-1 0 1,1 0 0,0 0 0,0 1-1,0 3 1,5 17 71,-4-21-65,-1 0-1,0 0 0,0 1 0,-1-1 1,1 0-1,0 0 0,-1 0 1,1 1-1,-1-1 0,0 0 1,0 1-1,0-1 0,0 0 0,0 0 1,0 1-1,0-1 0,-1 0 1,0 0-1,-1 5 0,-4 7 58,6-12-51,-1 0-1,0 0 0,1 0 0,-1 0 0,0 0 1,0 0-1,-1 0 0,1 0 0,0 0 0,-1 0 1,1-1-1,-1 1 0,-1 1 0,-4 0 10,0 0-1,0 0 0,0-1 1,-1 0-1,1 0 1,-1-1-1,1 0 0,-1 0 1,1-1-1,-1 0 0,0 0 1,-10-2-1,4 0-7,1-1 0,0-1-1,-1 1 1,1-2 0,1 0 0,-21-11-1,30 15-22,-1-1-1,1 0 0,-1 0 0,1 0 0,0-1 1,0 1-1,0-1 0,0 0 0,0 0 1,1 0-1,-1 0 0,1 0 0,0 0 0,0-1 1,0 1-1,0-1 0,-2-6 0,-9-35-365,14 40 296,0 0-1,0-1 1,0 1 0,1 0 0,0 0 0,0 0 0,0 1 0,0-1-1,1 0 1,0 1 0,0-1 0,0 1 0,0 0 0,1 0 0,0 0 0,-1 1-1,1-1 1,1 1 0,-1 0 0,5-3 0,6-8-273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39.5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 0 1632,'-2'4'77,"0"-1"0,-1 1-1,1 0 1,1 0 0,-1 0-1,1 0 1,-1 0 0,1 0 0,0 0-1,0 0 1,1 0 0,-1 1-1,1 4 1,-4 17 127,2-14-113,0 0 0,1 0 1,0 0-1,1 0 1,2 20-1,0 6 70,11 19 70,-13-54-236,0 1 0,0-1 0,1 0-1,-1 1 1,1-1 0,0 0 0,0 1-1,0-1 1,1 0 0,-1 0 0,1 0-1,0 0 1,0 0 0,0-1 0,0 1-1,0 0 1,0-1 0,1 1 0,-1-1-1,1 0 1,0 0 0,0 0-1,0 0 1,0-1 0,0 1 0,0-1-1,0 0 1,0 1 0,1-1 0,-1-1-1,0 1 1,1 0 0,-1-1 0,0 0-1,1 0 1,-1 0 0,1 0 0,-1 0-1,0-1 1,1 0 0,3-1 0,-4 1-28,0-1 0,-1 1 1,1-1-1,-1 0 1,1 0-1,-1 0 0,0-1 1,0 1-1,0-1 1,0 1-1,0-1 0,0 1 1,-1-1-1,1 0 1,-1 0-1,0 0 0,0 0 1,0 0-1,1-3 1,11-59-477,-13-37 107,12 60 464,-13 44 35,0-1-81,0 0 0,0 0 0,0 0 0,0 0 0,0-1 0,1 1 0,-1 0 0,0 0 0,1 1 0,-1-1 0,1 0 0,-1 0 0,1 0 0,-1 0 0,1 3 0,2 23 215,2 1 0,1-1 0,1 0 0,12 32 1,-13-39-163,6 2 10,-9-20-70,-1 1 0,1-1 1,-1 1-1,0-1 0,0 1 1,0-1-1,0 1 0,0 0 1,0 0-1,-1-1 0,1 5 1,12 74 49,-13-81-63,0 0 0,-1 1 0,1-1 0,0 0 0,0 0 0,0 0 1,0 0-1,0 1 0,0-1 0,0 0 0,0 0 0,0 0 0,0 0 0,0 1 0,0-1 0,0 0 0,0 0 0,0 0 0,0 0 0,0 1 0,0-1 1,1 0-1,-1 0 0,0 0 0,0 0 0,0 1 0,0-1 0,0 0 0,0 0 0,0 0 0,0 0 0,1 0 0,-1 0 0,0 1 0,0-1 0,0 0 1,0 0-1,1 0 0,-1 0 0,0 0 0,0 0 0,0 0 0,0 0 0,1 0 0,-1 0 0,0 0 0,0 0 0,0 0 0,0 0 0,1 0 0,-1 0 1,0 0-1,0 0 0,0 0 0,1 0 0,-1 0 0,12-11-485,7-15-254,-15 4 154,7 9 281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0.0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52 199 1648,'2'28'574,"8"-14"-304,-8-12-212,-1-1-1,0 1 0,1 0 1,-1 0-1,0-1 0,0 1 0,0 0 1,-1 0-1,1 0 0,0 0 1,-1 0-1,1 0 0,-1 0 0,0 0 1,1 0-1,-1 0 0,0 3 1,0-4 22,-15-10 212,10 7-274,1 0-1,-1-1 1,1 0 0,0 0 0,0 0 0,1 0-1,-1-1 1,1 1 0,-1-1 0,1 0 0,-4-7-1,4 5-7,1 0 0,0-1-1,0 1 1,1 0-1,0-1 1,0 1 0,1-1-1,0-12 1,-1 8 4,1 5-11,0 0 1,0 0 0,1 0 0,-1 0-1,4-11 1,-3 15-4,-1 0 1,1 0-1,0 1 1,0-1-1,1 0 0,-1 1 1,0-1-1,0 1 0,1-1 1,-1 1-1,1 0 1,-1-1-1,1 1 0,0 0 1,-1 0-1,1 0 0,0 0 1,0 1-1,0-1 1,-1 0-1,4 0 0,13-5 12,-14 5-13,0-1 0,1 1 0,-1 0 0,1 0 0,-1 0 0,1 0 0,0 1 0,-1 0 0,1 0 0,-1 0 0,8 2 0,-3 0 4,-1 0-1,0 1 0,0-1 0,-1 2 0,1-1 0,0 1 1,-1 0-1,13 10 0,48 51 19,-26-24-10,-35-34-9,-1 1 0,0-1 0,0 1 0,0 0 0,-1 0 0,-1 1 0,7 15 0,0-5 3,-9-17-4,-1 0 0,1 0 0,-1 0 0,0 0 0,0 0 0,0 1 0,0-1 0,0 1 0,-1-1 0,1 0 0,-1 1 0,1-1 0,-1 1 0,0 2 0,0-4 4,-9 7 10,-8-29-2,5 11-12,8 8-1,0-1 0,1 0 0,-1 0 1,1 0-1,0-1 0,0 1 0,0-1 0,0 0 1,0 0-1,1 0 0,0 0 0,-2-5 0,-12-25 0,13 28 0,0 0-1,0 0 1,1 0 0,0-1-1,0 1 1,0 0-1,1-1 1,0 1 0,-1-10-1,3 9 1,-1 1-1,1-1 0,0 1 0,0-1 0,1 1 0,0 0 0,0-1 1,1 1-1,0 0 0,0 0 0,0 1 0,1-1 0,-1 1 0,1-1 1,1 1-1,-1 0 0,1 1 0,0-1 0,0 1 0,0 0 0,11-6 1,-9 6-3,0 0 1,0 1-1,0-1 1,1 2-1,-1-1 1,1 1 0,0 0-1,-1 1 1,1 0-1,0 0 1,0 1 0,0 0-1,0 0 1,0 1-1,0 0 1,0 0 0,-1 1-1,12 3 1,-8-1 4,0 1-1,0 0 1,0 0 0,-1 1 0,0 0 0,12 10 0,-18-13-1,-1 1 0,1-1 0,-1 1 1,0 0-1,0 0 0,0 0 0,-1 1 0,1-1 1,-1 1-1,0-1 0,-1 1 0,1 0 0,-1 0 1,1 0-1,-2-1 0,1 1 0,0 0 1,-1 8-1,13 66 7,-26-1-3,12-75-47,0-1 1,0 0-1,-1 0 0,1 1 0,0-1 1,-1 0-1,0 0 0,1-1 0,-1 1 1,0 0-1,0-1 0,0 1 0,0-1 1,0 1-1,0-1 0,0 0 0,-1 0 1,1 0-1,0 0 0,-1 0 0,1-1 1,-1 1-1,1-1 0,-1 1 0,1-1 1,-1 0-1,1 0 0,-5 0 0,3-14-804,-7 7 462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9.2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155 0 1704,'-6'0'34,"0"1"1,1-1-1,-1 1 0,0 0 0,0 1 0,1-1 0,-1 1 1,1 0-1,-1 1 0,1-1 0,0 1 0,0 0 1,0 0-1,0 1 0,0 0 0,1-1 0,0 1 0,-1 1 1,2-1-1,-1 1 0,0-1 0,-2 7 0,0-1 1,1 0 1,0 0-1,1 0 0,0 1 0,1 0 0,0 0 0,1 0 0,0 0 0,0 0 0,1 18 0,1-6 12,-1-8-11,1 0 0,1 0 0,0 0 0,4 19 0,-4-30-30,0-1 0,0 1-1,0-1 1,1 0 0,-1 0 0,1 0 0,0 0 0,0 0-1,0 0 1,0 0 0,0 0 0,0-1 0,1 1 0,0-1-1,-1 0 1,1 0 0,0 0 0,0 0 0,0 0 0,0 0-1,0-1 1,0 0 0,5 2 0,-5-2-21,0 0 0,0 0-1,0 0 1,0-1 0,0 1 0,0-1-1,0 0 1,0 1 0,0-1 0,0-1 0,0 1-1,0 0 1,0-1 0,0 0 0,0 1-1,-1-1 1,1 0 0,0-1 0,0 1 0,-1 0-1,1-1 1,4-2 0,-1 0-53,-2 2 13,-1 0 0,0 0 1,0 0-1,0-1 0,0 1 0,-1-1 1,1 0-1,-1 1 0,1-1 0,-1 0 0,0 0 1,2-5-1,-2-5-190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9.5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51 0 1824,'-6'9'112,"1"1"0,0 0 0,0 0 0,1 0 0,1 1 0,-1-1 0,2 1 0,-1 0 0,2 0 0,-2 20 0,-5 23 147,7-48-235,1-1-1,0 1 1,0 0 0,0 0-1,0 0 1,1-1 0,0 1-1,1 0 1,-1-1 0,1 1-1,3 6 1,1 2 36,1-1 0,0 1 0,11 13 0,-14-22-50,0 0-1,1 0 1,0-1-1,0 0 1,0 0 0,0 0-1,0-1 1,1 1-1,0-1 1,0-1 0,-1 1-1,2-1 1,-1 0 0,0 0-1,0-1 1,10 2-1,-6-2-11,1 0 1,-1-1-1,1 0 0,-1 0 0,1-1 0,-1-1 0,1 0 0,-1 0 1,10-4-1,-17 4-2,0 1 1,0-1-1,0 1 1,0-1-1,0 0 0,0 0 1,-1 0-1,1-1 1,-1 1-1,0 0 1,1-1-1,-1 0 1,0 1-1,-1-1 1,1 0-1,0 0 1,-1 0-1,0 0 1,1-1-1,-1 1 0,-1 0 1,1 0-1,0-4 1,0-1-2,0 0 0,-1 0 0,0 0 0,0-1 0,-1 1 1,0 0-1,-1 0 0,-2-8 0,-2-15 1,5 26 7,0 0 0,0 0 0,0 0 1,0 0-1,-1 0 0,1 0 0,-1 0 1,-1 1-1,1-1 0,-1 0 0,-3-4 1,4 7-2,0-1 1,-1 1 0,1-1 0,-1 1 0,0 0 0,0 0-1,1 0 1,-1 0 0,0 1 0,-1-1 0,1 1-1,0 0 1,0-1 0,-1 2 0,1-1 0,0 0-1,-1 1 1,1-1 0,-1 1 0,1 0 0,-1 0-1,1 0 1,-4 1 0,-11-3-4,16-4-328,25-12-694,0 1 533,-21 10 188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0.2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0 121 1704,'1'12'133,"1"0"0,0 1 0,0-2 0,7 20 0,3 12 176,6 9 24,-15-45-293,0 0 0,0 0 1,-1 0-1,0 1 1,0-1-1,-1 0 1,1 14-1,-1-12 1,1 1 0,0-1-1,0 1 1,1-1-1,0 0 1,1 0 0,0 0-1,0 0 1,1 0-1,7 10 1,-5-8-8,-5-9-43,-1 0 0,0-1 0,0 1-1,1 0 1,-1-1 0,1 1 0,-1-1-1,1 0 1,-1 0 0,1 1-1,0-1 1,0 0 0,0 0 0,0-1-1,-1 1 1,1 0 0,0-1 0,0 1-1,0-1 1,1 0 0,-1 1 0,0-1-1,0 0 1,0 0 0,0 0 0,0-1-1,0 1 1,0 0 0,0-1-1,0 1 1,0-1 0,0 0 0,0 0-1,0 0 1,-1 0 0,1 0 0,0 0-1,0 0 1,-1 0 0,1-1 0,-1 1-1,1-1 1,-1 1 0,0-1 0,2-1-1,22-42-449,-15 24 307,-8 17 124,0 0 0,0 0 0,0 0 0,-1-1 1,0 1-1,0 0 0,0-1 0,0 1 0,0-1 0,-1-4 0,0-14-91,1 0 0,1 0 0,6-28 0,5-22-34,-9 50 140,4-6 61,2 4 245,-10 25-161,18 26 190,-8-13-177,-1 1 0,0-1 0,7 19 0,4 5 64,-11-24-136,-2 1 1,0 0 0,0 0 0,4 17 0,5 12 39,-12-35-92,-1-1 0,0 1 1,0 0-1,-1 0 0,0 0 1,-1 0-1,1 16 0,-2-24-20,0 1-1,-1-1 0,1 0 1,-1 1-1,1-1 0,0 0 1,-1 1-1,1-1 0,-1 0 1,1 0-1,-1 1 0,1-1 1,-1 0-1,1 0 0,-1 0 1,0 0-1,1 0 0,-1 0 1,1 0-1,-1 0 0,1 0 1,-1 0-1,1 0 0,-1 0 1,1 0-1,-1 0 0,1-1 1,-1 1-1,1 0 0,-1 0 1,1-1-1,-1 1 0,1 0 1,-1 0-1,1-1 0,-1 1 1,1-1-1,0 1 0,-1-1 1,-20-11-71,-5-16-28,13 9 63,10 16 33,1 0-1,0 0 0,0 0 0,0 0 1,0 0-1,0 0 0,1-1 1,-1 1-1,1-1 0,0 1 0,0-1 1,0 1-1,1-1 0,-1-4 0,1 6 2,-1-13-17,2 1 1,-1-1-1,6-24 0,-4 33 17,0 1-1,0 0 1,0 0 0,0 0-1,1 0 1,0 0 0,0 0-1,0 1 1,1-1 0,0 1 0,-1 0-1,9-6 1,-5 4 0,0 0 1,1 1-1,0 0 0,0 0 1,0 1-1,0 0 0,0 0 1,1 1-1,13-3 0,-17 5 7,0 0 0,0 1 0,0-1 0,0 1 0,0 1 0,0-1 0,0 1 0,0-1 0,0 1 0,0 1 0,-1-1-1,1 1 1,0 0 0,-1 0 0,1 0 0,-1 0 0,1 1 0,-1 0 0,5 4 0,-7-5-1,14 10 21,-1 1-1,0 1 1,-1 0-1,-1 1 1,0 0-1,14 24 0,-7-14-1,-17-22-20,-1 0 1,1-1-1,-1 1 0,0 0 1,0 0-1,0 0 1,-1 1-1,3 4 1,1 3 6,1 15-12,-6-26 2,0 1-1,0-1 0,0 1 0,0-1 0,0 0 1,0 1-1,0-1 0,0 1 0,0-1 1,0 0-1,0 1 0,0-1 0,1 1 1,-1-1-1,0 0 0,0 1 0,0-1 0,1 0 1,-1 1-1,0-1 0,1 0 0,-1 1 1,0-1-1,1 0 0,-1 0 0,0 1 0,1-1 1,-1 0-1,0 0 0,1 0 0,0 1 0,-1-1-1,0 0 0,1 0 1,-1 0-1,0 0 0,1 1 1,-1-1-1,0 0 0,1 0 1,-1 1-1,0-1 0,0 0 1,1 1-1,-1-1 0,0 0 1,0 1-1,1-1 0,-1 0 0,0 1 1,0-1-1,0 0 0,0 1 1,0-1-1,0 1 0,1-1 1,-1 0-1,0 1 0,0-1 1,0 0-1,0 1 0,-1 0-1,1-1-1,0 0 0,-1 0 1,1 0-1,0 0 0,-1 0 1,1 0-1,-1 1 0,1-1 1,0 0-1,-1 0 0,1 0 1,0 0-1,-1 0 0,1-1 1,-1 1-1,1 0 0,0 0 1,-1 0-1,1 0 0,0 0 1,-1 0-1,1 0 0,0-1 1,-1 1-1,1 0 0,0 0 1,-1-1-1,1 1 0,0 0 1,0 0-1,-1-1 0,1 1 1,0 0-1,0-1 0,0 1 1,-1 0-1,1-1 0,0 1 1,0 0-1,0-1 0,0 1 1,0 0-1,0-1 0,0 1 1,0 0-1,0-1 0,0 1 1,0-1-1,0-8-48,-1 0 0,1-1 1,-2 1-1,1 0 0,-6-16 0,4 12 32,1 0-1,1 0 0,0 0 0,1 0 1,0 0-1,3-16 0,-1-15-24,-2 32 38,2 0 1,-1-1-1,2 1 1,-1 0 0,2 0-1,-1 0 1,10-18-1,-12 27 8,1 0 1,-1 0-1,1 0 0,0 0 0,0 0 0,1 0 1,-1 1-1,1-1 0,-1 1 0,1-1 0,0 1 1,-1 0-1,1 0 0,0 1 0,1-1 0,-1 0 0,0 1 1,0 0-1,1 0 0,-1 0 0,0 0 0,1 0 1,-1 1-1,1 0 0,-1-1 0,1 1 0,-1 1 1,1-1-1,-1 0 0,5 2 0,0-1 15,-1 1 0,1 0-1,-1 1 1,0-1 0,0 2 0,0-1 0,0 1-1,0 0 1,-1 0 0,1 1 0,-1-1 0,9 11-1,1 5 58,-1 1 0,-2 1 1,0 0-1,-1 1 0,-1 0 0,-1 1 0,12 45 0,-21-61-56,0 0 0,0 1 0,0-1 0,-1 0 0,-1 12 0,0 6-54,-10-114-1565,9 60 1245,2-1 12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0.5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1724,'14'36'675,"-4"-14"-432,42 114 498,1 2-413,37 122 57,-77-219-336,-12-34-41,0-1 0,1 0 0,0 1 1,1-1-1,0 0 0,0 0 1,5 8-1,-5-1-153,-3-11-88,-1-7 33,-12-31-754,11 22 550,-9 6 21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0.9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0 131 1648,'39'-44'1462,"-21"36"-1355,1 0 1,-1 1-1,1 1 1,1 1-1,-1 0 1,38-2-1,6-3 35,-46 8-157,0 1 0,0 0 0,22 3 0,-15-1-1003,-24-7 259,0 4 380</inkml:trace>
  <inkml:trace contextRef="#ctx0" brushRef="#br0" timeOffset="1">527 1 1680,'0'1'58,"1"0"-1,-1-1 1,1 1 0,-1 0-1,1 0 1,0 0 0,-1 0-1,1-1 1,0 1 0,0 0-1,0-1 1,-1 1 0,1-1-1,0 1 1,0-1 0,0 1-1,0-1 1,0 1 0,0-1-1,0 0 1,0 0 0,0 1-1,1-1 1,34 7 258,-26-5-190,80 6-257,127-3-1,-205-5-890,-25 0 713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1.3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15 1704,'15'16'1150,"-8"-13"-1091,1-1 1,-1 1-1,1-1 1,-1 0-1,1-1 1,0 0-1,12 0 1,18 3-42,-30-4-90,0 0 1,-1 0 0,1-1 0,-1 0-1,1 0 1,0-1 0,-1 0 0,0 0-1,0-1 1,1 0 0,-2 0 0,1-1-1,0 0 1,8-6 0,-2-3-284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4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1624,'0'0'1890,"0"-44"-1324,1 43-560,-1 0 0,0 0 1,0 0-1,1 0 0,-1 0 0,0 0 1,1 0-1,-1 0 0,1 0 0,-1 0 1,1 0-1,-1 0 0,1 1 1,0-1-1,0 0 0,-1 1 0,1-1 1,0 0-1,0 1 0,0-1 0,-1 1 1,1-1-1,2 0 0,32-9 58,-29 9-60,0 0-1,0 1 0,0 0 1,0 0-1,0 0 1,0 1-1,0 0 1,0 0-1,11 4 0,-9 0 5,-6-5-6,1 1-1,-1 0 0,0 0 1,0 0-1,0 0 0,-1 0 0,1 0 1,0 1-1,0-1 0,-1 0 0,1 1 1,0 0-1,-1-1 0,0 1 0,1 0 1,-1 0-1,0 0 0,0 0 1,0 0-1,0 0 0,0 2 0,17 55 23,-19-57-23,0 0 0,1 1-1,-1-1 1,0 0 0,0 0-1,0 0 1,-1 0 0,1 0-1,0 0 1,-1 0 0,0 0-1,1 0 1,-1-1 0,-3 3-1,-33 26 3,30-24-3,0 1 1,1-1 0,0 1-1,1 1 1,-1 0 0,1 0 0,1 0 0,0 0-1,-8 16 1,-1 4-1,12-25 0,1 0 0,0 0 0,1 1 0,-1-1 0,0 0 0,1 1 0,0-1 0,0 5 0,-3 12 0,3-19 0,0-1 0,0 0 0,0 1 0,0-1 0,0 1 0,0-1 0,0 0 0,1 1 0,-1-1 0,0 1 0,0-1 0,0 0 0,0 1 0,1-1 0,-1 0 0,0 1 0,0-1 0,1 0 0,-1 1 0,0-1 0,1 0 0,-1 0 0,0 1 0,1-1 0,-1 0 0,0 0 0,1 0 0,-1 1 0,1-1 0,8 5 0,-5-3 2,1 0-1,0-1 1,0 1-1,0-1 0,0 0 1,0 0-1,0-1 0,0 1 1,0-1-1,0 0 1,6-1-1,9 1 8,-18 0-5,15-19-432,-16 15 266,1 0-1,-1 0 1,1 0-1,0 0 0,0 1 1,0-1-1,0 1 1,4-4-1,2-5-422,-1 6 235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1.7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104 16 1776,'8'-3'94,"0"0"0,1 0 0,0 1 0,0 0 0,0 1 0,-1 0 0,1 1 0,0-1 0,0 2 0,0-1 0,0 1 0,0 1 0,0-1 0,9 4 0,20 2 34,-32-6-110,1 0 0,-1 1 0,0-1 0,0 2 1,0-1-1,-1 0 0,1 1 0,-1 0 0,1 0 0,-1 1 1,0 0-1,0 0 0,0 0 0,-1 0 0,0 1 0,0-1 1,0 1-1,6 10 0,2 9 44,-10-22-57,-1 0 0,0 0 0,1 0 0,-1 1-1,0-1 1,0 0 0,0 1 0,0-1 0,-1 1 0,1-1-1,-1 0 1,0 1 0,1 0 0,-1-1 0,0 1 0,0-1-1,-1 1 1,1-1 0,0 1 0,-1-1 0,0 3 0,-4 3 3,0 0 0,0 0 0,0-1 0,-1 1 0,0-2 0,0 1 1,-9 6-1,-7 10 5,16-18-10,0-1-1,0 0 1,0 0-1,0 0 1,0-1-1,-1 0 1,0 0-1,1 0 1,-1-1-1,-9 2 1,-1-1 3,1 1 0,-1-2 0,-19 1 0,33-3 11,1 0-1,0 0 1,-1 0 0,1 0 0,0 0 0,-1 0 0,1-1-1,-1 1 1,1-1 0,0 0 0,0 1 0,-4-3 0,1 2 52,13 0-59,0 0 1,0 0-1,0-1 0,14-4 0,-14 3-6,0 1 0,0 0 0,1 0-1,16 0 1,24-4 6,-44 4-10,1 1 1,-1 0-1,1 0 0,0 0 0,-1 1 0,1 0 0,0 0 1,-1 0-1,1 1 0,0 0 0,-1 0 0,1 0 1,-1 1-1,0-1 0,6 4 0,5 3 3,-13-8-3,-1 1 1,1 0-1,-1 0 1,1 0 0,-1 0-1,1 0 1,-1 1-1,0-1 1,0 1 0,1 0-1,-1-1 1,0 1-1,-1 0 1,1 0-1,0 0 1,0 0 0,-1 1-1,0-1 1,1 0-1,-1 1 1,0-1 0,0 1-1,0-1 1,0 1-1,0 4 1,6 26-1,-5-30 0,-1 1 0,0 0 0,0 0 0,0-1 0,0 1 0,-1 0 1,0 0-1,1 0 0,-1 0 0,-1 0 0,1-1 0,0 1 0,-1 0 0,-1 4 0,0-1 2,-1 0 0,0 0-1,0-1 1,-1 1-1,0 0 1,0-1 0,0 0-1,-1 0 1,1-1-1,-2 1 1,1-1 0,-1 0-1,1 0 1,-1-1-1,0 1 1,-1-2 0,1 1-1,-1 0 1,0-1-1,0-1 1,0 1 0,0-1-1,0 0 1,-1-1-1,1 1 1,0-1-1,-9-1 1,-29 2 5,31-1-8,-1 0 0,-28-3-1,-3-2-27,41 4-52,-1 1 1,0-2-1,0 1 0,1 0 0,-1-1 1,0 0-1,1-1 0,-1 1 0,1-1 1,-1 0-1,1 0 0,0-1 0,0 0 1,0 0-1,0 0 0,0 0 0,1-1 1,-9-7-1,-10-17-758,21 20 473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2.5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1628,'5'3'216,"0"-1"-1,0 0 0,0-1 1,0 1-1,0-1 0,0 0 1,0 0-1,7 0 1,2 1-85,141 17 210,-122-15-292,47-2-1,-68-3-39,4 3-40,-16-2 14,0 0 0,0 0 0,0 0 0,0-1-1,0 1 1,0 0 0,0 0 0,0 0 0,0-1-1,0 1 1,0 0 0,0 0 0,0 0 0,0-1 0,0 1-1,0 0 1,0 0 0,0 0 0,0-1 0,0 1-1,1 0 1,-1 0 0,0 0 0,0-1 0,0 1-1,0 0 1,1 0 0,-1 0 0,0 0 0,0 0 0,0 0-1,0 0 1,1-1 0,-1 1 0,0 0 0,0 0-1,0 0 1,1 0 0,-1 0 0,0 0 0,0 0-1,1 0 1,-1 0 0,0 0 0,0 0 0,0 0-1,1 0 1,-1 0 0,0 0 0,0 0 0,0 0 0,1 1-1,-1-1 1,0 0 0,0 0 0,0 0 0,1 0-1,-1 0 1,0 1 0,-8-17-956,6 9 635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2.8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1700,'2'9'121,"-1"1"0,1-1 0,1 1 0,0-1 0,0 0 0,7 13-1,7 22 130,-6-17-117,-9-24-109,0 1 0,0 1-1,-1-1 1,0 0 0,1 0-1,-1 0 1,-1 1 0,2 6-1,11 119 527,-14-112-472,1-15-63,-1 0 0,1 1 0,0-1 1,0 0-1,0 1 0,0-1 0,1 0 0,-1 1 0,1-1 0,0 0 0,0 0 0,0 0 0,1 0 1,-1 0-1,3 5 0,5 4 52,-13-10-102,1-2-13,3-35-1737,0 27 1406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3.3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1612,'15'0'778,"250"0"1056,-147 0-3763,-129 0 1666,9 0-25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3.6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87 1656,'41'0'1042,"-17"0"-839,12 1-42,1-1 0,0-2 0,-1-2 1,49-11-1,-83 14-188,0 1 2,0 0 1,-1 0 0,1 0-1,-1-1 1,1 1-1,-1-1 1,1 1-1,-1-1 1,1 1 0,-1-1-1,0 0 1,1 0-1,-1 1 1,0-1-1,0 0 1,1 0 0,-1 0-1,0-1 1,0 1-1,0 0 1,0 0-1,0-1 1,-1 1 0,1 0-1,0-1 1,-1 1-1,1-1 1,0 1-1,-1 0 1,0-1 0,1 0-1,-1 1 1,0-1-1,0-1 1,6-8-445,-1 6 271,-3-8-168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4.0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1628,'0'0'1035,"13"16"-755,-6-7-205,0-1 0,-1 1 0,0 1 1,0-1-1,6 17 0,-4-10 2,6 14-7,-2 1 0,0 1 0,-2 0 0,-2 1 0,-1 0 0,-1 0 0,-2 0 0,-1 1 0,-2 48 0,-1 5 63,0-86-115,-11-16-173,2 6-271,0-2 1,1 1-1,1-1 0,-12-20 1,17 17 66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6.6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141 124 1616,'0'0'308,"-15"0"-47,9 1-221,-21-2 167,26 1-198,1 0-1,-1 0 0,0 0 1,1 0-1,-1-1 0,0 1 0,1 0 1,-1 0-1,0 0 0,1-1 0,-1 1 1,1 0-1,-1-1 0,0 1 1,1-1-1,-1 1 0,1 0 0,-1-1 1,1 1-1,0-1 0,-1 1 1,1-1-1,-1 0 0,1 1 0,0-1 1,-1 1-1,1-1 0,0 0 0,0 1 1,0-1-1,-1 0 0,1 0 1,-12-15 140,12 15-139,-1 1 0,0-1 0,0 1 0,1-1 0,-1 1 0,0-1 0,0 0 0,1 1-1,-1-1 1,1 0 0,-1 0 0,1 0 0,-1 1 0,1-1 0,-1 0 0,1 0 0,0 0 0,-1 0 0,1 0 0,0 0 0,0 0 0,0 0 0,0 0 0,0-1 0,1-1 2,0 3-9,-1-1-1,0 1 1,1 0-1,-1 0 1,0-1 0,0 1-1,1 0 1,-1-1-1,0 1 1,0 0-1,1-1 1,-1 1 0,0-1-1,0 1 1,0 0-1,0-1 1,0 1-1,0-1 1,0 1 0,0 0-1,0-1 1,0 1-1,0-1 1,0 1-1,0 0 1,0-1 0,0 1-1,0-1 1,0 1-1,0 0 1,0-1-1,-1 1 1,1-1 0,0 1-1,0 0 1,0-1-1,-1 1 1,1 0-1,0-1 1,0 1 0,-1 0-1,1 0 1,0-1-1,-1 1 1,1 0-1,0 0 1,-1-1 0,0 1 3,1-1 0,0 1 0,-1-1-1,1 1 1,0-1 0,-1 1 0,1-1 0,0 1 0,0-1 0,0 1 0,0-1 0,-1 1 0,1-1 0,0 0 0,0 1 0,0-1 0,0 1 0,0-1 0,0 1 0,1-1 0,-1 0 0,0 1 0,0-1 0,0 1 0,0-1 0,1 1 0,-1-1 0,0 1 0,0-1 0,1 1 0,-1-1 0,0 1-1,1-1 1,-1 1 0,1 0 0,-1-1 0,1 1 0,-1 0 0,0-1 0,1 1 0,0-1 0,20-16 138,-15 14-129,0 1 0,-1 0 0,1 0 0,0 1 0,0-1 0,0 1 0,1 1-1,-1-1 1,0 1 0,11 1 0,65 11 65,-65-9-62,-10 1-12,0 0 0,0 0 0,-1 0 0,1 1 0,-1 0-1,0 0 1,-1 0 0,1 1 0,-1 0 0,0 0 0,7 12-1,-7-9 5,-1 0-1,-1 1 1,0-1-1,0 0 1,0 1-1,-1 0 1,1 17-1,-3-22-5,-1-1 0,0 1-1,0 0 1,0-1 0,0 1-1,0-1 1,-1 1 0,0-1-1,0 0 1,0 0 0,-1 0-1,1 0 1,-1 0-1,0 0 1,0-1 0,0 1-1,-1-1 1,1 0 0,-1 0-1,-3 3 1,-11 13 23,17-18-25,0 1 0,0-1 0,0 0 0,0 1 0,0-1 0,0 0 0,-1 0 0,1 0 0,0 0 0,-1 0 0,1 0 0,0 0 0,-1-1 0,-2 2 0,-28 11 25,25-9-22,-1 0 0,1-1-1,-1 0 1,0-1 0,0 0 0,0 0-1,-11 1 1,-7 3 26,26-6-30,0 0-1,0 0 0,0 1 0,0-1 0,0 0 0,0 0 0,0 0 0,0 0 0,0 0 1,0 0-1,0 0 0,-1 0 0,1 0 0,0 0 0,0 1 0,0-1 0,0 0 1,0 0-1,0 0 0,-1 0 0,1 0 0,0 0 0,0 0 0,0 0 0,0 0 0,0 0 1,0 0-1,-1 0 0,1 0 0,0 0 0,0 0 0,0 0 0,0 0 0,0 0 1,0 0-1,-1 0 0,1 0 0,0-1 0,0 1 0,0 0 0,0 0 0,0 0 0,0 0 1,0 0-1,0 0 0,-1 0 0,1 0 0,0 0 0,0-1 0,0 1 0,0 0 1,0 0-1,0 0 0,0 0 0,0 0 0,0 0 0,0 0 0,0-1 0,0 1 1,0 0-1,0 0 0,0 0 0,0 0 0,0 0 0,0 0 0,0-1 0,0 1 0,0 0 1,0 0-1,0 0 1,0 0-1,0 0 1,0 0 0,-1 1 0,1-1 0,0 0 0,0 0 0,0 0 0,0 0-1,0 0 1,-1 0 0,1 0 0,0 1 0,0-1 0,0 0 0,0 0 0,-1 0-1,1 0 1,0 0 0,0 0 0,0 0 0,0 0 0,-1 0 0,1 0 0,0 0 0,0 0-1,0 0 1,-1 0 0,1 0 0,0 0 0,0 0 0,0 0 0,0 0 0,-1-1-1,1 1 1,0 0 0,0 0 0,0 0 0,0 0 0,0 0 0,-1 0 0,1 0-1,0-1 1,0 1 0,0 0 0,0 0 0,0 0 0,0 0 0,0-1 0,0 1-1,-1 0 1,1 0 0,0 0 0,0 0 0,0-1 0,0 1 0,0 0 0,0 0-1,0 0 1,0 0 0,0-1 0,0 1 0,0 0 0,0 0 0,0 0 0,0-1 0,1 1-1,-10 0 7,30 0-2,0 0-5,-5-1 1,0 0-1,0 1 1,0 1-1,0 1 1,0 0-1,-1 1 1,1 1-1,-1 0 1,1 1-1,24 12 1,-22-8 4,-16-9-6,-1 1 1,1-1 0,-1 1 0,0 0 0,1 0 0,-1-1 0,0 1 0,1 0-1,-1 0 1,0 0 0,0 1 0,0-1 0,0 0 0,0 0 0,0 0 0,0 1 0,0 1-1,17 17 1,-17-19 0,1 0 0,-1 1 0,1-1 0,-1 0 0,1 1 0,-1-1 0,0 1 0,0 0 0,0-1 0,0 1 0,0 0 0,0 0 0,-1-1 0,1 1 0,-1 0 0,1 0 0,-1 0 0,1 0 0,-1 0 0,0 4 0,0-3 1,0 2-1,1-1 0,-1 0 0,0 1 0,0-1 0,0 0 0,-1 0 0,0 1 0,0-1 0,0 0 0,0 0 0,0 0 0,-1 0 0,0 0-1,0 0 1,0 0 0,0-1 0,-1 1 0,-5 6 0,-1 3 3,-10 8 2,-2-10-3,0-2-1,-1 0 1,0-2-1,-1-1 1,1 0-1,-1-2 1,-1 0-1,1-2 0,0 0 1,-31-3-1,47 1-9,-3 1-7,-1-1-1,0-1 0,-20-4 0,29 5-20,1 0 0,-1-1 0,0 1 0,1-1 0,-1 0 0,0 1 0,1-1 0,-1 0 0,1 0 0,-1 0 0,1 0 0,0 0 0,-1 0 0,1 0 0,0-1 0,0 1 0,-1 0 0,1-1 0,0 1 0,1-1 0,-1 1 0,0-1 0,0 1 0,1-1 0,-1 0 0,1 1 0,-1-1 0,1 0 0,0 1 0,-1-4 0,1 3-10,0 1 0,0 0 0,1-1 0,-1 1 0,0-1 0,1 1-1,-1-1 1,1 1 0,-1 0 0,1-1 0,0 1 0,-1 0 0,1 0 0,0-1 0,0 1 0,0 0 0,0 0 0,2-2 0,10-5-344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4.7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66 1824,'-4'-26'867,"4"26"-850,-1-1 1,1 0-1,0 1 0,0-1 0,0 0 0,-1 1 1,1-1-1,0 0 0,0 1 0,0-1 1,0 0-1,0 0 0,0 1 0,0-1 0,0 0 1,1 1-1,-1-1 0,0 0 0,0 1 1,1-1-1,-1 0 0,0 1 0,1-1 0,0 0 1,-1 0-9,0 1 0,1 0 0,-1-1 0,0 1 0,0 0 1,1-1-1,-1 1 0,0-1 0,0 1 0,1 0 1,-1-1-1,0 1 0,0-1 0,0 1 0,0-1 0,0 1 1,0-1-1,0 1 0,0-1 0,0 1 0,0 0 0,0-1 1,0 1-1,0-1 0,0 1 0,0-1 0,0 1 0,0-1 1,-1 1-1,1 0 0,0-1 0,0 1 0,-1-1 0,1 1 1,0 0-1,0-1 0,-1 1 0,1 0 0,0-1 1,-1 1-1,1 0 0,-1 0 0,1-1 0,0 1 0,-1 0 1,0 0-1,0-3 78,23 2-233,-7 0-80,32 3-825,-34 4 698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5.1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2 1652,'0'-2'671,"0"4"-447,0 0-193,0 0 0,0 0 0,1 0 0,-1 0 0,1 0 0,-1 0 1,1-1-1,0 1 0,0 0 0,0 0 0,0-1 0,0 1 0,0 0 0,2 1 0,-2-1-15,1 0-1,-1 0 1,0 0 0,1 0-1,-1 0 1,0 1-1,0-1 1,0 0-1,-1 0 1,1 1 0,0-1-1,-1 1 1,0-1-1,1 4 1,4 14 51,-4-18-60,0-1-1,0 1 1,0 0-1,-1-1 1,1 1 0,-1 0-1,1 0 1,-1-1-1,0 1 1,0 0-1,0 0 1,0 0-1,0-1 1,0 1-1,-1 3 1,-2 9 20,0 0 1,1 0-1,0 0 1,1 1-1,2 19 1,-1-32-28,-2 5-50,-1 0 1,1 0-1,-1 0 0,0-1 1,0 1-1,-1-1 1,0 0-1,0 0 1,-1 0-1,0 0 1,1-1-1,-2 0 0,1 0 1,-7 4-1,-11 12-538,21-14 216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5.5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0 1704,'-11'2'478,"14"0"-432,0 1-1,0-1 1,0 1-1,-1 0 0,1 0 1,-1 0-1,0 0 1,0 1-1,0-1 1,0 1-1,-1-1 1,2 6-1,15 25 88,-13-26-123,-2 0 0,1 0-1,-1 0 1,0 0 0,-1 1 0,0-1-1,0 1 1,-1 0 0,0-1 0,0 1-1,-1 0 1,0 0 0,-1 0-1,0-1 1,0 1 0,-1 0 0,0-1-1,-1 1 1,0-1 0,0 0 0,-8 14-1,8-17-91,-1 0-1,-1-1 0,1 1 0,-1-1 0,0 0 1,0 0-1,0-1 0,0 0 0,0 1 1,-1-2-1,0 1 0,1-1 0,-9 3 1,2 1-268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4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1724,'0'0'490,"35"0"558,-17 1-915,-1-2 0,1 0 1,-1-1-1,19-4 0,-19 2-104,1 1 0,0 1 0,0 1-1,25 1 1,-36 0-52,9-6-1944,-16 2 1617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6.0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51 1804,'0'0'1043,"2"-30"-18,9 23-1153,-8 10-77,3-9-343,0-4-483,4 9 687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7.6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0 1756,'0'14'109,"0"-1"0,1 0 1,0 1-1,1-1 0,5 14 0,-3 15 182,-5-38-260,1 1-1,0-1 1,0 0-1,1 0 1,-1 0-1,1 0 1,0-1-1,0 1 1,0 0-1,3 7 1,-3-11-29,-1 0 1,0 0 0,0 0 0,0 0-1,1 0 1,-1 0 0,0 1 0,0-1-1,0 0 1,0 0 0,1 0 0,-1 0-1,0 0 1,0 1 0,0-1 0,0 0-1,0 0 1,0 0 0,1 0 0,-1 1-1,0-1 1,0 0 0,0 0 0,0 0-1,0 1 1,0-1 0,0 0 0,0 0-1,0 1 1,0-1 0,0 0 0,0 0-1,0 0 1,0 1 0,0-1-1,0 0 1,0 0 0,0 0 0,0 1-1,0-1 1,-1 0 0,1 0 0,0 0-1,0 1 1,0-1 0,0 0 0,0 0-1,-1 0 1,1 0 0,0 0 0,0 1-1,0-1 1,0 0 0,-1 0 0,1 0-1,-16-7-208,-18-17-456,21 11 370,0-2-47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8.0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1748,'0'0'1463,"15"0"-1809,-11 0 288,0 0-1,-1 1 1,1 0-1,0 0 1,-1 0-1,1 0 1,-1 0 0,6 4-1,15 4-338,-11-8 139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8.4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206 36 1684,'0'-1'18,"0"-1"-1,-1 1 0,1-1 1,0 1-1,-1 0 1,1-1-1,-1 1 0,1 0 1,-1-1-1,0 1 1,1 0-1,-1 0 0,0-1 1,0 1-1,0 0 1,0 0-1,0 0 1,0 0-1,0 0 0,0 0 1,-1 1-1,1-1 1,0 0-1,0 0 0,-1 1 1,1-1-1,-1 1 1,1-1-1,0 1 0,-3-1 1,-51-3 280,50 4-292,2 1 5,-1 0 1,1-1-1,0 2 0,0-1 0,0 0 0,0 1 1,0-1-1,0 1 0,0 0 0,0 0 0,0 0 1,1 0-1,-1 0 0,1 1 0,-4 4 0,-8 7 33,11-11-38,0 0 0,1 0 0,0 0 0,-1 0 0,1 1 0,0-1 1,1 1-1,-1-1 0,1 1 0,-1 0 0,1 0 0,0 0 0,1 0 0,-1 0 0,0 4 0,1 70 152,1-45-69,1-14-18,0 0 0,1 0 0,8 24 1,-1 0 46,24 51 139,-25-51-129,2 0 1,33 82-1,-41-99-55,-3-19-45,-1-19-130,-26-23-381,19 25 276,0 0-1,0 1 1,-15-14-1,-5-5-392,15 13 266</inkml:trace>
  <inkml:trace contextRef="#ctx0" brushRef="#br0" timeOffset="1">0 434 1688,'1'-3'52,"-1"1"0,1 0-1,-1 0 1,1 0 0,0-1 0,0 1-1,0 0 1,0 0 0,0 0 0,0 0 0,0 1-1,1-1 1,-1 0 0,1 0 0,0 1-1,-1-1 1,1 1 0,0 0 0,0-1-1,0 1 1,0 0 0,0 0 0,0 0-1,0 0 1,0 0 0,0 1 0,4-1-1,11-4 29,0 1-1,29-2 1,-18 2-30,39-6-691,-52 8 43,-5-9 235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8.7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156 1 1664,'-7'1'75,"1"0"-1,-1 0 1,0 1 0,1 0-1,-1 0 1,1 1 0,0 0-1,0 0 1,0 0 0,0 1-1,0 0 1,1 0 0,0 0-1,0 1 1,0 0-1,0 0 1,1 0 0,0 0-1,0 1 1,0 0 0,1-1-1,-1 2 1,-2 8 0,-5 11 32,9-23-90,0 1-1,0 0 1,1 0-1,-1 0 1,1 0-1,0 0 1,0 0-1,1 1 1,-1 7-1,0 0 9,1 0 0,0 1 0,1-1 0,0 1 0,1-1 0,1 0 0,0 0 0,0 0 0,1 0 0,8 16 0,-7-20-16,5 8 8,1 0-1,0 0 0,1-1 0,1-1 0,25 23 1,-20-24-35,-9-7-48,-1 1-1,1-1 0,1-1 1,-1 0-1,20 8 1,-26-12 4,0 0 1,0-1-1,0 0 0,0 1 1,0-1-1,0 0 1,0 0-1,0 0 1,0-1-1,0 1 1,0-1-1,0 0 1,0 0-1,-1 0 1,1 0-1,0 0 1,0 0-1,-1-1 1,1 0-1,-1 1 1,1-1-1,-1 0 1,0 0-1,0 0 1,1-1-1,0-1 1,10-11-291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9.8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155 1 1664,'-10'-1'78,"-50"4"236,57-3-305,-1 0 0,1 1 0,0 0 1,-1-1-1,1 1 0,0 1 0,0-1 0,0 0 0,0 1 1,0-1-1,0 1 0,0 0 0,-3 3 0,-4 1 8,10-6-16,-1 1 1,0-1-1,0 0 1,0 1-1,1-1 1,-1 1-1,0-1 1,0 1-1,1-1 1,-1 1-1,1-1 1,-1 1-1,0 0 1,1-1-1,-1 1 1,1 0-1,-1-1 1,1 1-1,0 0 1,-1 0-1,1 0 1,0-1-1,-1 3 1,-5 13 27,5-15-27,0 0-1,0 0 1,1 0-1,-1 0 1,0 1-1,1-1 1,-1 0-1,1 0 1,-1 0-1,1 1 1,0-1-1,0 0 1,-1 1-1,1-1 1,0 0-1,0 1 1,0-1-1,0 0 1,1 1-1,-1-1 1,0 0-1,0 0 1,1 1-1,0 1 1,4 2 2,0 0 1,1 0-1,-1-1 1,1 1-1,0-1 1,0-1-1,0 1 1,0-1-1,1 0 1,11 3-1,22 12 41,-8-2-18,-24-13-13,-1 0 0,0 0 0,0 1 0,0 0 0,0 1 0,0 0 0,-1 0 0,6 6 0,17 14 77,-26-23-72,-1-1 0,1 1 0,-1 0 0,0 0 0,1-1 0,-1 2 0,0-1 0,0 0-1,-1 0 1,1 1 0,0-1 0,-1 0 0,1 1 0,-1 0 0,0-1 0,0 1 0,0 0 0,0 0 0,-1-1 0,1 1 0,-1 0 0,1 0 0,-1 0 0,0 3 0,0-5-1,0 1 1,0-1 0,0 0 0,0 1 0,0-1-1,0 0 1,0 1 0,-1-1 0,1 0 0,0 0 0,-1 1-1,1-1 1,-1 0 0,1 0 0,-1 0 0,-1 2-1,-15 0 196,-12 0-108,4 1-52,0 0 0,-1-2 1,-40-1-1,54-1-46,-37-5-96,47 5 13,-3-5-129,4 5 197,1 0-1,-1 0 0,1 0 0,0 0 0,-1 0 0,1-1 0,-1 1 0,1 0 0,0 0 0,-1-1 0,1 1 0,0 0 0,-1 0 0,1-1 0,0 1 0,-1 0 0,1-1 0,0 1 0,0 0 0,-1-1 0,1 1 0,0 0 0,0-1 1,0 1-1,0-1 0,-1 1 0,1-1 0,0 1 0,0 0 0,0-1 0,0 1 0,0-1 0,0 1 0,0-1 0,0 1 0,0 0 0,0-1 0,1 1 0,-1-1 0,0 1 0,0 0 0,0-1 0,0 1 0,1-1 0,-1 1 0,0 0 1,0-1-1,1 1 0,-1-1 0,37-42-986,-25 29 656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0.1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 1 1672,'-3'14'193,"2"0"-1,0 1 1,1-1 0,0 0-1,1 1 1,5 22-1,-5-33-168,3 22 78,2 0 0,1 0-1,1-1 1,0 0-1,3-1 1,0 0-1,20 33 1,-29-54-114,0-1 1,0 0-1,0 1 1,0-1-1,0 0 1,0 0-1,0 0 1,1 0-1,-1 0 1,1-1-1,-1 1 1,1-1-1,0 1 1,0-1-1,0 0 0,-1 0 1,1-1-1,0 1 1,0 0-1,0-1 1,0 0-1,0 0 1,0 0-1,0 0 1,0 0-1,0 0 1,0-1-1,0 0 0,0 1 1,0-1-1,0 0 1,0 0-1,0-1 1,-1 1-1,1-1 1,0 1-1,-1-1 1,4-3-1,-1 1-35,0 0-1,0-1 1,0 1-1,-1-1 1,0 0 0,0 0-1,0 0 1,-1-1-1,1 1 1,-1-1 0,-1 0-1,1 0 1,-1 0-1,0 0 1,0 0-1,-1-1 1,1-11 0,-2-203 355,0 251 29,-1-15-244,1 0 0,0 0 0,1 0 1,1 1-1,0-1 0,5 15 0,-1 6 20,-6-31-99,0 0-1,1-1 1,0 1 0,-1-1 0,1 1-1,1-1 1,-1 1 0,4 6 0,-3-9-9,-1 0-1,0 0 1,0 1 0,0-1 0,0 0 0,0 0-1,0 0 1,-1 1 0,1-1 0,-1 0 0,1 1-1,-1-1 1,0 0 0,0 4 0,3-3-128,4-8-136,-2-5-210,-2 8 317,1 0 6,-1 0 0,1 0 0,-1 0-1,0 0 1,1-1 0,-1 1 0,4-6 0,-5-5-198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0.7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116 261 1692,'0'6'107,"1"0"-1,0 0 1,0 0-1,1 0 0,0-1 1,3 10-1,-2-9 3,-1 0 0,0 0-1,0 0 1,-1 0-1,1 0 1,-1 11 0,6-2 69,-2-2 21,-5-12-196,0-1 1,0 0 0,0 1 0,0-1-1,0 0 1,0 1 0,0-1-1,0 0 1,-1 0 0,1 1 0,0-1-1,0 0 1,0 0 0,0 1-1,-1-1 1,1 0 0,0 0 0,0 0-1,-1 1 1,1-1 0,0 0-1,0 0 1,-1 0 0,1 0 0,0 1-1,-1-1 1,1 0 0,0 0-1,0 0 1,-1 0 0,1 0 0,0 0-1,-1 0 1,1 0 0,0 0-1,-1 0 1,1 0 0,0 0 0,-1 0-1,1-1 1,-5 4 180,5-3-182,0 0 0,0 0 0,0 0 0,0 0 0,-1 1 0,1-1 0,0 0 0,0 0 0,0 0 0,-1 0 1,1 0-1,0 0 0,0 0 0,0 0 0,-1 0 0,1 0 0,0 0 0,0 0 0,0 0 0,-1 0 0,1 0 0,0 0 0,0 0 0,0 0 0,-1 0 0,1 0 0,0 0 0,0 0 0,0 0 0,-1 0 0,1 0 0,0 0 0,0 0 0,0-1 0,-1 1 0,1 0 0,0 0 0,0 0 0,0 0 0,0 0 0,0-1 0,-1 1 0,1 0 0,0 0 0,0 0 0,0-1 0,0 1 0,0 0 0,0-1 0,-32-28 123,25 24-116,1 0 1,0-1-1,0 0 1,0 0 0,1-1-1,-6-8 1,3 2-2,1 1 1,1-2 0,0 1 0,1-1-1,0 0 1,1 0 0,1 0 0,0 0-1,1-1 1,0 1 0,1-23-1,2 33-7,-1 0 0,1 0 0,0 0 0,1 0 0,-1 0 0,1 0-1,-1 0 1,1 0 0,0 0 0,1 1 0,-1-1 0,1 1 0,-1 0-1,1 0 1,0 0 0,0 0 0,0 0 0,1 0 0,-1 1 0,1 0-1,-1-1 1,1 2 0,0-1 0,0 0 0,0 1 0,0-1 0,6 0-1,-2 1 0,0 0 0,1 1 0,-1 0 0,0 1 0,0 0 0,0 0 0,-1 1 0,1 0 0,0 0 0,0 1 0,-1 0 0,0 0 0,1 1 0,-1-1 0,11 10 0,-2-2 1,0 2-1,-1 0 1,-1 1 0,0 0-1,16 22 1,5 27 2,-4-6 2,-27-52-3,-1 1-1,0-1 0,0 0 0,-1 1 1,0-1-1,0 1 0,0 0 0,0 0 0,-1 0 1,0 0-1,0 0 0,-1 7 0,0-13 0,0 1-1,0-1 0,0 0 0,0 0 0,-1 1 0,1-1 0,0 0 0,0 0 1,0 1-1,0-1 0,-1 0 0,1 0 0,0 0 0,0 0 0,-1 1 1,1-1-1,0 0 0,0 0 0,-1 0 0,1 0 0,0 0 0,0 0 0,-1 0 1,1 1-1,0-1 0,-1 0 0,1 0 0,0 0 0,0 0 0,-1 0 0,1 0 1,0 0-1,-1-1 0,1 1 0,0 0 0,0 0 0,-1 0 0,1 0 1,0 0-1,0 0 0,-1 0 0,1-1 0,0 1 0,0 0 0,-1 0 0,1 0 1,0 0-1,0-1 0,-1 1 0,-19-13-5,14 10 7,-1-1-2,0 0 1,0-1-1,1 0 0,0 0 0,0 0 0,0-1 0,1 1 0,0-1 0,0-1 0,0 1 0,1-1 0,0 1 0,-7-15 0,7 7-1,0 0 0,0 0 0,2 0 0,-1 0 0,2 0 0,0-27 0,2 34 1,0 0 0,1-1 1,0 1-1,0 1 0,1-1 0,0 0 1,0 1-1,1-1 0,8-11 0,-4 5 0,-1 7 0,0 0 0,1 1 0,0 0 0,0 0 0,0 1 0,0 0 0,12-4 0,-19 8 0,7-4 1,1 1 0,0 1-1,0 0 1,0 0-1,1 0 1,-1 1-1,0 1 1,14 0 0,-17 0-2,-1 1 0,0-1 1,1 1-1,-1 0 1,0 1-1,0-1 1,0 1-1,0 0 0,0 1 1,-1-1-1,1 1 1,-1 0-1,1 0 1,-1 0-1,6 6 0,12 10 1,-20-18 1,0 0-1,0 1 0,0-1 1,0 0-1,0 1 0,-1 0 0,1-1 1,0 1-1,-1 0 0,1 0 1,-1 0-1,0 0 0,0 0 0,0 0 1,0 0-1,0 0 0,0 1 1,0-1-1,-1 0 0,1 0 0,-1 1 1,1 4-1,-1 2-1,2 1 1,-1-1-1,1 0 1,1 1-1,-1-1 0,7 12 1,-5-12-1,-1 0 1,0 0 0,0 1-1,-1-1 1,0 1 0,0 13-1,-6-1 1,4-21 0,0 0 0,-1 0 0,1 0 0,0 0 0,0 0 0,0 0 0,0 0 0,-1 1 0,1-1 0,1 0 0,-1 0 0,0 0 0,0 0 0,0 0 0,0 0 0,1 0 0,-1 0 0,1 0 0,0 2 0,0-3-4,-1 1 0,0-1-1,1 1 1,-1 0 0,1 0-1,-1-1 1,0 1-1,0 0 1,1 0 0,-1-1-1,0 1 1,0 0 0,0 0-1,0-1 1,0 1 0,0 0-1,0 0 1,0 0-1,0-1 1,0 1 0,0 0-1,-1 0 1,1-1 0,0 1-1,0 0 1,-1 0 0,1-1-1,-1 1 1,1 0-1,-1-1 1,1 1 0,-1-1-1,1 1 1,-1 0 0,1-1-1,-1 1 1,0-1 0,1 0-1,-1 1 1,0-1-1,1 1 1,-1-1 0,-1 0-1,0 0-125,-2-17-1062,4 17 1173,0 0-1,-1-1 1,1 1 0,0 0 0,0-1 0,0 1 0,0-1 0,0 1 0,0 0-1,0-1 1,0 1 0,-1-1 0,1 1 0,1-1 0,-1 1 0,0 0-1,0-1 1,0 1 0,0-1 0,0 1 0,0 0 0,0-1 0,0 1-1,1-1 1,-1 1 0,0 0 0,0-1 0,1 1 0,-1 0 0,0-1-1,0 1 1,1-1 0,1-12-359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1.1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1796,'159'10'2284,"68"2"-2156,-101-12-172,-124 0-35,-13 0-1976,9 0 1705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1.4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59 1640,'0'1'59,"0"0"0,0 0 0,1 0 0,-1 1 0,1-1 0,-1 0 0,1 0 0,-1 0 0,1 0 0,-1 0 0,1 0 1,0 0-1,0 0 0,0 0 0,-1 0 0,1 0 0,0-1 0,0 1 0,0 0 0,0-1 0,3 2 0,36 13 490,-24-11-445,2-1-1,32 1 1,-5-5-46,-1-2 0,57-11-1,-99 14-76,0-1 0,0 1 0,0-1 0,0 1 0,-1-1 0,1 1 0,0-1 0,-1 0 0,1 0 0,-1 0-1,1 0 1,-1 0 0,1 0 0,-1-1 0,1 1 0,-1 0 0,0-1 0,0 1 0,0-1 0,0 1 0,0-1 0,0 1-1,1-3 1,-1-2-174,1 0 0,-1 0-1,0 0 1,-1 0 0,0 0-1,0-6 1,0-1-172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5.3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1620,'0'29'591,"-1"6"-230,2-1 0,6 39 0,-4-45-167,-1 1 1,-3 52 0,-1-18 78,1-61-262,9 0-1,-7-2-31,-1-34-1122,-8 4 233,8 21 552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1.8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37 1772,'13'-7'639,"113"0"344,-21-1-711,-53-6-1823</inkml:trace>
  <inkml:trace contextRef="#ctx0" brushRef="#br0" timeOffset="1">206 52 1652,'0'1'57,"0"1"0,0-1-1,0 1 1,0-1 0,0 1 0,1-1 0,-1 1-1,1-1 1,-1 0 0,1 1 0,-1-1-1,1 1 1,0-1 0,0 0 0,0 0-1,0 1 1,0-1 0,0 0 0,0 0 0,0 0-1,0 0 1,0 0 0,1 0 0,-1-1-1,0 1 1,1 0 0,-1-1 0,0 1 0,1 0-1,2-1 1,8 7 136,-2-6-147,-1 1 1,1-1-1,0-1 0,-1 0 1,1 0-1,11-2 1,-1 1-9,100 1-432,-112-3 40,-19-3-228,7 5 494,1 0-1,-1 0 0,1 1 0,-1-1 0,0 1 0,1-1 1,-1 1-1,-5 1 0,-4 5-62</inkml:trace>
  <inkml:trace contextRef="#ctx0" brushRef="#br0" timeOffset="2">244 182 1640,'-1'0'32,"0"0"-1,0 1 1,0 0-1,0-1 1,0 1-1,1 0 1,-1-1 0,0 1-1,0 0 1,0 0-1,1 0 1,-1 0-1,0-1 1,1 1-1,-1 0 1,1 0-1,-1 0 1,1 0 0,0 0-1,-1 1 1,1-1-1,0 0 1,0 0-1,0 0 1,-1 0-1,1 0 1,0 0-1,1 0 1,-1 2 0,0-2-9,0 1 1,-1-1-1,1 0 1,0 0 0,0 0-1,0 0 1,1 0 0,-1 0-1,0 0 1,0 0 0,0 0-1,1 0 1,-1 0-1,1 0 1,-1 0 0,0 0-1,1 0 1,0 0 0,-1-1-1,1 1 1,0 0 0,-1 0-1,1 0 1,0-1 0,0 1-1,-1 0 1,1-1-1,0 1 1,0-1 0,0 1-1,0-1 1,0 1 0,1-1-1,97 8 437,-82-8-470,-14 1-22,0-1 1,1 1-1,-1-1 1,0 0-1,0 0 1,0 0-1,0-1 0,0 1 1,0-1-1,0 1 1,0-1-1,0 0 1,0 0-1,-1-1 1,4-1-1,7-8-327,-11 9 258,1 0 0,-1 0 0,0 0-1,0 0 1,0 0 0,0 0-1,0-1 1,-1 1 0,3-4 0,-2-8-251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2.4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37 1744,'-4'-8'1089,"21"9"-720,51 0 34,-27 1-392,-1-2 1,66-9-1,-74 7-217,-30 2 161,1 0 0,0 1 1,-1-1-1,1 0 1,0-1-1,-1 1 1,1 0-1,-1-1 1,1 0-1,-1 1 1,1-1-1,-1 0 1,1 0-1,-1 0 1,1-1-1,-1 1 0,4-4 1,5-2-473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2.8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1724,'0'7'184,"13"0"-4,0-7 128,0 0-176,13 0-32,-1 0-20,-12 0-20,13 0-36,-1 0-44,1 0-60,0 0-56,-1 0-40,1-7-64,0 0-72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3.2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 0 1700,'-9'14'141,"0"-1"-1,2 1 1,0 1-1,0-1 0,2 1 1,-1 0-1,2 0 1,-3 17-1,6-26-110,-1 0-9,2 0-1,-1 0 0,1 0 0,0 0 0,0 0 1,1 0-1,-1 0 0,1 0 0,1-1 1,-1 1-1,1 0 0,0 0 0,0-1 1,1 1-1,0-1 0,0 0 0,0 0 0,0 0 1,1 0-1,6 6 0,-5-5-24,1 0 0,0-1 1,1 1-1,-1-1 0,1 0 0,0 0 0,1-1 0,-1 0 0,1-1 0,-1 1 0,1-1 1,0-1-1,0 0 0,11 2 0,4-1-53,-14-1 19,0-1 0,0 0 0,0 0 0,1-1 1,-1 0-1,11-2 0,-7 0-29,0-1 0,0 0 1,-1-1-1,1 0 0,-1-1 0,0-1 1,-1 0-1,1 0 0,-1-1 0,0-1 0,-1 0 1,18-17-1,-8 4-34,-11 12 60,-1 0-1,0-1 1,0 0-1,-1 0 0,8-16 1,-14 25 39,4-8 4,1-1 1,-2 0-1,1 0 0,-2 0 0,1 0 0,-1-1 0,-1 1 0,0-1 1,0 0-1,0-13 0,-2 18-34,-1-13 381,1 19-341,0-1-1,0 1 0,0 0 0,0 0 0,0-1 1,0 1-1,0 0 0,0 0 0,-1-1 0,1 1 1,0 0-1,0 0 0,0 0 0,0-1 0,0 1 1,-1 0-1,1 0 0,0 0 0,0-1 0,0 1 1,-1 0-1,1 0 0,0 0 0,0 0 0,0 0 1,-1 0-1,1-1 0,0 1 0,0 0 0,-1 0 1,1 0-1,0 0 0,0 0 0,-1 0 0,1 0 1,0 0-1,0 0 0,-1 0 0,1 0 0,0 0 1,0 0-1,-1 0 0,1 0 0,0 1 0,0-1 1,-1 0-1,1 0 0,0 0 0,0 0 0,-1 0 1,1 1-1,-15 20 458,12-17-423,0-1 0,0 1 0,1-1 0,-1 1 0,1 0 0,0 0 1,-2 5-1,-12 21 135,13-24-150,0-1 1,1 1-1,0-1 0,0 1 0,0 0 0,1 0 1,0 0-1,-1 7 0,-4 21 67,5-29-82,-1 0 1,1 1-1,0-1 0,1 0 1,-1 0-1,1 1 0,0-1 0,1 0 1,-1 1-1,1-1 0,0 0 1,1 0-1,-1 0 0,1 0 1,0 0-1,0 0 0,0 0 0,1-1 1,-1 1-1,1-1 0,5 6 1,0 4 13,-8-13-24,1 0 0,-1 1 0,0-1 0,1 0 0,0 0 0,-1 0 1,1 0-1,0 0 0,-1 0 0,1 0 0,0 0 0,0 0 0,0 0 0,0 0 1,0-1-1,0 1 0,0 0 0,0-1 0,0 1 0,0-1 0,2 2 0,5-1 3,-1 0-1,1 0 1,0-1-1,-1 0 1,1 0-1,-1-1 1,1 1-1,12-5 1,-17 5-6,-1-1 0,1 0 1,-1 0-1,1 0 0,-1-1 1,0 1-1,0 0 0,1-1 1,-1 1-1,0-1 0,0 0 1,-1 0-1,1 0 0,0 0 1,-1 0-1,1 0 0,-1 0 0,1 0 1,-1-1-1,0 1 0,0-1 1,0 1-1,-1-1 0,1 1 1,0-1-1,-1 1 0,0-1 1,1 1-1,-1-5 0,7-21-6,-6 26 6,0 0 0,0 1 0,0-1 0,-1 0 0,1 0 0,0 0 0,-1 0 0,1 0 0,-1 0 0,0 0 0,0 0 0,0 0 0,0-1 0,0 1 0,0 0 0,-1 0 0,1 0-1,-1 0 1,-1-3 0,-6-12-11,7 13 8,-1 0-1,0 0 1,0 0 0,0 1 0,0-1 0,-1 0-1,1 1 1,-1 0 0,-6-6 0,-9-5-64,15 11 39,0 1 0,0-1 0,0 1 0,0 0 0,0 0 0,0 0 0,0 1-1,-6-3 1,7 4-17,1-1 0,0 1 0,-1-1 0,1 1 1,0-1-1,-1 1 0,1-1 0,0 0 0,0 0 0,0 0 0,0 1 0,0-1 0,0 0 0,0 0 0,0 0 0,0-1 0,0 1 0,0 0 0,1 0 0,-1 0 0,0-1 0,1 1 0,-1 0 0,1 0 0,0-1 0,-1 1 0,1-1 0,0 1 0,0 0 0,0-1 0,0 1 1,0-3-1,0 2-334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3.8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1 393 1780,'4'6'153,"1"0"-1,-1 0 0,-1 1 1,1-1-1,3 12 0,17 28 328,3-5-197,-22-32-246,0 0 0,0-1 1,1 0-1,0 0 1,1 0-1,-1-1 0,1 0 1,1 0-1,-1-1 0,18 11 1,-24-17-50,0 1 0,0-1 1,0 0-1,0 0 1,0 0-1,0 0 0,0 0 1,0 0-1,1 0 1,-1 0-1,0 0 0,0 0 1,0-1-1,0 1 1,0 0-1,0-1 0,0 1 1,0-1-1,0 1 1,0-1-1,0 0 0,0 1 1,0-1-1,-1 0 1,2 0-1,21-23-295,-20 20 254,23-39-471,-22 36 454,0 1 1,0 0 0,0-1 0,-1 0 0,0 0 0,0 0-1,2-11 1,14-32-165,-15 13 372,-3 37-88,0-1-37,0 1-1,-1 0 1,1 0-1,0 0 1,0 0-1,-1-1 1,1 1-1,0 0 1,-1 0-1,1 0 1,0 1-1,-1-1 1,1 0-1,0 0 1,0 0 0,-1 0-1,1 1 1,-1-1-1,1 0 1,0 1-1,-1-1 1,1 0-1,-1 1 1,1-1-1,0 1 1,-1-1-1,1 1 1,-1-1-1,0 1 1,1-1-1,0 2 1,5 12 227,-6-13-230,0 0 1,0 0-1,0 0 1,1 0-1,-1 0 0,0 0 1,1-1-1,-1 1 1,1 0-1,-1 0 0,1 0 1,-1 0-1,1-1 1,-1 1-1,1 0 0,0-1 1,1 2-1,1 2 36,0 0-1,0 0 1,0 0 0,0 0-1,0 0 1,-1 0-1,0 1 1,0-1-1,0 1 1,1 8 0,-1-7-13,0 0 0,0 0 0,1-1 0,0 1 0,0 0 0,0-1 0,5 7 0,0-6-8,-7-5-21,0 0 0,0-1-1,0 1 1,-1 0 0,1-1-1,0 1 1,0 0-1,0 0 1,-1 0 0,1 0-1,0 0 1,-1 0 0,1 0-1,-1 0 1,1 0 0,-1 0-1,1 0 1,-1 0-1,0 0 1,0 0 0,1 0-1,-1 2 1,1 1-5,0-1 1,0 1-1,0-1 0,1 0 1,-1 1-1,1-1 0,0 0 1,0 0-1,0 0 0,1 0 1,-1-1-1,4 4 0,-6-6-6,1 0 1,-1 0-1,1 0 0,0 0 0,-1 0 0,1 0 0,0 0 0,-1 0 1,1 0-1,0 0 0,-1 0 0,1-1 0,0 1 0,-1 0 0,1 0 1,-1-1-1,1 1 0,0 0 0,-1-1 0,1 1 0,-1 0 0,1-1 1,-1 1-1,1-1 0,-1 1 0,0-1 0,1 1 0,-1-1 0,0 1 1,1-1-1,-1 0 0,0 1 0,1-1 0,-1 1 0,0-2 0,7-24-203,-7-116-141,13 106 499,-13 35-141,1-1 0,-1 1 0,1 0 0,0-1 0,-1 1 0,1 0 0,0-1 0,0 1 0,0 0 0,0 0-1,0 0 1,0 0 0,0 0 0,0 0 0,0 0 0,0 0 0,1 0 0,-1 1 0,3-2 0,29-11 93,-28 12-88,1 1-1,-1 0 1,1 0-1,-1 1 1,1-1-1,-1 1 1,1 0 0,-1 1-1,0-1 1,1 1-1,-1 0 1,0 0 0,0 1-1,0-1 1,-1 1-1,1 0 1,-1 1 0,1-1-1,-1 1 1,0 0-1,0 0 1,-1 0-1,4 5 1,4 6 29,0 0 0,-2 0 0,0 1 0,0 0 1,10 31-1,-13-18 6,1 0-6,-5-9-23,-3-20-25,0 0 1,0-1 0,1 1-1,-1 0 1,0-1-1,0 0 1,1 1 0,-1-1-1,0 1 1,1-1-1,-1 0 1,1 1 0,-1-1-1,1 0 1,-1 0-1,1 1 1,-1-1 0,1 0-1,0 0 1,-1 0-1,1 1 1,0-1 0,0 0-1,0 0 1,0 0 0,0 0-1,0 0 1,0 0-1,0 1 1,0-2 0,-1-47-238,0-1 25,-2 35 183,1 0-1,0-1 1,1 1-1,1 0 1,0-1-1,1 1 1,6-29 0,0-48-47,-7 71 82,1 1 0,0-1 0,7-26 0,-7 42 10,6-17 106,-2-1 0,-1-1-1,3-40 1,-7 64-113,0 0 0,0 0-1,0 0 1,0 0 0,0 0 0,0 0 0,0 0-1,0 0 1,0 1 0,0-1 0,1 0-1,-1 0 1,0 0 0,0 0 0,0 0 0,0 0-1,0 0 1,0 0 0,0 0 0,0 0 0,1 0-1,-1 0 1,0 0 0,0 0 0,0 0 0,0 0-1,0 0 1,0 0 0,0 0 0,0 0 0,0 0-1,1-1 1,-1 1 0,0 0 0,0 0 0,0 0-1,0 0 1,0 0 0,0 0 0,0 0-1,0 0 1,0 0 0,0 0 0,0 0 0,0 0-1,1-1 1,-1 1 0,0 0 0,0 0 0,0 0-1,0 0 1,0 0 0,0 0 0,0 0 0,0 0-1,0-1 1,0 1 0,0 0 0,0 0 0,0 0-1,0 0 1,0 0 0,0 0 0,0 0 0,0 0-1,0 0 1,0-1 0,-1 1 0,1 0-1,9 11 134,6 18 21,11 25-31,-20-43-104,0 1 1,0 0 0,-1 0 0,6 24-1,3 20 25,1-1-1,4-1 0,25 55 1,-7-31-194,-32-62-399,-8-39-572,1 10 727,-9-2 32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4.1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72 1820,'-11'0'1032,"27"-1"-774,-1 0 0,29-7-1,-29 4-197,1 1-1,30-1 1,-27 3-153,-1-1-1,0 0 1,30-9 0,-44 10-3,0 0 0,0-1 0,0 1 0,0-1 0,0 0 0,0 0 0,-1 0 0,1 0 0,-1-1 0,1 1 0,3-6 0,-4 1-287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4.5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6 1628,'0'0'194,"15"-6"334,32 42-18,-35-27-446,-1 1 1,0 0-1,-1 0 1,0 1-1,-1 0 1,0 1-1,9 15 1,-15-22-42,0 1 0,-1-1 0,0 0 0,0 1 0,0-1 1,-1 1-1,1 6 0,9 25 90,-8-28-90,1 1-1,-2-1 0,1 1 0,-1 0 0,-1 0 1,0 0-1,0 0 0,-1 0 0,0 0 1,-1 0-1,0 0 0,0 0 0,-1 0 1,-4 12-1,-4 6 26,0-2 1,-2 0 0,-26 45-1,33-64-41,0 1-1,-1-1 1,0 0-1,0 0 1,0 0-1,-1-1 0,0 0 1,0-1-1,0 1 1,-1-1-1,0-1 1,0 1-1,0-1 1,-14 4-1,-27-7-249,48-2 160,-1 0-1,1 0 1,0 0 0,0 0 0,0 0 0,0-1 0,0 1 0,0-1-1,0 1 1,0 0 0,1-1 0,-1 0 0,0 1 0,1-1 0,-1 1-1,1-1 1,0 0 0,0 1 0,-1-1 0,1 0 0,0 1 0,1-4 0,-1-2-293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5.9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1612,'0'0'442,"0"7"-753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6.9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205 17 1608,'0'0'1056,"0"2"-1052,0 3-6,0-4-5,0 0 8,0 4-1,0-4-13,0 0 4,0 4-3,0-4 2,0 0 9,-1 0 0,1-1 1,0 1-1,0 0 0,0-1 0,0 1 0,0 0 0,0-1 0,0 1 0,0 0 0,0 0 0,0-1 0,0 1 1,0 0-1,0-1 0,1 1 0,-1 0 0,0-1 0,0 1 0,1 0 0,-1-1 0,0 1 0,1 0 0,-1-1 1,1 1-1,-1-1 0,1 1 0,-1-1 0,1 1 0,-1-1 0,1 1 0,0-1 0,-1 0 0,2 1 0,0 0 9,-2-1-4,0 1 1,0-1-1,1 0 0,-1 0 0,0 1 0,1-1 0,-1 0 1,0 0-1,0 0 0,1 1 0,-1-1 0,0 0 1,1 0-1,-1 0 0,1 0 0,-1 0 0,0 0 0,1 0 1,-1 0-1,0 0 0,1 0 0,-1 0 0,1 0 0,-1 0 1,0 0-1,1 0 0,-1 0 0,0 0 0,1 0 1,-1 0-1,0 0 0,1-1 0,-1 1 0,0 0 0,1 0 1,-1 0-1,0-1 0,0 1 0,1 0 0,-1 0 0,1-1 1,0-19 239,-1 10-235,0 9-7,0 0 0,-1 0 0,1 0 0,0 0 0,0 0 0,0 0 0,-1 0 0,1 1 0,0-1 0,-1 0 0,1 0 0,-1 0 0,1 0 0,-1 1 0,0-1 0,1 0 0,-1 0 0,0 1 0,1-1 0,-1 1 1,0-1-1,0 1 0,1-1 0,-1 1 0,0-1 0,0 1 0,-1-1 0,-29-5 57,13 3-16,13 2-38,0 1 0,0-1 0,0 1 1,0 0-1,0 1 0,-1-1 0,1 1 1,0 0-1,0 0 0,0 1 1,0-1-1,1 1 0,-1 0 0,0 1 1,1-1-1,-1 1 0,-7 6 0,-7 2-3,15-8-2,1-1 0,0 1 0,0 0-1,0 0 1,0 0 0,1 0 0,-1 1-1,1-1 1,0 1 0,0-1 0,0 1-1,0 0 1,1 0 0,0 0 0,-2 4-1,-3 2 3,6-10-2,-1 0 0,1 0 0,0 1 0,-1-1 0,1 0 0,0 0 0,-1 1 0,1-1 0,0 0 0,-1 0-1,1 1 1,0-1 0,0 0 0,0 1 0,-1-1 0,1 1 0,0-1 0,0 0 0,0 1 0,0-1 0,0 1-1,0-1 1,-1 0 0,1 1 0,0-1 0,0 1 0,0-1 0,1 0 0,-1 1 0,0-1 0,0 1 0,0-1 0,0 0-1,0 1 1,0-1 0,0 1 0,1-1 0,-1 0 0,0 1 0,0-1 0,1 0 0,-1 1 0,0-1 0,0 0-1,1 0 1,-1 1 0,0-1 0,1 0 0,-1 0 0,0 1 0,1-1 0,-1 0 0,1 0 0,-1 0 0,0 0-1,1 0 1,-1 0 0,1 1 0,-1-1 0,0 0 0,1 0 0,-1 0 0,0 0 0,1 0 0,-1 0-1,0 0 1,0 0 0,0 1 0,0-1 0,0 0 0,0 0 0,0 0 0,1 0-1,-1 1 1,0-1 0,0 0 0,0 0 0,0 0 0,0 1 0,0-1 0,0 0-1,0 0 1,0 0 0,0 1 0,0-1 0,0 0 0,0 0 0,0 0 0,0 1-1,0-1 1,-1 0 0,1 0 0,0 0 0,0 0 0,0 1 0,0-1-1,0 0 1,0 0 0,0 0 0,-1 0 0,1 0 0,0 1 0,0-1 0,0 0-1,0 0 1,0 0 0,-1 0 0,1 0 0,0 0 0,0 0 0,0 0 0,-1 0-1,1 0 1,0 0 0,0 0 0,0 0 0,-1 0 0,1 0 0,0 0 0,0 0-1,0 0 1,0 0 0,-1 0 0,1 0 0,0 0 0,0 0 0,0 0 0,-1 0-1,1 0 1,-2 1-3,9-1 1,-5 0 5,45 0-106,-50 1 96,11-2-45,-8-7-108,2-7-769,6 10 764,-5 4-33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7.4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1660,'0'0'608,"2"14"-445,2-7-124,0 1 1,0 0-1,-1-1 1,0 1-1,0 0 0,-1 0 1,0 1-1,-1-1 1,1 10-1,8 30 116,9 47 130,-15-69-210,1 0 0,0-1 0,12 29 0,-11-36-23,-1 1 0,-1 0 0,-1 1 1,2 27-1,8 44 101,-11-79-127,0 1 0,-1 0 0,-1-1 0,-2 22-1,1-3 21,14 7 18,-13-38-64,0 0 0,-1 1-1,1-1 1,0 0 0,0 0 0,0 1-1,0-1 1,0 0 0,0 1-1,0-1 1,0 0 0,0 1-1,0-1 1,0 0 0,0 1 0,0-1-1,0 0 1,0 1 0,0-1-1,0 0 1,0 0 0,0 1-1,0-1 1,0 0 0,1 1-1,-1-1 1,0 0 0,0 0 0,0 1-1,0-1 1,1 0 0,-1 0-1,0 1 1,0-1 0,1 0-1,-1 0 1,0 0 0,0 1-1,1-1 1,-1 0 0,0 0 0,1 0-1,-1 0 1,0 0 0,1 0-1,-1 0 1,0 0 0,0 0-1,1 0 1,0 0-44,0-1 0,0 0-1,-1 0 1,1 0 0,-1 0 0,1 0 0,-1 0-1,1 0 1,-1 0 0,0 0 0,0 0-1,1 0 1,-1-1 0,0 1 0,0 0-1,0 0 1,0-2 0,-1-6-180,1 7 122,-1-1 1,1 0-1,0 0 1,0 0-1,0 1 1,0-1-1,1 0 1,-1 0-1,1 0 1,1-3-1,9-7-260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5.6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1716,'7'30'903,"-3"-14"-732,-2-1-1,0 1 1,0 0-1,-2 28 1,0-43-165,-1 56 225,0-21-98,1 0 0,9 68 0,-8-69-72,-1-32-54,-1 0 1,1 0-1,0 0 0,0 0 1,0 0-1,0 0 1,1 0-1,-1 0 0,1 0 1,-1 0-1,1 0 1,0-1-1,0 1 0,3 4 1,0 0 63,-6-23-172,2-58-2105,0 65 1862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7.8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67 307 1684,'2'-1'52,"0"1"-1,1-1 0,-1 0 1,0 0-1,0 0 1,1 0-1,-1 0 1,0 0-1,0-1 0,0 1 1,2-3-1,17-10 167,-14 11-177,0-1 0,0 0 0,-1-1 0,0 0 1,1 0-1,-2 0 0,1 0 0,0-1 0,-1 0 0,6-10 1,8-7 42,-16 18-70,1 0 1,-1 0 0,0-1 0,0 0 0,-1 1-1,0-1 1,0 0 0,0 0 0,-1 0 0,0 0-1,0-1 1,-1 1 0,1 0 0,-1 0 0,-1-1 0,1 1-1,-1 0 1,0 0 0,0 0 0,-1 0 0,0 0-1,0 0 1,-5-10 0,5 13-7,1 0 0,0 1 0,-1 0 0,0-1 0,1 1 0,-1 0 0,0 0 0,0 0 0,0 0 0,-1 0 0,1 0 0,0 1 0,-1-1 0,1 1-1,-1 0 1,1-1 0,-1 1 0,0 0 0,1 1 0,-1-1 0,0 0 0,0 1 0,1-1 0,-1 1 0,0 0 0,0 0 0,0 0 0,0 1 0,-3 0 0,-1 1 7,1 0 0,-1 1 1,1 0-1,0 0 0,0 1 0,0 0 0,0 0 1,1 0-1,0 0 0,-1 1 0,-6 9 0,7-9-5,0 0-1,0-1 0,1 2 0,0-1 1,0 0-1,1 1 0,-1 0 0,1 0 1,0 0-1,1 0 0,0 0 0,0 1 1,0-1-1,0 1 0,0 8 0,-5 24 54,5-35-57,1 0 0,0 0 0,0 0 0,0 0 0,0 0 0,1 0 0,0 1 0,0-1 0,0 0 0,0 0 0,1 0 0,-1 1 0,3 5 0,-1-2 3,2 1 1,-1-1-1,1 0 1,0 0-1,1 0 0,0-1 1,6 9-1,-7-13-7,0 1 1,0-1 0,0 0-1,0 0 1,0 0-1,1 0 1,-1-1-1,1 0 1,0 0-1,0 0 1,0 0-1,0-1 1,0 0-1,7 1 1,22 3-37,49 0 0,-73-5-40,1 0 0,-1-1-1,1-1 1,-1 1 0,0-2 0,0 1-1,0-1 1,0-1 0,12-6 0,-16 6-14,-1 0 0,0-1 0,1 0 1,-2 0-1,1 0 0,-1 0 1,0-1-1,0 0 0,0 0 0,-1 0 1,0 0-1,0-1 0,0 1 0,-1-1 1,0 1-1,2-13 0,6-10-214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8.2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22 1716,'0'-5'138,"0"4"-114,0 1 0,1-1 0,-1 1 0,0-1 1,0 1-1,0-1 0,0 1 0,0-1 1,0 1-1,0-1 0,0 1 0,0-1 0,0 1 1,0-1-1,0 1 0,0 0 0,0-1 1,-1 1-1,1-1 0,0 1 0,0-1 0,0 1 1,-1-1-1,1 1 0,0 0 0,-1-1 1,1 1-1,0 0 0,-1-1 0,1 1 0,0 0 1,-1-1-1,1 1 0,-1 0 0,1 0 1,-1-1-1,1 1 0,0 0 0,-1 0 0,1 0 1,-1 0-1,1 0 0,-1-1 0,1 1 1,-1 0-1,1 0 0,-1 0 0,1 0 1,-1 1-1,0-1 0,3 30 435,1-25-425,-1 1 0,0-1 0,0 1 0,-1 0 0,2 11 0,8 25 52,89 202 157,-75-167-196,-21-61-36,0-1 0,1 0 0,1 0 0,0-1 0,13 22 0,-17-32-9,2 1 1,0 0 1,-1 1-1,0-1 1,-1 1-1,1 0 0,2 7 1,6 6 10,-10-18-13,1 0 0,-1 1 0,0-1 0,0 0 0,0 1 0,-1-1 0,1 1 0,0-1 0,0 1 0,-1 0 0,1-1 0,-1 1 0,1 3 0,3 9-488,-21-27-201,-21-17-429,25 16 769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8.5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0 174 1812,'1'-3'61,"0"1"0,0-1 0,1 1 0,-1 0 0,1-1 0,-1 1 0,1 0 0,0 0 0,0 0 0,0 0 0,0 0 0,0 0 0,0 0 0,1 1 0,-1-1 0,1 1 0,3-2 0,47-23 267,-16 12-347,0 2 0,1 1 0,0 2 1,43-5-1,-54 9-243,0-2 0,39-14-1,-43 13 40,14 0-123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9.1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1632,'0'0'403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2.3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0 1620,'0'0'156,"-9"0"142,16 0 199,-5 0-370,-15 7 72,26 45 74,-12-41-231,0-1 1,1 1 0,1-1-1,0 0 1,0 0 0,9 19 0,12 39 127,-16-26-84,-3-10-11,2-1-1,14 42 1,-14-51-36,-1-1 0,6 38-1,-1-2 27,-5 2-10,1-1-12,-4-27-16,-3-28-25,-1-1 1,1 1-1,0-1 0,1 1 1,-1-1-1,0 1 0,1-1 1,-1 1-1,1-1 0,0 1 1,0-1-1,0 0 0,0 1 1,0-1-1,2 2 0,2 4 16,-4-7-17,-1-1 0,0 1 0,1-1-1,-1 1 1,0-1 0,1 1 0,-1-1 0,1 1 0,-1-1 0,1 0 0,-1 1 0,1-1 0,-1 0 0,1 1 0,-1-1-1,1 0 1,0 1 0,-1-1 0,1 0 0,-1 0 0,1 0 0,0 0 0,-1 0 0,1 0 0,0 0 0,-1 0-1,1 0 1,-1 0 0,1 0 0,0 0 0,-1 0 0,1 0 0,0 0 0,-1-1 0,1 1 0,-1 0 0,1-1 0,-1 1-1,2-1 1,15-5-27,0-1-1,0-1 0,-1 0 0,17-12 0,-20 10-128,0 0-1,0-1 1,20-25-1,-29 32 40,0-1-1,-1 0 1,0 0-1,0-1 0,0 1 1,-1-1-1,0 1 1,0-1-1,0 0 1,0 0-1,-1 0 0,0 0 1,0-9-1,-1-5-229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2.6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1 116 1660,'0'-1'52,"1"0"0,-1 0 0,1 1 0,-1-1-1,1 0 1,-1 0 0,1 0 0,0 0 0,-1 0 0,1 1-1,0-1 1,0 0 0,0 1 0,0-1 0,0 0 0,-1 1-1,1-1 1,0 1 0,0-1 0,0 1 0,2-1 0,35-12 300,-2 0-131,-13 3-123,0 1 0,1 1 0,47-9 0,-36 11-238,1 1 0,-1 2 1,37 2-1,-21-7-1083,-38 2 871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3.0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1844,'0'0'276,"18"7"634,29-5-622,0 1 1,58 13-1,0-2-114,-65-16-260,-25 0-406,-21 0-937,-5 2 1139</inkml:trace>
  <inkml:trace contextRef="#ctx0" brushRef="#br0" timeOffset="1">52 275 1772,'15'6'621,"-6"-3"-495,0-1-1,1 0 1,-1-1 0,1 0-1,16-1 1,36 3 90,-43-2-157,0 0 0,0-1 0,29-4 0,-37 3-76,1 0 0,0 0 0,18 2 0,-6 0-177,-21-1 44,0-5-197,6-12-311,-9 10 296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3.4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1812,'8'23'716,"-8"-17"-624,7 24 391,5 3-319,2 0-1,2-2 1,1 0-1,24 34 1,-4 7 0,-34-56-227,-3-16 56,0 0 0,0 0 0,0 1 0,0-1 0,0 0 0,0 0 0,0 1 0,0-1 0,0 0 0,0 1 0,0-1 0,0 0 0,0 0 0,0 1 0,1-1 0,-1 0 0,0 0 0,0 1 0,0-1 0,0 0 0,0 0 0,1 1 0,-1-1 0,0 0 0,0 0 0,0 0 0,1 0 0,-1 1 0,0-1 0,0 0 0,1 0 0,-1 0 0,0 0 0,0 0 0,1 0 0,-1 0 0,0 1 0,0-1 0,1 0 0,-1 0 0,0 0 0,1 0 0,-1 0 0,0 0 0,0 0 0,1 0 0,-1-1 0,0 1 0,0 0 0,1 0 0,-1 0 0,5-51-1121,-1 44 991,2-16-324,-6 3 145</inkml:trace>
  <inkml:trace contextRef="#ctx0" brushRef="#br0" timeOffset="1">206 15 1720,'0'30'1212,"13"25"-666,0 18-201,-13-52-286,-1-8-26,1 0-1,0-1 1,1 1 0,1 0 0,0 0 0,4 14 0,-4 12 21,-2-37-56,-1 1 0,1-1 0,-1 0 0,1 1 0,0-1 0,0 1 0,0-1 0,0 0 0,0 1 0,1-1 0,-1 0 0,1 1 0,0-1 0,-1 0-1,1 1 1,0-1 0,0 0 0,0 0 0,1 0 0,-1 0 0,2 2 0,0 2-603,-4-12 208,1-28-657,0 26 697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3.8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1616,'0'37'423,"1"1"0,2-1 0,2 0 1,10 39-1,-11-60-367,0 0 1,-2 0 0,1 0-1,-1 21 1,4-11 0,-5-25-58,0 1 0,0-1 1,-1 1-1,1-1 0,-1 1 0,1-1 1,-1 1-1,0-1 0,1 1 0,-1-1 1,0 1-1,0 0 0,0-1 0,0 1 0,0-1 1,-1 1-1,1 0 0,0-1 0,-1 1 1,1-1-1,-1 1 0,1-1 0,-1 1 1,0-1-1,0 0 0,0 1 0,0-1 0,-1 2 1,-1 7-492,4-21-64,-1-25-356,0 15 566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4.2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1688,'0'268'2367,"0"-140"-4186,0-141 1431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6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1640,'12'-5'327,"-1"0"0,1 0 0,0 2 0,0-1-1,0 2 1,23-3 0,75 0 19,-93 0-2514,-24 5 1834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5.0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37 1664,'-1'0'38,"1"0"-1,-1-1 1,1 1 0,-1 0-1,0 0 1,1 0 0,-1-1-1,1 1 1,-1 0 0,1-1-1,-1 1 1,1 0 0,-1-1-1,1 1 1,-1-1 0,1 1-1,-1-1 1,1 1 0,0-1-1,-1 1 1,1-1 0,0 1-1,-1-1 1,1 0 0,0 1-1,0-1 1,0 0 0,-1-2 757,16-1-465,11-6-163,-18 10-233,-6 1-11,0-1-1,0 1 1,1-1-1,-1 0 1,0 0 0,0 0-1,1 0 1,-1 0-1,0-1 1,0 1-1,1-1 1,-1 1 0,0-1-1,0 0 1,0 0-1,4-2 1,-6 2-220,0 2-31,0 5-20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5.4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 1732,'9'0'382,"-16"0"-46,15-1-252,0 1 0,0 1 1,0-1-1,-1 1 0,1 1 0,0-1 0,-1 1 0,9 3 0,-14-3-70,1-1 0,-1 1 0,1 0 0,-1 0 0,0 0 0,0 0 0,0 0 0,0 0 0,0 0 0,0 1 0,0-1 1,-1 1-1,1 0 0,-1-1 0,0 1 0,0 0 0,0 0 0,0-1 0,0 1 0,-1 0 0,1 0 0,-1 0 0,0 0 0,0 0 0,0 5 0,0 4 8,-1 0 1,1 0 0,-2 0 0,0 0 0,0 0 0,-1-1 0,-1 1-1,0-1 1,0 0 0,-1 0 0,-7 11 0,3-4-32,8-16-1,0 1-1,0-1 1,0 0 0,-1 0 0,1 0-1,-1 0 1,1 0 0,-1 0 0,1 0 0,-5 3-1,-12 13-117,15-15 47,1 0 1,-1 0-1,0 0 1,0 0-1,0-1 1,-1 1 0,1-1-1,0 0 1,-1 0-1,0 0 1,-5 1-1,-1 0-314,7 3 16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6.7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335 48 1612,'0'-2'11,"0"0"0,0 0 1,0 1-1,-1-1 0,1 0 0,-1 0 0,1 0 0,-1 0 0,0 1 0,1-1 0,-1 0 1,0 1-1,0-1 0,0 0 0,-1 1 0,1-1 0,0 1 0,0 0 0,-1-1 1,1 1-1,-1 0 0,1 0 0,-1 0 0,0 0 0,1 0 0,-1 0 0,0 1 0,0-1 1,1 0-1,-1 1 0,0-1 0,0 1 0,0 0 0,0 0 0,0 0 0,0 0 1,0 0-1,1 0 0,-4 1 0,-31-3 63,27 0-57,0 1 0,-1 1 0,1 0 1,0 0-1,-1 1 0,-12 3 1,0 0 8,20-4-22,-1 0-1,0 1 1,1-1-1,-1 1 1,0-1 0,1 1-1,-1 0 1,1 0-1,-1 0 1,1 1 0,-1-1-1,1 0 1,0 1-1,-1 0 1,-1 1 0,-35 27 51,35-27-51,0-1 0,0 1 0,0 0 0,0 0 0,0 0 0,0 0 0,1 1 0,-1-1 0,1 1 0,0 0 0,0 0 0,-2 5 0,2-3 2,1 1 0,-1 0 1,1 0-1,0 0 0,1 1 0,0-1 0,0 0 1,1 1-1,0 11 0,0-16-5,0 0 0,1 1 0,0-1 0,0 0 0,0 1 0,0-1-1,0 0 1,0 0 0,1 0 0,0 0 0,-1 0 0,1 0 0,0 0 0,0-1 0,1 1 0,-1-1 0,1 1 0,-1-1-1,1 0 1,5 3 0,144 66 19,-140-65 2,-1 1-1,1 0 1,-1 0-1,0 1 1,-1 0-1,0 1 1,0 0-1,-1 1 0,10 13 1,-17-17 14,-1 0 0,0 0 0,0 0 0,0 0 0,-1 0 0,0 0-1,0 0 1,0 0 0,-2 7 0,0 7 96,2-18-118,-1 1 1,1-1-1,-1 0 1,0 1-1,0-1 1,0 0 0,0 0-1,-1 0 1,1 0-1,-1 0 1,1 0-1,-1 0 1,1-1-1,-1 1 1,0-1-1,0 1 1,0-1 0,0 1-1,0-1 1,0 0-1,0 0 1,-1 0-1,1 0 1,0-1-1,0 1 1,-1 0 0,1-1-1,-4 1 1,-32 2 104,31-2-107,1 0-1,0-1 1,-1 0 0,1 0 0,-1 0 0,1-1-1,-1 1 1,-6-3 0,-22-4 30,31 7-48,0 0 0,-1-1 0,1 0 0,0 1 0,0-1-1,0-1 1,0 1 0,0 0 0,0-1 0,1 0 0,-1 0 0,0 0 0,1 0 0,-1-1 0,1 0 0,0 1 0,0-1 0,0 0 0,0 0 0,1-1 0,-4-4 0,3 3-62,2 0 0,-1 0 1,0-1-1,1 1 0,0 0 1,0-1-1,1 1 0,0-1 0,0 1 1,0 0-1,0-1 0,1 1 1,0-1-1,0 1 0,0 0 1,1 0-1,0-1 0,0 1 1,0 1-1,0-1 0,1 0 1,6-8-1,3-2-269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7.6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 1 1740,'-3'4'44,"1"0"-1,0 0 0,0 1 1,0-1-1,0 1 1,1-1-1,0 1 0,0 0 1,0-1-1,0 1 1,1 0-1,0 0 0,0-1 1,0 1-1,1 5 1,13 72 391,-10-56-341,-4-22-80,1 1 1,-1-1 0,1 0-1,0 0 1,0 0 0,0 0-1,0 0 1,1 0 0,1 4-1,10 16 49,-12-20-58,1-1-1,-1 1 1,1-1 0,0 1 0,0-1-1,0 0 1,1 0 0,-1 0 0,1 0 0,0 0-1,0 0 1,0-1 0,5 4 0,-5-4 0,5 3-20,0-1 0,0 0 0,0 0 0,1 0 0,-1-1 0,14 3 0,-20-6 4,0 0 0,1 0-1,-1 0 1,0 0 0,0-1 0,0 1-1,1 0 1,-1-1 0,0 0 0,0 0-1,0 1 1,0-1 0,0-1 0,0 1-1,0 0 1,-1 0 0,1-1 0,0 1-1,-1-1 1,1 1 0,0-1 0,-1 0 0,0 1-1,0-1 1,1 0 0,-1 0 0,0 0-1,0 0 1,-1 0 0,2-3 0,3-11-47,-2 0 0,0 0 0,0 0 0,-2 0 0,0-24 1,-2-34 392,4 88-220,1 0 0,1 0 0,0 0 0,0 0 0,12 17 0,-2-1 18,-2 1-1,12 37 0,1-4 12,-14-45-104,-11-18-40,0 0 1,0 0-1,0 0 1,0 1-1,0-1 1,0 0-1,-1 1 1,1-1-1,0 0 1,-1 1-1,1-1 1,-1 1-1,1-1 1,-1 4-1,1-4-20,0 0 0,-1 0-1,1 0 1,0 0 0,0 0-1,0 0 1,-1 0-1,1 0 1,0 0 0,0-1-1,0 1 1,0 0 0,1-1-1,-1 1 1,0-1 0,0 1-1,0-1 1,0 1-1,1-1 1,-1 0 0,0 0-1,0 0 1,2 1 0,10-29-503,0-29-205,-9 6 321,-3 47 387,0 0 0,0 0-1,1 1 1,-1-1 0,1 0-1,0 1 1,0 0 0,0-1 0,0 1-1,0 0 1,1 0 0,0 0-1,5-4 1,-5 4 18,12-8 117,-15 11-108,1 0-1,-1 0 0,0 0 1,0 0-1,1 0 0,-1-1 0,0 1 1,0 0-1,0 0 0,1 0 0,-1 0 1,0 0-1,0 0 0,1 0 1,-1 0-1,0 0 0,1 0 0,-1 0 1,0 0-1,0 0 0,1 0 0,-1 0 1,0 0-1,0 0 0,1 0 1,-1 0-1,0 0 0,0 1 0,0-1 1,1 0-1,-1 0 0,0 0 0,0 0 1,0 0-1,1 1 0,-1-1 1,0 0-1,0 0 0,0 0 0,0 1 1,1-1-1,-1 0 0,0 0 0,0 1 1,0-1-1,0 0 0,0 0 1,0 1-1,0-1 0,0 0 0,0 0 1,0 1-1,0-1 0,0 0 0,0 0 1,0 1-1,0-1 0,0 1 1,0-1 8,0 1 1,1 0 0,-1 0 0,0-1 0,1 1 0,-1 0-1,1-1 1,-1 1 0,1 0 0,-1-1 0,1 1 0,0-1-1,-1 1 1,1-1 0,0 1 0,-1-1 0,1 1 0,0-1-1,-1 0 1,1 1 0,0-1 0,1 1 0,10 8 256,-15 19 496,2-28-743,1 0 0,-1 0 0,1 0 0,-1 0 0,0 0 0,1 0 1,-1 0-1,1 0 0,-1 0 0,1 0 0,-1 0 0,0-1 0,1 1 0,-1 0 1,1 0-1,-1-1 0,1 1 0,-1 0 0,1-1 0,-1 1 0,1 0 1,0-1-1,-1 1 0,1-1 0,-1 0 0,-21-13-74,16 7 61,0 1 1,0-1-1,0-1 1,1 1-1,0-1 1,1 0-1,0 0 0,0 0 1,-3-11-1,4 13-8,1 0-1,0 0 0,1-1 1,-1 1-1,1-1 0,1 1 1,-1-1-1,1 1 0,0-1 0,1 1 1,-1-1-1,3-9 0,-2 13-1,1 0-1,-1 1 0,0-1 0,1 0 1,0 1-1,0-1 0,-1 1 0,1 0 0,1 0 1,-1-1-1,0 1 0,1 0 0,-1 1 1,1-1-1,-1 0 0,1 1 0,0 0 1,-1-1-1,1 1 0,0 0 0,0 0 1,0 1-1,0-1 0,0 1 0,0-1 0,0 1 1,0 0-1,0 0 0,4 1 0,1-1 0,-1 1-1,1-1 1,-1 2-1,0-1 1,1 1-1,-1 0 1,0 1-1,0-1 1,0 1-1,0 1 1,-1 0-1,1-1 1,6 7-1,20 11 1,-25-16-1,-1 1-1,1 0 0,-1 1 0,-1 0 1,1 0-1,7 11 0,4 5 2,-15-19-1,0 0 0,0 0 0,-1 1 0,1-1 0,-1 1 0,0-1 0,2 9 1,-3-9-1,1 0 0,-1 0-1,1 0 1,0 0 0,0 0 0,1 0 0,3 4 0,-5-5 1,1-1 0,0 1 0,-1-1 0,0 1 0,1-1 0,-1 1 0,0 0 0,0-1 0,-1 1 0,1 0 0,-1 0 0,1 0 0,-1-1 0,0 1 0,0 0 0,0 0 0,-1 5-1,1 9 2,0-15-3,-8-7 3,1-1 0,1 1-1,-1-1 1,1 0 0,-6-7 0,9 9-1,-1 0 0,1 1 0,0-1 0,1 0 0,-1 0 0,1-1 0,-1 1 0,1-1 0,1 1 0,-1-1-1,-1-8 1,-10-46-1,13 50 0,-1 6 0,1 1 0,0-1 0,0 1 0,0 0 0,0-1 0,0 1 0,0-1 0,1 1 0,-1 0 0,1-1 0,-1 1 0,1 0 0,0 0-1,0-1 1,0 1 0,1 0 0,-1 0 0,0 0 0,3-2 0,11-10-6,-11 10 6,-1 0 0,1 1 0,0 0 0,0 0 0,0 0 0,0 0 0,1 1 0,-1-1 0,0 1 0,1 0-1,0 0 1,4 0 0,-2 1 1,0 0-1,-1 0 0,1 1 0,0 1 0,-1-1 0,1 1 1,-1 0-1,1 0 0,0 1 0,-1 0 0,0 0 0,0 0 1,1 1-1,-2 0 0,1 0 0,0 0 0,0 1 0,-1 0 1,0 0-1,8 9 0,-7-7 0,0 0 1,-1 1-1,0 0 1,0 0-1,-1 0 0,0 0 1,0 1-1,-1 0 1,0-1-1,0 1 0,0 0 1,-1 1-1,-1-1 1,1 0-1,-1 13 0,6 11 1,-6-31-3,0 1 0,-1-1-1,1 1 1,0-1 0,-1 1 0,0 0-1,1-1 1,-1 1 0,0 0 0,0 0 0,0-1-1,0 1 1,0 0 0,0 0 0,0-1 0,0 1-1,-1 0 1,1-1 0,-1 1 0,1 0-1,-1-1 1,0 1 0,0-1 0,0 1 0,0-1-1,-2 3 1,1-2-46,2 0-434,0-4 137,0-20-801,0 8 764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8.0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66 1816,'116'0'1994,"-83"1"-1939,0-2 0,1-1 1,-1-2-1,-1-1 0,1-1 1,36-13-1,-65 17-58,44-11-150,-37 9-343,-11 3 480,0 1 0,0 0 0,0 0-1,0 0 1,0 0 0,-1 0 0,1 0 0,0 0 0,0 0 0,0 0 0,0 0-1,0-1 1,0 1 0,0 0 0,0 0 0,0 0 0,0 0 0,0 0-1,0 0 1,0 0 0,0-1 0,0 1 0,0 0 0,0 0 0,0 0-1,0 0 1,0 0 0,0 0 0,0 0 0,0-1 0,0 1 0,0 0 0,0 0-1,0 0 1,0 0 0,0 0 0,0 0 0,0 0 0,1 0 0,-1-1-1,0 1 1,0 0 0,0 0 0,0 0 0,0 0 0,0 0 0,0 0 0,0 0-1,0 0 1,1 0 0,-1 0 0,0 0 0,0 0 0,0 0 0,0 0-1,0 0 1,0 0 0,0 0 0,1 0 0,-12-5-504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8.4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0 102 1624,'0'0'705,"51"-7"311,-8 8-762,-29 0-212,1 0 0,0-1 0,0 0 0,0-2 1,-1 1-1,20-6 0,5-5-57,-32 10-32,-1 1 1,0-1-1,1 0 0,-1-1 1,0 0-1,0 0 0,-1 0 1,1 0-1,5-6 0,1 1-157,-11 8 178,0 0 0,-1-1 0,1 1 0,0-1 0,0 1 0,0-1 0,-1 0 0,1 1 0,0-1 0,-1 0 0,1 1 0,0-1 0,-1 0 0,1 0 0,-1 1 0,1-1-1,-1 0 1,0 0 0,1 0 0,-1 0 0,0 0 0,0 0 0,1 0 0,-1 0 0,0 1 0,0-2 0,2-7-367,9 2 25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8.9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258 3 1700,'-2'-1'27,"1"1"1,0 0-1,-1-1 0,1 1 1,-1 0-1,1 0 0,-1 0 0,1 0 1,-1 0-1,1 0 0,-1 0 1,1 0-1,0 1 0,-1-1 0,1 1 1,0-1-1,-1 1 0,1-1 1,0 1-1,-1 0 0,1 0 0,0 0 1,0-1-1,-2 3 0,-33 31 401,18-16-264,9-10-115,2 0 1,-1 1-1,1 0 0,0 1 0,1-1 0,0 1 0,0 1 1,-5 13-1,3-4 17,1 1 1,0 1-1,-5 32 1,9-28-18,1 0 0,2 0 0,0 0 0,5 33 0,-3-51-43,1 0 0,0-1 0,0 1 0,0-1-1,1 1 1,0-1 0,0 0 0,1-1 0,0 1 0,0-1 0,1 0 0,0 0 0,0-1 0,0 1 0,0-1 0,1-1 0,0 1 0,0-1 0,0-1 0,1 1 0,-1-1 0,1 0 0,0-1 0,-1 0 0,1 0 0,0 0 0,1-1 0,-1-1 0,0 1-1,0-1 1,0-1 0,14-1 0,-18 1-5,7-2 2,-1 0 1,-1 0-1,1-1 1,10-6-1,-17 8-2,0 1 0,-1-1 0,1-1-1,0 1 1,-1 0 0,0-1 0,1 1 0,-1-1 0,0 0-1,0 1 1,0-1 0,-1 0 0,1 0 0,-1-1 0,0 1 0,2-6-1,1-3 3,-1-1-1,-1 0 1,0 0-1,-1 0 1,0 0-1,0-1 1,-2 1-1,0 0 1,0 0-1,-1 0 1,-1 0-1,0 0 1,-1 1-1,0-1 1,-1 1-1,0 0 1,-1 0-1,-12-17 1,10 17 4,-1 1 0,-1 0 0,0 0 1,-1 1-1,0 0 0,0 1 0,-1 0 0,0 1 0,-23-12 1,29 16-21,-1 1 1,0 0 0,0 0-1,-1 1 1,1 0 0,0 0-1,-1 1 1,1 0 0,-1 0-1,0 1 1,1-1 0,-1 2-1,0-1 1,1 1-1,-1 0 1,1 1 0,-1 0-1,1 0 1,0 1 0,-10 4-1,-3 0-253,19-7 216,0 0 0,-1 0 0,1 0 0,0 1 0,-1-1-1,1 0 1,0 1 0,-1-1 0,1 1 0,0 0 0,0-1 0,-1 1-1,1 0 1,0-1 0,0 1 0,0 0 0,0 0 0,0 0 0,0 0-1,0 0 1,1 0 0,-1 1 0,0-1 0,0 0 0,1 0 0,-1 0-1,1 1 1,-1-1 0,1 0 0,0 1 0,-1-1 0,1 0 0,0 2 0,0 3-312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9.6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1 1676,'-1'4'61,"0"1"1,-1-1-1,1 1 0,-1-1 0,0 0 0,0 0 1,-4 7-1,-5 12 101,7-10-76,1 1-1,1-1 0,1 1 0,-1 0 1,3 27-1,-1-18-5,0-18-71,0-1 0,0 1 1,1-1-1,-1 1 0,1-1 0,0 0 1,0 1-1,1-1 0,-1 0 1,1 0-1,0 0 0,0 0 1,1 0-1,-1 0 0,1 0 1,-1-1-1,1 1 0,0-1 0,1 0 1,-1 0-1,0 0 0,1 0 1,0-1-1,0 1 0,0-1 1,5 2-1,-4-2-34,0-1 1,0-1-1,0 1 1,0 0-1,0-1 1,0 0-1,0-1 1,0 1-1,0-1 1,0 0-1,0 0 0,9-3 1,-3-1-157,0 0 1,0-1-1,0-1 1,15-11 0,-3 3-78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0.0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 11 1724,'-4'6'77,"0"-1"0,0 0 0,1 1-1,0 0 1,0 0 0,0 0 0,1 0 0,0 0 0,0 0-1,0 1 1,0 6 0,-3 77 457,5-84-508,1 0 2,1 1-1,0-1 0,0 0 1,0 1-1,1-1 0,-1 0 1,2-1-1,-1 1 1,7 9-1,0 0 11,-8-13-41,-1 0-1,1 0 1,0 0-1,0 0 0,0 0 1,0-1-1,1 1 1,-1-1-1,0 0 0,1 0 1,-1 1-1,0-1 1,1-1-1,0 1 1,-1 0-1,1-1 0,-1 1 1,1-1-1,0 0 1,-1 0-1,1 0 0,0 0 1,-1 0-1,5-1 1,-3 0-19,1 0 1,0 0-1,-1 0 1,1 0-1,-1-1 1,1 1-1,-1-1 1,0 0 0,0-1-1,0 1 1,0-1-1,0 0 1,3-3-1,-1 0 3,-1 0-1,0-1 0,0 0 0,-1 0 1,1 0-1,-2 0 0,1-1 1,-1 1-1,0-1 0,0 0 0,-1 0 1,-1 0-1,1 0 0,-1-1 0,0 1 1,-1 0-1,0 0 0,0-1 1,-1 1-1,0 0 0,0 0 0,-1-1 1,0 1-1,-1 0 0,-3-8 1,1 2 24,5 12-1,-1 1-1,1-1 1,0 0 0,-1 0-1,1 1 1,-1-1 0,0 0-1,1 1 1,-1-1 0,0 1 0,0-1-1,0 1 1,0-1 0,0 1-1,0-1 1,-1 1 0,1 0 0,0 0-1,-1 0 1,1 0 0,-1 0-1,1 0 1,-1 0 0,1 0 0,-1 0-1,-2 0 1,-16-1 115,19 2-111,0-1 0,-1 1 0,1 0 0,-1 0 0,1-1 0,0 1 0,-1 0 0,1 0 0,-1 0 0,1 1 0,-1-1 0,1 0 0,0 0 0,-1 1 0,1-1 0,0 1 0,-1-1 0,1 1 0,0 0 0,0-1 0,0 1 0,-1 0 0,1 0 0,0 0 0,-1 1 0,1-1-8,0 0 0,0 0 1,0 0-1,0 0 1,0 0-1,0 1 0,1-1 1,-1 0-1,1 0 0,-1 0 1,1 1-1,-1-1 1,1 0-1,-1 1 0,1-1 1,0 0-1,0 1 0,0-1 1,0 0-1,0 3 1,0-3-74,39-1-852,-27 0 687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0.4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1 140 1760,'100'138'1618,"-91"-126"-1373,-13-24-246,2-110-187,2 41 131,0 81 57,0-1 1,0 1-1,0-1 0,0 1 0,1-1 1,-1 1-1,0 0 0,0-1 0,1 1 1,-1-1-1,0 1 0,1-1 0,-1 1 1,1 0-1,-1-1 0,0 1 1,1 0-1,-1 0 0,1-1 0,-1 1 1,1 0-1,-1 0 0,1 0 0,-1-1 1,1 1-1,-1 0 0,1 0 0,-1 0 1,1 0-1,-1 0 0,1 0 1,-1 0-1,1 0 0,-1 0 0,1 0 1,-1 0-1,1 1 0,-1-1 0,1 0 1,-1 0-1,1 0 0,-1 1 0,1-1 1,19 7 34,-10-1-21,-1 0 0,1 1 0,-1 0 0,0 0-1,-1 1 1,0 0 0,0 1 0,-1-1 0,0 2 0,9 14-1,-9-7 4,-6-15-15,0 0 1,0 0 0,0 0-1,0 0 1,0 0 0,-1 0 0,1 0-1,-1 0 1,0 1 0,1-1-1,-1 3 1,5 3-4,-4-8 1,-1 0 0,1 0-1,-1 1 1,0-1 0,1 0 0,-1 0-1,1 1 1,-1-1 0,0 0 0,1 1 0,-1-1-1,0 0 1,1 1 0,-1-1 0,0 1-1,0-1 1,1 0 0,-1 1 0,0-1-1,0 1 1,0-1 0,0 1 0,0-1 0,1 1-1,-1-1 1,0 1 0,0-1 0,0 1-1,0-1 1,-1 1 0,-3-1-18,2 1 12,6-8-3,-3 6 6,0 0 0,-1-1-1,1 1 1,-1-1-1,0 1 1,1-1 0,-1 1-1,0-1 1,0 1-1,0-1 1,0 1 0,0-1-1,0 1 1,0-2-1,1-17-28,20-74-33,-8 36 53,-13 56 15,1 0-1,0 0 1,0 0-1,0 0 1,0 0-1,0 0 0,0 0 1,0 0-1,0 1 1,1-1-1,-1 0 1,1 1-1,0-1 0,-1 1 1,1-1-1,0 1 1,0 0-1,0 0 1,0 0-1,0 0 1,0 0-1,0 0 0,0 1 1,0-1-1,0 1 1,0-1-1,0 1 1,1 0-1,-1 0 1,0 0-1,0 0 0,0 0 1,1 0-1,-1 0 1,0 1-1,0 0 1,0-1-1,0 1 0,0 0 1,0 0-1,0 0 1,0 0-1,2 1 1,14 8 38,-12-7-31,-1-1 1,0 1 0,-1 0 0,1 0 0,0 1-1,-1-1 1,0 1 0,4 5 0,23 22 65,-23-24-57,0 0-1,-1 1 1,0 0-1,0 1 1,-1-1-1,0 1 1,6 12-1,-11-19-30,-1 0 1,1-1-1,-1 1 0,1 0 0,-1-1 0,1 1 0,0 0 0,0-1 0,0 1 0,0-1 0,0 1 0,0-1 0,0 0 0,1 1 0,-1-1 1,1 0-1,1 2 0,-2-6-72,0 1 0,0-1 0,0 0-1,-1 1 1,1-1 0,-1 0 0,1 0 0,-1 1 0,0-1 0,0 0 0,-1-4 0,-10-29-513,9 15 271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6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1632,'27'37'280,"-21"-29"-240,0 1 0,0-1 0,1 0 0,-1-1 0,2 0 0,14 12 0,272 191 588,-207-152-472,-62-39-98,2 0 1,37 18-1,0 1 47,330 197 445,-255-152-256,-130-77-267,-6-5-17,-1 1 0,0-1 0,1 1 1,-1-1-1,1 0 0,0 0 0,-1 0 1,1 0-1,5 1 0,2 3-2124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6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 1684,'129'-5'2248,"-68"-5"-2015,-61 10-284,1 0 1,0 0-1,-1-1 1,1 1-1,-1 0 1,1-1-1,-1 1 1,1 0-1,0-1 1,-1 1-1,1 0 0,-1-1 1,0 1-1,1-1 1,-1 1-1,1-1 1,-1 0-1,0 1 1,1-1-1,-1 1 0,0-1 1,0 1-1,1-1 1,-1 0-1,0 1 1,0-1-1,0 0 1,0 1-1,0-1 1,0 0-1,0 1 0,0-1 1,0 0-1,0 1 1,0-1-1,0 1 1,0-1-1,-1 0 1,1-3-158,0-1-130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0.7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1764,'26'66'624,"13"40"34,36 18-181,-72-106-439,-3-18-39,0 1 0,0 0 0,0 0 1,0-1-1,0 1 0,0 0 0,1 0 1,-1-1-1,0 1 0,0 0 0,1 0 0,-1-1 1,0 1-1,1 0 0,-1-1 0,1 1 0,-1 0 1,0-1-1,1 1 0,0-1 0,-1 1 0,1-1 1,-1 1-1,1-1 0,0 1 0,-1-1-25,0 0-1,0 0 0,0-1 0,0 1 0,0 0 1,-1 0-1,1 0 0,0-1 0,0 1 0,0 0 1,-1 0-1,1 0 0,0 0 0,0 0 1,-1 0-1,1 0 0,0-1 0,0 1 0,-1 0 1,1 0-1,0 0 0,0 0 0,-1 0 0,1 0 1,0 0-1,0 0 0,-1 0 0,1 0 1,0 0-1,0 0 0,-1 1 0,1-1 0,0 0 1,0 0-1,-1 0 0,1 0 0,0 0 1,0 0-1,0 1 0,-1-1 0,1 0 0,0 0 1,0 0-1,0 0 0,0 1 0,-1-1 0,1 0 1,0 0-1,0 1 0,0-1 0,0 0 1,0-7-334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1.1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0 195 1648,'1'-3'83,"0"-1"0,0 1 0,0-1 0,1 1 0,-1 0 0,1-1-1,0 1 1,0 0 0,0 0 0,0 0 0,0 1 0,1-1 0,-1 0 0,1 1 0,0-1-1,-1 1 1,7-3 0,53-15 282,-50 15-343,0 1 0,-1 0 0,2 1 0,-1 0 0,0 0-1,21 0 1,-23 3-210,0 0 0,0-1-1,0 0 1,0-1 0,-1 0-1,1 0 1,-1-1 0,16-6 0,-14 7-152</inkml:trace>
  <inkml:trace contextRef="#ctx0" brushRef="#br0" timeOffset="1">540 29 1840,'0'0'768,"38"0"-58,129 0-56,-135-9-794,-14 4-12,-18 4 123,0 1-1,0 0 0,1-1 0,-1 1 1,0-1-1,0 1 0,0 0 0,0-1 1,1 1-1,-1-1 0,0 1 0,0 0 1,0-1-1,0 1 0,0-1 0,0 1 1,0 0-1,0-1 0,0 1 0,0-1 1,0 1-1,0-1 0,0 1 1,-1 0-1,1-1 0,0 1 0,0 0 1,0-1-1,-1 1 0,1-1 0,0 0 43,-26 0-734,15 1 463</inkml:trace>
  <inkml:trace contextRef="#ctx0" brushRef="#br0" timeOffset="2">540 188 1632,'0'2'43,"0"-1"1,0 1-1,0-1 0,0 1 0,0-1 0,1 1 0,-1 0 1,1-1-1,-1 1 0,1-1 0,-1 0 0,1 1 1,0-1-1,0 1 0,0-1 0,0 0 0,0 0 0,0 1 1,0-1-1,0 0 0,0 0 0,0 0 0,1 0 1,-1 0-1,1-1 0,-1 1 0,0 0 0,1-1 0,-1 1 1,2 0-1,6 1 30,-1-1-1,0 0 1,1 0 0,15-1 0,-21 0-60,15-1-39,0-2 1,0 0 0,-1-1 0,1 0 0,21-10-1,-27 8-145,0 0-1,-1-1 0,1-1 1,-2 0-1,1 0 0,11-12 1,-7 4-172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1.5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180 2 1760,'-3'-1'48,"1"1"-1,-1 0 1,0-1-1,1 1 0,-1 0 1,1 1-1,-1-1 1,0 0-1,1 1 1,-1 0-1,1-1 1,-1 1-1,1 0 1,0 0-1,-1 0 0,1 1 1,0-1-1,0 0 1,-1 1-1,-1 2 1,-45 39 450,41-31-445,0 0-1,1 1 1,1 1-1,0-1 1,1 1-1,0 0 1,1 0-1,1 0 1,0 1 0,1-1-1,-1 16 1,5-16-20,0-1-1,1 0 1,0 1 0,10 23 0,-12-34-27,0 0-2,1 0 1,0 0 0,0-1-1,1 1 1,-1-1-1,0 1 1,1-1 0,-1 0-1,1 0 1,0 0 0,0 0-1,0 0 1,0 0 0,0-1-1,0 0 1,0 1-1,1-1 1,-1-1 0,0 1-1,1 0 1,-1-1 0,1 1-1,5-1 1,0 0 2,1 0 0,-1 0-1,0 0 1,0-1 0,1-1 0,-1 0 0,0 0 0,8-3-1,-11 2-4,0 1 0,0-1 0,-1 0-1,0 0 1,0-1 0,0 0 0,0 0 0,0 0-1,-1 0 1,1-1 0,-1 0 0,0 0-1,-1 0 1,1 0 0,-1 0 0,0-1-1,-1 1 1,1-1 0,-1 0 0,0 0 0,0 0-1,-1 0 1,0 0 0,0 0 0,0-1-1,-1 1 1,0 0 0,0 0 0,-1-1 0,1 1-1,-4-10 1,0 8-3,-1 1-1,0-1 1,0 1-1,-1 1 1,1-1 0,-2 1-1,1 0 1,-1 0-1,0 1 1,0 0-1,0 0 1,-1 0 0,1 1-1,-1 0 1,-9-2-1,8 2 17,-40-14-1086,-62-33-1,98 44 702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3.8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 73 1620,'0'0'490,"-13"-22"-360,13 20-124,0 0-1,-1 0 0,1 0 1,0 0-1,1 0 0,-1 0 1,0 0-1,0 1 1,1-1-1,0 0 0,-1 0 1,1 0-1,0 0 1,0 0-1,0 1 0,0-1 1,0 0-1,0 1 0,0-1 1,0 1-1,1-1 1,1-1-1,1 2 1,0-1 1,0 1-1,0 0 0,0 0 1,0 0-1,0 1 0,0-1 1,0 1-1,8 1 1,1-2 10,0 2 1,-1-1 0,1 2-1,0 0 1,-1 0 0,25 8-1,-34-8-12,1-1-1,-1 1 1,0 0-1,0 0 1,0 0-1,0 0 1,0 1-1,0-1 1,0 1-1,-1 0 0,0 0 1,1 0-1,-1 0 1,0 0-1,0 0 1,0 0-1,-1 1 1,1-1-1,-1 1 1,0-1-1,0 1 0,0 0 1,-1-1-1,1 1 1,-1 0-1,0-1 1,0 5-1,0-4 1,-1 0 0,1 0 0,-1 0 0,0 0 0,0 0 0,0 0 0,-1-1 0,1 1 0,-1 0 0,0-1 0,0 1 0,0-1 0,-1 0 0,1 1 0,-1-1 0,0 0 0,0-1 0,0 1 0,0 0 0,0-1 0,0 0 0,-1 0 0,1 0 0,-1 0 0,-7 2 0,7-3-2,0 0 0,-1 0 1,1 0-1,0-1 0,-1 0 0,1 0 0,0 0 0,-5-1 0,-12 0 109,21 1-111,-1 0 1,1 0-1,0 0 1,0 0-1,0 0 1,0 1-1,-1-1 1,1 0-1,0 0 1,0 0 0,0 1-1,0-1 1,0 0-1,0 0 1,0 1-1,0-1 1,0 0-1,0 0 1,0 1-1,0-1 1,0 0 0,0 0-1,0 0 1,0 1-1,0-1 1,0 0-1,0 0 1,0 1-1,0-1 1,0 0-1,0 0 1,0 0-1,0 1 1,0-1 0,1 0-1,-1 0 1,0 0-1,0 1 1,0-1-1,0 0 1,1 0-1,-1 0 1,0 0-1,0 0 1,0 1-1,1-1 1,-1 0 0,0 0-1,0 0 1,0 0-1,1 0 1,-1 0-1,1 0 1,6 7 53,-2 4 12,5 6 58,-7-14-103,0 1 0,0-1 0,0 1-1,-1 0 1,1 0 0,-1 0 0,2 5 0,12 21 103,-13-26-108,0-1 0,-1 1 0,1 0 0,-1-1 1,0 1-1,0 1 0,0-1 0,-1 0 0,1 0 0,-1 1 1,0-1-1,-1 0 0,1 1 0,-1-1 0,1 7 0,11 75 205,-12-82-211,0 0 0,0 0-1,-1 1 1,0-1-1,0 0 1,0 0-1,0 0 1,-1 0 0,-3 7-1,4-10-7,0 1 0,0 0 0,0-1 0,0 1 0,-1-1-1,1 1 1,0-1 0,-1 0 0,1 1 0,-1-1 0,0 0 0,1 0 0,-1 0-1,0 0 1,1 0 0,-1-1 0,0 1 0,0-1 0,0 1 0,0-1 0,0 1 0,-3-1-1,-26 2 27,23-1-31,-1-1-1,0 1 0,1-1 1,-1-1-1,0 0 1,-11-2-1,-20-20-238,38 22 198,0 0 0,1-1 0,-1 1 0,0-1 1,0 0-1,1 1 0,-1-1 0,1 0 0,-1 0 0,1 0 0,0 0 0,0 0 0,0-1 0,0 1 0,-1-4 0,-11-44-1182,13 34 859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26.2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 1672,'0'2'977,"-1"41"-848,0-21-81,0 0 0,2 1 0,1-1 0,0 1 0,11 40 0,-11-53-39,0 0 0,-1 0 0,0 0 0,0 0 0,-1 1 0,-3 16 0,5 48 42,9-28-3,-2 1-1,-3 0 0,2 89 1,10-7 28,-18-74-32,2 1 0,12 68 0,4 17 41,19 69 39,-22-149-87,-8-34-15,-1 1 0,-1 0 0,2 41 0,12 63 57,-1 22 11,-18-136-78,0 0 0,1 0 0,1 0 0,1 0-1,7 22 1,8 53 42,1-1-28,-17-83-22,-1 0 0,0-1 0,0 1 0,0 0 0,-2 0 0,-1 16 0,1-16-2,0 1 0,1 0 1,0 0-1,1 0 0,3 18 1,1-7 3,3 7-3,-1 0 0,-1 1 0,2 35 0,-7-47-2,1 0-1,0 0 1,11 35 0,-8-35 1,-1 1 0,0 0 0,-1-1-1,0 21 1,-3 571 6,18-433-6,-17-151-3,2 0 0,1 0 1,7 26-1,-6-26 1,0 0 0,-1 0 1,0 27-1,14 72-7,1 29 14,-19 140 1,18-150-3,-18-141-5,0 11-1,0 0 0,0 0 0,2 1-1,-1-1 1,2 0 0,7 24 0,-8-27 1,0 0-1,0 0 1,-1 1-1,0-1 1,-1 0 0,-1 0-1,-2 21 1,1-20 0,1 0 0,0 1 0,1-1 1,0 0-1,1 1 0,4 20 0,3 9 3,-1 0 0,-3 1 0,-1-1 0,-3 1 0,-4 45 0,1 17 1,22 60-17,-1 44 13,-18-168 2,2 0 0,2 0-1,1-1 1,18 67-1,-19-91-1,-2-1 0,0 1 0,0 0 0,-2 27 0,-1-28 0,1 1 0,1-1 0,0 1 0,7 24 0,-6-28 0,0 0 0,-1 1 0,0-1 0,0 0 0,-2 0 0,-2 21 1,2-20-2,0 0 1,0 1 0,1-1 0,1 1-1,4 23 1,32 190-1,-26-153 0,-4 0 0,-2 0-1,-9 122 1,0-45 0,4 182 27,19-219-26,-1 35-1,1-26 5,-1 54-17,1-20 21,-20-95-9,-1-12-5,3 0-1,2-1 1,11 61 0,-6-19-36,2 7 46,-5-70 1,-2 0 0,-1 0 1,-1 1-1,-5 50 0,0 7 5,3-41-10,-1-30 0,1 0 0,1 0 0,1 0-1,0 0 1,5 21 0,-5-31-1,0-3 1,0 1 1,0-1-1,-1 0 0,1 1 0,-1-1 1,1 1-1,-1-1 0,0 1 0,0-1 0,0 0 1,0 1-1,-1-1 0,1 1 0,-1-1 1,1 0-1,-1 1 0,0-1 0,-1 4 0,1-3 0,1 0 1,-1-1-1,1 1 0,0 0 0,0 0 0,0 0 0,1-1 0,-1 1 0,1 0 0,-1 0 0,1 0 0,0-1 0,0 1 1,2 3-1,6 30-6,-9 1305 53,-19-1227-48,19 560 5,-8-660-4,7-14 0,1 0 0,-1 1 0,0-1 0,1 0 0,-1 1 0,1-1 0,-1 1 0,1-1 0,-1 1 0,1-1 0,-1 1 0,1 0 0,-1-1 0,1 1 0,0-1 0,-1 1 0,1 0 0,0 0 0,-1-1 0,1 1 0,0 0 0,0-1 0,0 1 0,0 0 0,0 0 0,0-1 0,0 1 0,0 0 0,0 1 0,0 1 1,0 1 0,0-1 0,-1 1-1,1-1 1,-1 1 0,0-1 0,0 1-1,0-1 1,0 1 0,0-1-1,-1 0 1,0 0 0,-2 3 0,4-4 0,3-1-1,2 3 0,-13 22 0,5-19 1,1 0-1,1 1 0,-1-1 0,1 1 0,1 0 0,-1-1 0,1 1 0,2 10 1,-2-12-2,1 0 1,-1 1-1,0-1 1,0 0-1,-1 1 1,1-1-1,-2 0 1,1 0-1,-1 0 1,-4 11-1,5-13 2,-1-1-1,1 1 0,0 0 0,0 0 0,0-1 1,0 1-1,1 0 0,-1 0 0,1 0 0,0 0 0,0 0 1,2 6-1,-2-7 0,1 0 0,-1 0 0,1 0 0,-1 0 0,0 0 0,0 0 0,-1 0 1,1 0-1,-1 0 0,1 0 0,-1 0 0,0 0 0,0 0 0,0 0 0,-1-1 0,1 1 0,-3 4 0,4-7 0,0 0 0,0 0 0,0 0 0,1 0 0,-1 0 0,0 0 0,0 0 0,0 0 0,0 0 0,1 0 0,-1 0 0,0 0 0,0 1 0,0-1 0,0 0 0,0 0 0,1 0 0,-1 0 0,0 0 0,0 0 0,0 1 0,0-1 0,0 0 0,0 0 0,0 0 0,0 0 0,0 0 0,1 1 0,-1-1 0,0 0 0,0 0 0,0 0 0,0 0 0,0 1 0,0-1 0,0 0 0,0 0 0,0 0 0,0 1 0,0-1 0,0 0 0,0 0 0,0 0 0,0 0 0,-1 1 0,1-1 0,0 0 0,0 0 0,0 0 0,0 0 0,0 0 0,0 1 0,0-1 0,0 0 0,-1 0 0,1 0 0,0 0 0,0 0 0,0 0 0,0 0 0,0 1 0,-1-1 0,1 0 0,0 0 0,0 0 0,5 2 0,-11 9 0,3-1 0,3-1 2,0-6 3,0 6-4,0 0-2,0-8 2,0 1 3,0 7-3,0 1 2,0 0-3,0-9-2,0 0-1,1 0 0,-1 0 0,0 0 0,0-1 0,0 1 0,0 0 0,0 0 1,0 0-1,0 0 0,0 0 0,0 0 0,0-1 0,0 1 0,0 0 1,-1 0-1,1 0 0,0 0 0,0-1 0,-1 1 0,1 0 0,-1 0 0,1-1 1,-1 1-1,1 0 0,-1-1 0,1 1 0,-1 0 0,0-1 0,1 1 1,-1-1-1,0 1 0,0-1 0,1 1 0,-1-1 0,0 0 0,0 1 0,0-1 1,1 0-1,-1 0 0,0 1 0,0-1 0,0 0 0,0 0 0,0 0 1,0 0-1,1 0 0,-1 0 0,0 0 0,-2-1 0,1 0-53,-1-1-1,0 1 1,0-1-1,1 0 0,-1 1 1,1-1-1,-1-1 1,1 1-1,0 0 1,0 0-1,0-1 1,-3-3-1,-13-58-1226,2 26 895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2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1608,'0'0'1731,"0"2"-1727,0 157 203,6-139-181,1 9 34,-2-8 0,-5-21-59,0 0 0,0 1 1,1-1-1,-1 0 0,0 1 0,0-1 0,0 0 1,1 1-1,-1-1 0,0 0 0,0 1 0,0-1 1,0 1-1,0-1 0,0 0 0,0 1 0,0-1 1,0 1-1,0-1 0,0 0 0,0 1 1,0-1-1,0 1 0,0-1 0,-1 0 0,1 1 1,0-1-1,0 0 0,0 1 0,-1-1 0,1 0 1,0 1-1,0-1 0,-1 0 0,1 1 0,0-1 1,-1 0-1,1 0 0,-1 1 0,1-1 4,0 1 0,-1 0 0,1-1 0,-1 1 0,1-1 0,0 1 0,-1 0 0,1-1 0,0 1 0,0 0 0,0 0 0,-1-1 0,1 1 0,0 0 0,0-1 0,0 1 0,0 0 0,0 0 0,0-1 0,1 1 0,-1 0 0,0-1 0,0 1-1,0 0 1,1-1 0,-1 1 0,0 0 0,1-1 0,-1 1 0,0 0 0,2 0 0,5 6 37,-4-12-40,-3 4 5,-13-7-773,13-20-392,0 20 800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5.6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1664,'13'44'450,"-12"-35"-381,2 0 1,-1 1-1,1-1 1,0 0 0,1 0-1,0-1 1,1 1 0,8 12-1,-10-17-38,-1 0-1,0 0 1,0 0-1,0 0 0,0 0 1,-1 0-1,0 0 1,2 9-1,3 9 114,-1 6 14,3 6 43,-2-10-38,-6-23-158,0 0 1,0 1-1,0-1 0,0 0 1,0 0-1,0 1 0,1-1 1,-1 0-1,0 0 0,1 0 0,-1 0 1,1 0-1,-1 1 0,1-1 1,0 0-1,0 1 0,0-1 4,0 0-1,-1 1 0,1-1 0,-1 0 1,0 1-1,1-1 0,-1 0 0,0 1 0,0-1 1,0 0-1,0 1 0,0-1 0,0 0 1,-1 2-1,1 4 0,-11-64-1634,9 42 1274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5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54 1620,'-13'-34'1042,"3"21"-720,10 7-132,12 10-140,18 8 6,10 7 39,-39-18-89,1 1 0,-1-1 0,1 1 0,-1-1 1,0 1-1,0-1 0,1 1 0,-1 0 0,0 0 0,0 0 1,-1 0-1,1-1 0,0 1 0,-1 0 0,1 0 0,-1 1 1,1-1-1,-1 0 0,0 0 0,0 2 0,6 9 41,-5-13-45,-1 0-1,0 0 1,1 1 0,-1-1 0,0 0-1,0 0 1,1 1 0,-1-1 0,0 0-1,0 1 1,0-1 0,1 0-1,-1 0 1,0 1 0,0-1 0,0 0-1,0 1 1,0-1 0,1 1 0,-1-1-1,0 0 1,0 1 0,0-1-1,0 0 1,0 1 0,0-1 0,0 0-1,0 1 1,-1-1 0,1 0 0,0 1-1,0-1 1,0 1 0,0-1 0,-38 5 58,37-5-57,-33-3-353,33 3 326,0 0 0,1 0 0,-1-1 0,0 1 0,1 0 0,-1 0 0,1 0 0,-1 0 1,0-1-1,1 1 0,-1 0 0,1-1 0,-1 1 0,1 0 0,-1-1 0,1 1 1,-1-1-1,1 1 0,-1-1 0,1 1 0,-1-1 0,1 1 0,0-1 0,-1 1 0,1-1 1,0 0-1,0 1 0,-1-1 0,1 1 0,0-1 0,0 0 0,0 1 0,0-1 0,0 0 1,0 1-1,0-1 0,0 0 0,0 1 0,0-1 0,0 1 0,0-1 0,0 0 0,1 1 1,-1-1-1,0 0 0,0 1 0,1-1 0,-1 1 0,1-2 0,10-6-338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6.5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1656,'0'29'788,"13"21"-321,-12-39-389,0-1 1,1 1-1,0-1 1,5 16-1,-4-16-15,0 0 0,-1 1 1,0 0-1,1 17 0,10 28 156,0 16-1,-14-64-181,1-7-38,0-1 0,0 1 0,-1-1-1,1 1 1,0 0 0,0-1 0,0 1 0,0 0 0,0-1-1,0 1 1,0 0 0,0-1 0,0 1 0,0 0 0,0-1-1,0 1 1,0 0 0,0-1 0,1 1 0,-1 0 0,0-1 0,1 1-1,-1-1 1,0 1 0,1 0 0,-1-1 0,0 1 0,1-1-1,-1 1 1,1-1 0,-1 0 0,1 1 0,0-1 0,-1 1-1,1-1 1,-1 0 0,1 0 0,-1 1 0,1-1 0,0 0 0,0 0-1,1 0-63,-12-14-774,-7-23-165,6 23 672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6.9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46 1680,'0'0'16,"-1"-1"1,0 0-1,1 0 0,-1 1 0,1-1 0,-1 0 1,1 0-1,-1 0 0,1 0 0,-1 0 1,1 0-1,0 0 0,0 0 0,-1 0 0,1 0 1,0 0-1,0 0 0,0 0 0,0 0 1,0 0-1,0 0 0,1 0 0,-1 0 0,0 0 1,0 1-1,1-1 0,-1 0 0,0 0 1,1 0-1,-1 0 0,1 0 0,-1 0 0,1 1 1,0-1-1,-1 0 0,1 0 0,1 0 0,-1 0 12,0 0 0,1-1 0,-1 1-1,1 0 1,0 1 0,-1-1-1,1 0 1,-1 0 0,1 1-1,0-1 1,0 1 0,-1-1-1,1 1 1,0 0 0,0 0-1,0 0 1,-1 0 0,1 0-1,0 0 1,2 1 0,12 1 84,-15-2-104,0 0 0,0 0 1,0 0-1,0 0 0,0 0 0,0 0 0,0 1 1,0-1-1,0 0 0,0 1 0,0-1 0,0 1 1,0-1-1,0 1 0,0-1 0,0 1 1,0 0-1,0-1 0,-1 1 0,1 0 0,0 0 1,-1-1-1,1 1 0,0 0 0,-1 0 0,2 2 1,16 22 132,-15-22-123,0 0 1,0 0 0,0 1 0,-1-1-1,0 1 1,1 0 0,-1 0 0,-1 0 0,1 0-1,0 0 1,-1 0 0,0 0 0,0 0-1,0 1 1,0 7 0,-1-9-10,0 1 0,0 0 0,0-1 0,0 1 0,-1 0 0,0 0 0,1-1 0,-1 1 0,-1-1 0,1 1 0,0-1 0,-3 4 0,-2 5 20,6-11-29,0 0 0,-1 1 0,1-1 0,-1 0-1,0 0 1,1 0 0,-1 1 0,0-1 0,0 0 0,1 0 0,-1 0 0,0 0-1,0 0 1,0 0 0,0-1 0,-1 1 0,1 0 0,0 0 0,0-1 0,0 1 0,-1-1-1,1 1 1,0-1 0,0 1 0,-1-1 0,1 0 0,0 0 0,-1 0 0,1 0-1,-1 0 1,1 0 0,-2 0 0,-17 2-70,-11-3-302,24 0 273,6 1 66,1 0-1,-1-1 1,0 1 0,0 0 0,0 0 0,1 0 0,-1 0 0,0-1 0,0 1 0,1 0 0,-1-1-1,0 1 1,1 0 0,-1-1 0,0 1 0,1-1 0,-1 1 0,0-1 0,1 1 0,-1-1 0,1 0-1,-1 1 1,1-1 0,0 0 0,-1 1 0,1-1 0,0 0 0,-1 1 0,1-1 0,0 0 0,0 0 0,-1 0-1,1 1 1,0-1 0,0 0 0,0 0 0,0 0 0,0-1 0,0-5-318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6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16 1724,'5'-2'118,"1"-1"-1,-1 1 1,1 0-1,0 0 1,0 1-1,-1-1 1,1 1-1,0 1 1,0-1-1,0 1 0,0 0 1,11 2-1,-14-2-102,1 1-1,0 0 0,0-1 0,-1 2 0,1-1 1,-1 0-1,1 1 0,-1 0 0,0 0 0,0 0 1,1 0-1,-1 0 0,-1 0 0,1 1 0,0 0 1,-1-1-1,1 1 0,-1 0 0,0 0 0,0 1 0,3 4 1,-4-5-11,0 0 0,-1 1 0,1-1 0,-1 1 0,1-1 0,-1 1 0,0-1 0,0 0 0,-1 1 0,1-1 0,-1 1 1,0-1-1,0 1 0,0-1 0,0 0 0,0 0 0,-1 0 0,1 1 0,-3 2 0,1-1-4,-1 0 1,1 0-1,-1 0 0,0 0 1,0 0-1,-1-1 0,1 0 1,-1 0-1,-7 5 0,11-9-1,-17 5 10,11-9-9,5 4 0,-2 0 13,7 0-5,-2 0 15,-5 0 13,7-1-21,5-7 109,-8 7-120,1 1-1,-1-1 1,0 1 0,1-1-1,-1 1 1,0 0 0,1-1-1,-1 1 1,1-1 0,-1 1-1,1 0 1,-1-1 0,1 1-1,-1 0 1,1 0 0,-1-1-1,1 1 1,0 0 0,-1 0-1,1 0 1,-1 0 0,1-1-1,0 1 1,50-8 191,-29 8-162,-17-1-24,0 1 0,0 0 0,0 0 0,1 0 0,-1 1 0,0 0 0,7 2 0,-10-2-6,1 1 0,0-1 0,-1 1 0,0 0 1,1 0-1,-1 0 0,0 0 0,0 0 0,0 0 0,0 0 0,0 1 0,-1-1 0,1 1 0,-1-1 1,1 1-1,1 4 0,0 0 2,-1 0 0,1 0 0,-1 0 0,0 1 0,-1-1 1,0 1-1,0-1 0,0 1 0,-1-1 0,0 1 0,-1-1 0,1 1 1,-3 9-1,1-13-3,1 0 0,-1 0 0,1 0 0,-1 0 0,0 0 0,0-1 0,-1 1-1,1-1 1,-1 1 0,0-1 0,0 0 0,0 0 0,0 0 0,0-1 0,-1 1 0,1-1 0,-1 1 0,1-1 0,-1-1 0,0 1 0,0 0 0,0-1 0,0 0 0,0 0 0,-5 1 0,-1-1 1,0 0 0,0-1 0,0 0 0,0 0 0,-13-3 0,-18 0-64,37 2-39,0 0 0,1 1 0,-1-2 0,1 1 0,-1 0 0,1-1 0,-1 0 0,1 1 0,0-1 0,0 0 0,0-1 0,0 1 0,0-1 0,0 1 0,1-1 0,-1 0 0,1 0 0,0 0 0,0 0 0,0 0 0,0-1 0,0 1 0,-1-5 0,3-2-240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7.3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1 1680,'-1'42'452,"0"-15"-214,1-1 0,1 1-1,2 0 1,5 27-1,-4 0 2,-4-47-205,0 1-1,0-1 1,1 0-1,0 0 1,0 0-1,0 1 1,4 9-1,-4-14-20,0 1 0,0 0 0,-1-1 0,1 1 0,-1 0 0,0 0 0,0 0 0,-1-1 0,1 1 0,-2 6-1,1-7-321,0-3 265,0-1 1,-1 0-1,1 0 0,0 0 0,0 0 0,-1 0 0,1 0 0,0 0 0,0 0 0,0-1 0,0 1 0,1 0 1,-1-1-1,0 1 0,1 0 0,-1-1 0,0 1 0,1-1 0,0 1 0,-1-1 0,1 1 0,0-1 0,0-2 1,-6-14-435,-5 3 149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7.7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61 1736,'-1'-3'60,"1"1"1,0-1-1,0 1 0,0-1 1,1 0-1,-1 1 0,0-1 1,1 1-1,0-1 0,0 1 1,0 0-1,0-1 0,0 1 1,0 0-1,0-1 0,1 1 1,-1 0-1,1 0 0,3-3 1,-2 4-27,-1-1-1,1 1 1,0 0 0,0 0 0,0 0 0,1 0 0,-1 1-1,0-1 1,0 1 0,0 0 0,0 0 0,0 0-1,1 0 1,-1 1 0,0-1 0,4 2 0,45 17 205,-49-18-227,0 0-1,-1 0 1,1 0 0,0 0-1,-1 0 1,1 0 0,0 0-1,-1 1 1,1 0-1,-1-1 1,0 1 0,0 0-1,0 0 1,0 0 0,0 0-1,0 1 1,0-1 0,-1 1-1,1-1 1,-1 1-1,1-1 1,-1 1 0,0 0-1,0-1 1,0 4 0,4 16 43,-5-21-53,1 0 0,-1 0 0,1 0 0,-1 0 1,0 0-1,1 0 0,-1 0 0,0 0 0,0 0 0,0 0 1,0 0-1,0 1 0,0-1 0,0 0 0,0 0 0,-1 0 1,1 0-1,0 0 0,-1 0 0,1 0 0,0 0 0,-1 0 1,1 0-1,-1-1 0,0 1 0,1 0 0,-1 0 0,0 0 1,1 0-1,-1-1 0,0 1 0,0 0 0,0-1 0,0 1 1,0-1-1,1 1 0,-1-1 0,0 1 0,0-1 0,0 0 1,-2 1-1,-6 4 7,3-2-3,0 1 0,-1-1 1,1 0-1,-1 0 0,0-1 1,0 0-1,0 0 0,-11 1 1,9-1-47,0 0-1,0 0 1,0-1 0,-1-1 0,1 0 0,0 0 0,-1 0 0,1-1 0,0-1-1,-10-2 1,17 3-140,0-14-589,-2 13 625,4 1 119,-1 1 1,1 0-1,-1-1 1,1 1-1,-1 0 1,1-1 0,0 1-1,-1-1 1,1 1-1,-1-1 1,1 1 0,0 0-1,0-1 1,-1 0-1,1 1 1,0-1 0,0 1-1,-1-1 1,1 1-1,0-1 1,0 1-1,0-1 1,0 0 0,0 0-1,0-12-345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20.3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80 1616,'0'0'201,"0"-8"554,0 9-689,-1 17 1201,4 13-1286,5-13 64,-1 0 0,0 0 1,7 33-1,-3-10 20,-4-20-45,-1 0 0,-1 0 0,-1 0 0,-1 1 0,0 25 0,-3-42-17,-1-1 0,2 1-1,-1-1 1,0 1 0,1-1-1,0 1 1,0-1 0,0 1-1,0-1 1,1 0 0,2 5-1,-4-7-1,1-1 0,0 1 0,-1 0-1,1 0 1,-1 0 0,0 0 0,1-1-1,-1 1 1,0 0 0,0 0-1,0 0 1,-1 3 0,1-4-1,0 0 0,-1 0 0,1 0-1,0 0 1,0 0 0,0 0 0,0 0 0,0 0 0,0 1 0,0-1 0,0 0-1,1 0 1,-1 0 0,0 0 0,1 0 0,-1 0 0,1 0 0,-1 0 0,1 0-1,-1 0 1,1 0 0,0 0 0,-1-1 0,1 1 0,0 0 0,0 0 0,1 0-1,-3-1 1,1 0-1,0 0 1,0 1-1,0-1 0,0 0 1,-1 0-1,1 0 1,0 0-1,0 0 0,0 0 1,0 0-1,0 1 1,0-1-1,-1 0 0,1 0 1,0 0-1,0 0 0,0 1 1,0-1-1,0 0 1,0 0-1,0 0 0,0 1 1,0-1-1,0 0 1,0 0-1,0 0 0,0 0 1,0 1-1,0-1 1,0 0-1,0 0 0,0 0 1,0 1-1,0-1 1,0 0-1,0 0 0,0 0 1,0 0-1,0 1 1,1-1-1,-1 0 0,0 0 1,0 0-1,0 0 1,0 0-1,0 1 0,0-1 1,1 0-1,-1 0 1,0 0-1,0 0 0,0 0 1,0 0-1,1 0 0,-1 0 1,0 0-1,2 1 23,0-1-9,6 0-3,-5 0 22,-1 0-25,26 1-5,0 1 0,0 1 1,54 15-1,6 0-10,66-4 15,-117-11-10,53-2 0,-52-1 6,65 5-11,4-13 6,535 8 9,-413-14-3,-186 14-3,1-1 0,64-11 0,-49 11-1,-47 2 0,0-1 0,0 0 0,21-3 0,-17 2 1,0-1 0,31 3-1,-30 0 1,0-1-1,-1 0 1,18-3-1,-18 0 0,0 2 0,0 0 0,16 2 0,-16-1 0,0 0 0,-1 0 0,16-4 0,4 1 0,0 1 0,48 4 0,6 0-2,181-2 8,-257 0-6,51 0 0,-25 0 0,-22 1-7,-3 0 12,0 0 1,1-2-1,14-1 0,-3-20 33,-26 20-37,-1 0 0,1 0-1,0 0 1,0-1-1,0 1 1,0 0 0,1 0-1,-1 0 1,0-1-1,1 1 1,-1 0-1,1 0 1,0 0 0,0 0-1,0 0 1,2-3-1,2-12 6,4 1-6,-11 10 0,6-2 2,-3 1-2,1 0 0,-1 1 1,0-1-1,-1 0 0,0 0 0,0 1 1,0-1-1,-2-8 0,1-2 0,1-280 18,-15 274-1,11 16-11,2 7-5,-1 2-3,3 0-1,6-2-3,-2-2-2,-14 1 1,8-28-2193,2 22 1804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1.3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184 26 1648,'26'-8'474,"-5"3"-168,-19 4-290,1 0 0,-1 1-1,0-1 1,0 0 0,1 1-1,-1-1 1,0 1 0,1 0-1,-1 0 1,0 0 0,1 0-1,-1 0 1,1 0 0,-1 1-1,4 0 1,-6-1-12,0 1 1,0-1 0,1 0-1,-1 0 1,0 1-1,1-1 1,-1 0-1,0 0 1,1 0 0,-1 0-1,0 1 1,1-1-1,-1 0 1,0 0-1,1 0 1,-1 0 0,1 0-1,-1 0 1,0 0-1,1 0 1,-1 0-1,0 0 1,1 0 0,-1 0-1,0 0 1,1 0-1,-1 0 1,1-1-1,-1 1 1,0 0 0,1 0-1,-1 0 1,0 0-1,1-1 1,-1 1-1,0 0 1,0 0 0,1-1-1,-1 1 1,0 0-1,0-1 1,1 1-1,-1 0 1,0-1 0,0 1-1,0 0 1,0-1-1,1 1 1,-1 0 17,0 3-23,0-2 65,-15-7-20,9 5-40,0-1 0,0 2 0,0-1 0,-1 0 0,1 1 0,0 0 0,0 1 0,-7 0 0,-15 1 5,9-2-1,-1 0-1,1 2 1,-23 4-1,37-5-3,0 0 0,0 0 0,1 1 0,-1 0-1,1 0 1,-1 0 0,1 0 0,0 1 0,0 0 0,0 0-1,0 0 1,0 0 0,1 0 0,-1 1 0,1 0 0,0 0-1,-3 4 1,5-1 12,-1-1-1,1 1 0,0 0 0,1 0 0,-1 0 1,1-1-1,1 1 0,1 9 0,-1 5 44,0-11-30,0 0 0,1 0 1,1 0-1,-1 0 0,7 14 1,1 5 41,-3-10-19,1-1-1,14 26 1,3 5 35,-17-30-51,-2 0 1,0 1-1,0 0 1,-2 0-1,3 33 0,-5 106 85,-2-94-86,12-14 6,-11-50-39,-1 0-1,1 0 0,-1-1 0,1 1 0,0 0 0,-1 0 1,1-1-1,0 1 0,-1-1 0,1 1 0,0 0 1,0-1-1,-1 1 0,1-1 0,0 0 0,0 1 0,0-1 1,0 0-1,0 1 0,0-1 0,0 0 0,0 0 1,0 0-1,1 0 0,47 4 29,-38-4-53,0 0 1,0-1-1,-1 0 1,1-1 0,-1 0-1,1-1 1,11-4-1,-5-1-197,30-19-349,-45 26 515,0 0 0,0 0-1,0-1 1,0 1 0,-1-1-1,1 0 1,-1 1 0,1-1-1,-1 0 1,0 0 0,1 0-1,-1 0 1,0 0 0,0 0-1,-1 0 1,1 0 0,0 0 0,-1 0-1,1-3 1,-1-9-331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1.7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0 1672,'-1'1'19,"0"0"1,0-1-1,0 1 0,0 0 0,0 0 1,0 0-1,0-1 0,0 1 1,1 0-1,-1 0 0,0 0 0,1 0 1,-1 1-1,1-1 0,-1 0 0,1 0 1,-1 0-1,1 0 0,0 0 1,0 1-1,-1-1 0,1 0 0,0 0 1,0 3-1,8 32 345,-1-7-178,5 16 120,1-3-100,-3-24-123,-6-12-138,-7-6-73,1-1 121,1-1-182,2 1 143,-1 0-1,1 1 1,-1-1 0,1 0 0,-1 0-1,1 0 1,-1 0 0,0 0 0,1 0-1,-1 0 1,0 0 0,0 0-1,0 0 1,1 0 0,-1 0 0,0 0-1,0 0 1,-1-2 0,1-4-255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2.0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 1636,'13'0'164,"-26"0"96,13-7 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5.0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40 100 1652,'0'0'435,"-2"-13"-328,1 13-106,1 0 0,0 0 1,-1-1-1,1 1 0,-1 0 0,1-1 0,-1 1 0,1 0 0,0-1 0,-1 1 1,1 0-1,0-1 0,-1 1 0,1 0 0,0-1 0,0 1 0,-1-1 0,1 1 0,0-1 1,0 1-1,0-1 0,0 1 0,0-1 0,-1 1 0,1-1 0,0 1 0,0-1 1,0 1-1,0-1 0,0 1 0,1-1 0,-1 0 1,0 0-1,0 0 1,0 0 0,0 1 0,0-1-1,0 0 1,-1 0 0,1 0-1,0 0 1,0 1 0,-1-1 0,1 0-1,0 0 1,-1 0 0,1 1-1,0-1 1,-1 0 0,0 1 0,0-2-1,0 1 3,-16-19 59,16 20-60,1-1 1,-1 1-1,1-1 0,0 1 0,-1-1 0,1 1 0,-1-1 0,1 1 0,0-1 1,-1 1-1,1-1 0,0 1 0,0-1 0,-1 0 0,1 1 0,0-1 0,0 0 1,0 1-1,0-1 0,0 1 0,0-1 0,0 0 0,0 1 0,0-1 1,0 0-1,0 1 0,0-1 0,0 0 0,1 1 0,-1-1 0,0 1 0,0-1 1,1 1-1,0-2 0,-1 2 4,0-1 1,0 1-1,0-1 1,1 1-1,-1 0 1,0-1-1,0 1 1,0-1-1,0 1 1,0 0-1,0-1 1,0 1-1,0-1 0,0 1 1,0 0-1,0-1 1,0 1-1,0-1 1,0 1-1,0 0 1,0-1-1,-1 1 1,1-1-1,0 1 1,0 0-1,0-1 1,-1 1-1,1-1 0,-1-2 260,1 18-203,-1 8 8,1 0 1,0 1-1,3-1 1,0 0-1,1 0 1,12 40-1,23 80 187,-11-43-92,-12-45-90,-12-45-62,0 0 1,-1 0-1,0 0 0,-1 0 0,0 1 1,0 13-1,11 62 79,-13-76-81,1 1 0,0 0-1,1-1 1,6 21 0,-7-27-10,0 0-1,0 0 1,1 0 0,0 0 0,0-1 0,0 1-1,0 0 1,1-1 0,-1 0 0,1 1-1,0-1 1,0 0 0,0 0 0,4 2-1,-3-2 0,18 3 20,-20-6-18,0 0 0,1 0-7,1 0 0,-1-1-1,0 1 1,1-1 0,-1 0 0,0 0-1,0 0 1,0 0 0,0 0-1,0-1 1,0 1 0,4-3-1,10-5-85,-8 4-71,-1-1-1,0 0 1,0-1 0,0 1 0,-1-2 0,0 1 0,0-1 0,6-9 0,0 1-363,-11 9 151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5.3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80 1768,'24'-1'723,"-12"-5"-614,1 0 1,-1 2 0,1-1-1,0 2 1,1 0-1,-1 0 1,20 0 0,106 0 212,-89 4-158,-14 0-82,55-2-87,-89-21-944,21 7 228,-10 8 348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8.2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88 29 1628,'0'0'451,"-38"6"-214,10 8 33,7-12 295,299-18-20,-218 7-529,-35 5 0,46-3 0,-58 9-12,-13-1-4,1-1 0,-1 0 0,0 0 0,0 1 1,1-1-1,-1 0 0,0 0 0,1 0 0,-1 0 1,0 1-1,1-1 0,-1 0 0,0 0 0,1 0 1,-1 0-1,0 0 0,1 0 0,-1 0 0,0 0 1,1 0-1,-1 0 0,0 0 0,1 0 0,-1 0 0,0 0 1,1 0-1,-1-1 0,0 1 0,1 0 0,-1 0 1,0 0-1,0 0 0,1-1 0,-1 1 0,0 0 1,1 0-1,-1-1 0,0 1 0,0 0 0,1-1 1,-1 0-12,-14 1-658,1-1 354,-1 0 1,-15-5-1,24 6 265,-10-7-236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8.6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1664,'0'20'131,"2"-1"1,0 1-1,1-1 1,0 0-1,2 0 0,0 0 1,2-1-1,0 0 0,1 0 1,14 24-1,-19-36-97,-1 0-1,1 0 1,-1 0-1,0 1 1,-1-1 0,2 11-1,9 31 154,9 0 22,-17-36-219,-6-23-1052,2 2 402,0-3 312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0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1134 1672,'-3'-3'91,"0"-1"0,1 1-1,-1-1 1,1 0 0,0 0 0,0 1-1,0-1 1,1-1 0,-1 1 0,1 0 0,0 0-1,0 0 1,1-1 0,-1-5 0,0 6-56,1 0 0,-1 1 0,0-1 1,-1 0-1,1 0 0,0 0 0,-4-5 1,3 4-9,-1 1 1,1 0 0,1-1 0,-1 0 0,1 1-1,0-1 1,0 0 0,0-5 0,0 3 0,0-1 1,0 0 0,-1 0 0,0 0-1,-4-9 1,3 10-10,0-1 1,1-1-1,0 1 0,1 0 0,-1-11 1,-7-65 124,9 57-109,-1 11-8,1 0 0,0 0-1,2 0 1,4-25 0,-4 21 1,-2 18-25,0 1-1,0-1 1,0 0-1,0 1 0,0-1 1,1 0-1,-1 1 1,0-1-1,1 1 1,-1-1-1,1 1 0,0-1 1,-1 0-1,1 1 1,0 0-1,1-3 0,1 1 4,-1-1 0,1 0 1,-1 0-1,0 0 0,-1 0 0,1 0 0,-1 0 0,2-7 0,13-29 19,2 3 9,-16 31-31,1 0 0,-1 1 1,1-1-1,0 1 0,0-1 0,6-7 0,5-4 4,-12 14-5,0 0-1,1 0 1,-1 0-1,1 1 1,-1-1 0,1 1-1,0-1 1,5-2-1,0-1 0,0 1 0,-1-1 0,1 0 0,6-9 0,28-21 1,45-35 6,36-13-2,-92 70-5,-25 12-2,0 0 1,0-1-1,0 1 0,0-1 0,-1-1 0,1 1 0,7-8 0,-9 8 1,0 1 0,1 0 0,-1 0 0,0 0 0,1 0 0,-1 1 0,1-1 0,5 0 0,25-9 0,26-13 6,-55 21-1,-2 1-5,0 0 1,0 1-1,0-1 1,0 1-1,0 0 0,0 0 1,0 0-1,0 0 1,0 1-1,1 0 0,4 0 1,8-7-3,-6 0 6,-4 5 1,0-1-4,-5 2-5,-37-9-978,2-9-447,31 14 1112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9.0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 1712,'0'0'1009,"40"-1"-256,-36-1-731,-1 1-1,0 0 0,1 0 0,-1 0 1,1 1-1,-1-1 0,1 1 0,-1 0 1,1 0-1,0 0 0,-1 0 1,1 1-1,4 0 0,-3 0-3,0 0 1,0-1-1,0 0 0,0 1 1,0-2-1,0 1 0,7-2 0,4-1 24,0 1 0,0 1 0,1 0 0,-1 2 0,19 1 0,18 1 33,-29-3-173,-15 0-424,-16 0-490,5 0 811,-11 0-265,0 0 204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9.3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1624,'2'2'769,"110"18"276,46-13-521,-157-7-582,1 0 0,-1 1 0,0-1 0,0 0 0,1 0 0,-1 0 0,0 0 1,0-1-1,1 1 0,-1 0 0,0 0 0,0-1 0,0 1 0,0-1 0,1 1 0,-1-1 1,0 0-1,0 1 0,0-1 0,0 0 0,0 0 0,0 1 0,0-1 0,-1 0 1,1 0-1,1-2 0,6-6-279,2 2-25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9.7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262 123 1652,'0'-6'75,"1"0"1,-1 0-1,-1 0 0,1 1 0,-1-1 1,0 0-1,0 0 0,-1 0 0,0 0 0,0 1 1,-4-9-1,4 12-53,1-1 1,-1 1-1,1-1 0,-1 1 1,0 0-1,0 0 1,0 0-1,-1 0 0,1 0 1,0 0-1,-1 0 1,1 1-1,-5-2 0,6 2-14,-3-1 13,1 0 0,-1 0 0,1 1 0,-1-1 1,0 1-1,0 0 0,0 0 0,0 1 1,1-1-1,-1 1 0,-7 0 0,1 0 11,0 1-1,1 0 0,-1 0 0,0 1 1,0 1-1,1-1 0,-1 2 1,-14 6-1,21-8-26,-1-1 1,1 1-1,0 0 0,0 0 1,-1 1-1,1-1 0,1 1 1,-1-1-1,0 1 0,1 0 1,-1 0-1,1 0 0,0 0 1,0 1-1,0-1 1,0 1-1,1-1 0,-1 1 1,1-1-1,0 1 0,0 0 1,0 0-1,0 6 0,-1 6 12,1-15-16,1 0 0,0 0 0,-1 0-1,1 0 1,0 0 0,0 0-1,0 0 1,-1 0 0,1 0 0,0 1-1,1-1 1,-1 0 0,0 0 0,0 0-1,0 0 1,1 0 0,-1 0-1,0 0 1,1 0 0,-1 0 0,1 0-1,0 0 1,-1 0 0,1 0 0,0 0-1,-1 0 1,1-1 0,0 1-1,0 0 1,0 0 0,-1-1 0,1 1-1,0-1 1,0 1 0,0-1 0,2 1-1,25 14 7,0-1 0,2-2 0,-1-1 0,1-2 0,41 9 0,-64-16 11,0 0-1,0 1 1,-1 1 0,1-1-1,-1 1 1,0 0-1,0 0 1,0 1-1,0-1 1,-1 1 0,0 1-1,0-1 1,0 1-1,-1 0 1,0 0-1,7 13 1,-10-13 4,1 0 0,-1 0 0,0 0 1,-1 1-1,0-1 0,0 0 0,0 1 0,-2 7 0,1 6 30,1-19-50,0-1 1,-1 1-1,1 0 1,0 0-1,-1-1 1,1 1-1,-1 0 1,1-1-1,-1 1 1,1 0-1,-1-1 1,1 1-1,-1 0 0,1-1 1,-1 1-1,0-1 1,1 0-1,-1 1 1,0-1-1,0 1 1,1-1-1,-1 0 1,0 0-1,-1 1 1,-25 6 29,18-5-22,-4 0-1,1 0-1,-1-1 1,0 0-1,1-1 1,-22-3-1,-11 1 5,38 2-11,6 1-9,0-1 1,0 0 0,-1 1 0,1-1-1,0 0 1,0 0 0,-1 0-1,1 0 1,0 0 0,0 0 0,0 0-1,-1 0 1,1-1 0,0 1-1,0 0 1,0-1 0,0 1 0,-1-1-1,1 1 1,0-1 0,0 0-1,0 1 1,0-1 0,0 0 0,-1-1-1,-5-10-192,7 12 188,-1-1-1,1 1 1,-1 0-1,1 0 1,0-1-1,-1 1 1,1 0 0,0-1-1,-1 1 1,1-1-1,0 1 1,0 0-1,-1-1 1,1 1-1,0-1 1,0 1-1,0-1 1,-1 1-1,1-1 1,0 1-1,0-1 1,0 1 0,0 0-1,0-1 1,0 1-1,0-1 1,0 1-1,0-1 1,0 1-1,1-1 1,-1 1-1,0-1 1,0 1-1,0-1 1,0 1-1,1-1 1,35-51-1284,-23 38 915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0.0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 1756,'-2'1'60,"0"1"-1,1 0 1,-1 0-1,0 0 0,0 0 1,1 0-1,0 0 1,-1 1-1,1-1 1,0 0-1,0 1 1,0-1-1,0 1 0,0-1 1,1 1-1,-1-1 1,1 5-1,-3 50 361,3-51-372,-1 4-4,1 1 1,1-1 0,0 1 0,0-1-1,1 0 1,1 0 0,-1 0-1,1 0 1,1 0 0,5 11 0,4 14 42,-13-31-78,1 0 0,0 0 1,1 0-1,-1 0 0,1 0 0,-1-1 0,1 1 0,0 0 0,1-1 0,-1 0 0,0 1 0,1-1 0,3 3 0,0 0-2,0-1 0,0 0 0,0 0 0,1 0 0,0-1 0,0 0-1,0 0 1,1 0 0,10 2 0,-14-5-29,0 0 0,0 0 0,0-1 0,0 0-1,1 0 1,-1 0 0,0-1 0,0 1 0,0-1 0,1 0-1,-1 0 1,0 0 0,0-1 0,0 0 0,-1 1-1,1-1 1,0-1 0,-1 1 0,6-4 0,-3 0-42,-1-1-1,1 1 1,-1-1 0,-1 1 0,1-1 0,-1-1 0,0 1 0,-1-1 0,1 1 0,-2-1 0,1 0 0,-1 0 0,0 0-1,1-13 1,3-8-88,-3 12 65,-1-1 0,-1 1 0,0-1 0,-1 1 0,-3-19 0,1-14 214,2 48 86,0 45 598,0-32-681,-1 3-38,1 0 0,1 0 0,0 0 0,1 0 0,1 0 1,6 23-1,-4-22-47,-1-3-16,0 0 0,0-1 0,1 1 0,1-1 0,0-1 0,9 14 0,-13-22-26,-1-1 0,0 0 0,0 1 0,0-1 0,0 1 0,0 0 0,0-1 0,0 1 0,0 0 0,-1 0 0,1-1 0,-1 1 0,1 0 0,-1 0 0,0 0 0,0 0 0,0 0 0,0 0 0,0 1 0,0-2-16,0-1-1,1 1 1,-1-1 0,0 1 0,0 0 0,0-1 0,1 1 0,-1-1 0,0 1 0,0-1-1,1 0 1,-1 1 0,0-1 0,1 1 0,-1-1 0,1 1 0,-1-1 0,1 0-1,-1 1 1,0-1 0,1 0 0,-1 0 0,1 1 0,0-1 0,-1 0 0,1 0 0,-1 0-1,1 0 1,-1 0 0,1 1 0,-1-1 0,1 0 0,0 0 0,-1 0 0,1 0-1,-1-1 1,1 1 0,-1 0 0,1 0 0,-1 0 0,1 0 0,-1-1 0,1 1-1,-1 0 1,1 0 0,-1-1 0,1 1 0,-1 0 0,1-1 0,-1 1 0,1-1 0,-1 1-1,0 0 1,1-1 0,-1 1 0,0-1 0,0 1 0,1-1 0,-1 1 0,0-1-1,0 1 1,0-1 0,1 1 0,-1-2 0,0 2-10,0-1 0,0 1 1,1-1-1,-1 0 0,0 1 0,0-1 1,1 1-1,-1-1 0,1 1 0,-1-1 1,0 1-1,1-1 0,-1 1 0,1 0 0,-1-1 1,1 1-1,-1 0 0,1-1 0,-1 1 1,1 0-1,-1-1 0,1 1 0,0 0 1,-1 0-1,1 0 0,-1 0 0,2-1 1,-2 1-3,1 0 1,0 0 0,-1 0-1,1 0 1,-1 0 0,1 0-1,-1-1 1,1 1 0,0 0-1,-1-1 1,1 1 0,-1 0 0,1-1-1,-1 1 1,1 0 0,-1-1-1,0 1 1,1-1 0,-1 1-1,1-1 1,-1 1 0,0-1-1,0 1 1,1-1 0,-1 0-1,0 1 1,1-1 0,-1-7-245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0.5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117 296 1728,'0'2'63,"0"1"-1,0 0 0,1 0 1,-1-1-1,1 1 1,0 0-1,-1-1 0,1 1 1,1-1-1,-1 1 0,0-1 1,1 1-1,-1-1 1,1 0-1,0 0 0,-1 1 1,1-1-1,3 2 1,-3-3 70,-2-1-120,0 1-1,0-1 1,0 0 0,0 0 0,0 1 0,0-1-1,0 0 1,0 0 0,0 1 0,0-1-1,0 0 1,-1 0 0,1 0 0,0 1 0,0-1-1,0 0 1,0 0 0,-1 0 0,1 1-1,0-1 1,0 0 0,0 0 0,-1 0-1,1 0 1,0 0 0,0 1 0,-1-1 0,1 0-1,0 0 1,0 0 0,-1 0 0,1 0-1,0 0 1,0 0 0,-1 0 0,1 0 0,0 0-1,0 0 1,-1 0 0,1 0 0,-7-11 209,-4-6-127,3 10-72,2 0-1,-1-1 0,1 0 0,0-1 1,-8-16-1,9 17-16,-14-19 21,16 23-22,-1 0 0,1 0 0,0-1 0,0 1 0,0-1 0,1 0 0,0 1 0,0-1 0,0 0 0,0-1-1,-1-9 1,-10-51 43,13 63-45,-1 0 1,1 0 0,1-1 0,-1 1-1,0 0 1,1 0 0,-1-1-1,1 1 1,0 0 0,0 0 0,0 0-1,1 0 1,-1 0 0,1 0-1,-1 1 1,1-1 0,0 0-1,0 1 1,0 0 0,1-1 0,-1 1-1,0 0 1,1 0 0,0 0-1,-1 0 1,1 0 0,0 1 0,0 0-1,0-1 1,0 1 0,6-1-1,-3 1-1,1 0 0,-1 1-1,0 0 1,0 1 0,1-1-1,-1 1 1,0 0 0,0 1-1,0 0 1,0 0 0,0 0-1,0 0 1,0 1-1,-1 0 1,1 0 0,8 8-1,9 9 5,-1 2-1,-1 1 0,-1 0 0,-1 2 0,-1 0 0,24 46 0,-38-65-3,-1 1-1,0-1 0,0 1 0,0 0 0,-1 0 1,0 0-1,0 0 0,0 0 0,0 10 0,6-7 7,-8-10-8,0 0 0,0 0 0,1 0 0,-1 0 0,0 0 1,0 0-1,0 0 0,0 0 0,0 0 0,0 0 0,1 0 0,-1 0 0,0 0 1,0 0-1,0 0 0,0 0 0,0 0 0,0 0 0,0 0 0,1 0 0,-1 0 1,0 0-1,0 0 0,0 0 0,0 0 0,0 0 0,0 1 0,0-1 0,0 0 1,0 0-1,0 0 0,1 0 0,-1 0 0,0 0 0,0 0 0,0 1 0,0-1 1,0 0-1,0 0 0,0 0 0,0 0 0,0 0 0,0 0 0,0 0 0,0 1 1,0-1-1,0 0 0,0 0 0,0 0 0,0 0 0,0 0 0,0 0 0,0 1 1,0-1-1,-1 0 0,1 0 0,0 0 0,0 0 0,0 0 0,0 0 1,0 0-1,0 0 0,0 1 0,0-1 0,0 0 0,0 0 0,-1 0 0,1 0 0,0 0 1,0 0-1,-1 1 0,1-1 0,0 0 0,0 0 0,-1 0 0,1 0 0,0 0 0,0 0 0,-1 1 0,1-1 0,0 0 1,0 0-1,-1 0 0,1 0 0,0 0 0,-1 0 0,1 0 0,0 0 0,0 0 0,-1 0 0,1 0 0,0-1 0,0 1 0,-1 0 1,1 0-1,0 0 0,0 0 0,-1 0 0,1 0 0,0-1 0,0 1 0,-1 0 0,1 0 0,0 0 0,0 0 0,0-1 1,-1 1-1,1 0 0,0 0 0,0-1 0,0 1 0,0 0 0,0 0 0,0-1 0,0 1 0,-1 0 0,1-1 0,0 1 0,0 0 1,0 0-1,0-1 0,1-7 0,-2 1 1,1 0 0,-1 0 0,0 1 0,-1-1 0,0 0-1,-4-11 1,3 12 0,1 0 0,0 0 0,0-1-1,1 1 1,0-1 0,-1-11-1,-11-47-7,13 60 8,0-1-1,-1 1 1,1-1-1,1 1 0,-1-1 0,1 0 0,0 1 1,0 0-1,0-1 0,1 1 0,3-7 0,4-8 0,-9 18 0,1 0 0,0 0 0,0 0 0,0 1 0,0-1 0,0 0 0,0 0 0,0 1 0,1-1 0,-1 0 0,1 1 0,-1 0 0,4-3 0,5-5 1,-8 7-1,0 0 0,0 0 1,1 1-1,-1-1 0,0 0 0,1 1 0,-1 0 1,1 0-1,-1 0 0,1 0 0,0 0 1,-1 0-1,1 0 0,0 1 0,3-1 0,-1 0 0,0 0 0,0 0 0,0 0 0,0 1-1,0-1 1,0 1 0,0 1 0,0-1 0,0 1-1,0-1 1,0 1 0,0 1 0,0-1 0,0 1-1,-1 0 1,7 3 0,-5-2 0,-1 0 0,0 1 0,0 0 0,0 0-1,0 0 1,0 0 0,-1 1 0,0-1 0,0 1 0,6 11 0,-3-3-1,-1 0 0,-1 1 0,5 20 0,-6-21 1,0 5 0,-1-1 0,-1 1 0,0 0 0,-1 0 0,-2 20 0,1-6 0,0-31-8,-1-1 0,1 1 0,0-1 0,0 1 0,0 0 0,0-1 0,0 1 0,-1-1 0,1 1 0,0-1 0,0 1 0,-1-1 0,1 1-1,0-1 1,-1 1 0,1-1 0,-1 0 0,1 1 0,-1-1 0,1 0 0,0 1 0,-1-1 0,1 0 0,-1 1 0,0-1 0,1 0 0,-1 0 0,1 0 0,-1 1-1,1-1 1,-1 0 0,1 0 0,-1 0 0,0 0 0,0 0 0,-21-4-437,20-4-1223,2 7 1323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0.9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81 1660,'2'-38'1469,"33"12"-819,-33 25-526,26-14-643,-27 15 626,-1 0-142,0 0-1,1 0 0,-1 0 0,0 0 1,1 0-1,-1 0 0,0 0 1,1 0-1,-1 0 0,0 0 0,0 0 1,1 0-1,-1 0 0,0 0 0,1 0 1,-1 0-1,0 0 0,0 0 1,1 0-1,-1 1 0,0-1 0,0 0 1,1 0-1,-1 0 0,0 1 1,0-1-1,1 0 0,-1 0 0,0 0 1,0 1-1,0-1 0,0 0 1,1 1-1,-1-1 0,0 0 0,0 0 1,0 1-1,0-1 0,0 0 1,0 1-1,0 0-315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1.4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90 0 1776,'0'0'439,"41"29"661,-19-6-891,-17-19-184,-1-1 0,0 1 0,0 0 1,0 1-1,0-1 0,-1 1 0,1-1 0,-1 1 0,-1 0 1,1 0-1,0 1 0,-1-1 0,0 0 0,-1 1 0,1-1 1,1 11-1,3 15 51,-5-29-72,0 1-1,0-1 0,0 0 1,-1 0-1,1 0 1,-1 1-1,0-1 0,0 0 1,1 0-1,-1 1 1,-1-1-1,1 0 0,-1 3 1,-4 11 10,-1 0 0,-1 0 0,0-1 0,-1 0 0,-1-1 0,0 0 0,-1 0 0,-16 17 0,20-27-127,1 0 0,-1-1 0,0 0 0,0 0 0,0 0-1,0-1 1,-1 0 0,1 0 0,0 0 0,-1-1 0,0 0-1,1 0 1,-1-1 0,-9 0 0,3-2-288,0-10 41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5.4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219 0 1720,'0'1'19,"0"0"0,0 0 0,0 0-1,0 0 1,0-1 0,1 1 0,-1 0 0,0 0-1,0 0 1,0-1 0,1 1 0,-1 0 0,0 0-1,1-1 1,-1 1 0,1 0 0,-1-1 0,1 1-1,-1 0 1,1 0 0,0-1-4,0 1 0,0 0 0,-1 0 1,1 0-1,-1-1 0,1 1 0,-1 0 0,1 0 0,-1 0 0,0 0 0,1 0 1,-1 0-1,0 0 0,0 0 0,0 0 0,0 0 0,1 0 0,-1 0 0,-1 2 1,2-2-1,-1 0 0,1 0 0,-1 0 0,1 1-1,-1-1 1,1 0 0,0 0 0,-1 0 0,1 0 0,0 0 0,0 0 0,0 0 0,0 0 0,0-1 0,0 1 0,0 0 0,0 0 0,0-1 0,0 1 0,0-1 0,1 1 0,-1-1 0,0 1 0,2-1 0,-1 0 70,-2 0-78,0 1 0,0-1 1,0 0-1,0 1 0,0-1 0,0 0 0,0 0 1,0 1-1,0-1 0,0 0 0,0 0 0,0 1 1,1-1-1,-1 0 0,0 0 0,0 1 0,0-1 1,0 0-1,0 0 0,1 0 0,-1 1 0,0-1 1,0 0-1,0 0 0,1 0 0,-1 1 0,0-1 1,0 0-1,1 0 0,-1 0 0,0 0 0,0 0 1,1 0-1,-1 0 0,0 0 0,0 0 0,1 0 1,-1 0-1,0 0 0,0 0 0,1 0 0,-1 0 1,0 0-1,1 0 0,-1 0 0,0 0 0,0 0 1,1 0-1,-1 0 0,0 0 0,0 0 1,1-1-1,1-3 66,-12 2-43,8 2 380,-37 0-271,26 1-124,0 0-1,0 0 1,0 1-1,0 1 1,0 0-1,1 1 1,-1 0-1,1 1 1,-12 6-1,21-9-7,-1 1 0,0-2-1,1 1 1,-1 0-1,0-1 1,0 1 0,0-1-1,-1 0 1,1-1 0,0 1-1,0-1 1,0 0-1,-9 0 1,11 0 10,2 0-15,-1 0 0,1 0 0,0-1 0,0 1 0,-1 0 0,1 0 0,0 0 1,-1 0-1,1 0 0,0 0 0,-1 0 0,1 0 0,0 0 0,0 1 0,-1-1 0,1 0 1,0 0-1,-1 0 0,1 0 0,0 0 0,0 0 0,-1 1 0,1-1 0,0 0 0,0 0 0,-1 0 1,1 1-1,0-1 0,0 0 0,0 0 0,0 1 0,-1-1 0,1 0 0,0 0 0,0 1 1,0-1-1,0 0 0,0 0 0,0 1 0,0-1 0,-5 22 27,8 24-22,9 0 12,-10-35-16,0-1-1,1 1 0,0-1 1,1 0-1,7 14 0,-6-13-2,-1 0 0,0 1 0,0-1 0,-1 1 0,0 0 1,-1 0-1,-1 0 0,0 0 0,0 13 0,7 54 0,-6-65 0,0 1 0,-1-1 0,-1 16 1,0-18-2,0 0 1,1 0 0,0 0 0,5 19 0,-5-25 0,0 1 1,0-1-1,-1 0 1,0 1-1,-1 10 0,1-13 1,-1-1-1,1 1 1,0-1-1,0 1 1,0-1-1,0 1 1,0-1-1,1 0 1,0 1-1,-1-1 1,1 1-1,1-1 1,-1 0-1,0 0 1,4 5-1,-4 3 1,-2-10-2,1-1 1,0 1 0,-1-1 0,1 1 0,0 0-1,0-1 1,0 1 0,0-1 0,0 1 0,0 0-1,0-1 1,0 1 0,0-1 0,0 1 0,0 0-1,0-1 1,0 1 0,0-1 0,0 1 0,1 0-1,-1-1 1,0 1 0,0-1 0,1 1 0,-1-1-1,0 1 1,1-1 0,-1 1 0,1-1 0,0 1-1,0 1 3,0 0-1,1-1 0,-1 1 0,1 0 1,-1-1-1,1 1 0,0-1 1,-1 0-1,1 0 0,0 0 0,0 1 1,0-2-1,0 1 0,4 1 0,-1 0 2,-3 3 1,37-4 8,151-1 2,-187 0-10,5 0-15,-14 0-38,12 0-110,-12 0-181,4 0 157,2-23-1260,0 10 1070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5.8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1700,'0'36'1146,"1"-21"-975,1-1 0,0 1 0,8 27 0,-6-33-132,-1-1-1,1 0 0,1 0 0,-1 0 1,10 10-1,12 25 80,-23-27-88,-3-16-30,0 1 0,0-1 0,0 0 0,0 1-1,-1-1 1,1 1 0,0-1 0,0 0 0,0 1-1,0-1 1,1 1 0,-1-1 0,0 0 0,0 1 0,0-1-1,0 1 1,0-1 0,0 0 0,1 1 0,-1-1-1,0 0 1,0 1 0,1-1 0,-1 0 0,0 1-1,0-1 1,1 0 0,-1 1 0,0-1 0,1 0 0,-1 0-1,0 0 1,1 1 0,-1-1 0,0 0 0,1 0-1,-1 0 1,1 0 0,-1 0 0,0 0 0,1 1-1,-1-1 1,1 0 0,-1 0 0,1-1 0,1 4-281,-2-14-466,-10-2 49,7 6 384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6.2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26 110 1640,'-6'-22'427,"5"20"-361,0 0 0,0-1 0,0 1 0,0-1 0,1 1 0,-1-1 0,1 0 0,-1 1 0,1-6 0,-1-4 159,1-18 267,0 30-477,0-1 0,0 1 0,0-1 0,0 1 0,0-1 0,0 0-1,1 1 1,-1-1 0,0 1 0,0-1 0,0 1 0,1-1 0,-1 0 0,0 1 0,0-1 0,1 1 0,-1 0-1,1-1 1,-1 1 0,0-1 0,1 1 0,-1-1 0,1 1 0,-1 0 0,1-1 0,-1 1 0,1 0 0,-1 0-1,1-1 1,-1 1 0,1 0 0,0 0 0,0 0 0,13-1 88,12 3-21,-20 0-71,-1 0 0,0 0 0,-1 1 0,1 0-1,0 0 1,-1 0 0,0 1 0,1-1 0,6 9-1,-10-10-6,1 0-1,-1 1 0,0-1 0,0 0 1,0 1-1,0-1 0,0 0 0,-1 1 1,1-1-1,-1 1 0,1-1 1,-1 1-1,0 0 0,0-1 0,-1 4 1,1-5-3,0 0 0,0 0 0,0 0 0,0 0 0,0 1 0,0-1 0,-1 0 0,1 0 0,-1 0 0,1 0 0,-1 0 0,1 0 0,-1 0 0,1 0 0,-1 0 0,0 0 0,0 0 1,1 0-1,-1 0 0,0-1 0,0 1 0,0 0 0,0 0 0,0-1 0,0 1 0,0-1 0,0 1 0,0-1 0,0 1 0,0-1 0,-1 0 0,1 1 0,-2-1 0,-2 0 1,0 1-1,0 0 0,0 0 1,0 1-1,0 0 0,-7 3 0,-10 3-4,21-7 2,1-1 0,-1 1 1,1-1-1,-1 0 0,0 1 1,1-1-1,-1 0 0,1 0 0,-1 1 1,0-1-1,1 0 0,-1 0 1,0 0-1,1 0 0,-1 0 1,0 0-1,1 0 0,-1 0 1,0 0-1,1 0 0,-1 0 0,1 0 1,-1-1-1,0 1 0,1 0 1,-1 0-1,1-1 0,-1 1 1,0 0-1,1-1 0,-1 1 1,1-1-1,-1 1 0,1 0 0,-1-2 1,-1 1-9,2 1-5,-1 0 0,1 0 0,-1 0 1,1 0-1,-1 0 0,1 0 0,-1 0 0,1 0 1,-1 0-1,1 0 0,-1 0 0,1 0 1,-1 0-1,1 0 0,-1 0 0,1-1 0,-1 1 1,1 0-1,0 0 0,-1-1 0,1 1 1,-1 0-1,1 0 0,0-1 0,-1 1 0,1-1 1,0 1-1,-1 0 0,1-1 0,0 1 0,-1-1 1,1 1-1,0 0 0,0-1 0,0 1 1,0-1-1,-1 1 0,1-1 0,0 1 0,0-1 1,0 1-1,0-1 0,0 1 0,0-1 1,0 1-1,0-1 0,0 1 0,0-1 0,1 1 1,-1-1-1,0 1 0,0-1 0,0 1 1,1-1-1,-1 1 0,0-1 0,24-28-1284,-11 16 918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1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1620,'4'3'86,"-1"0"-1,1 0 1,0 0-1,0-1 1,0 0 0,0 0-1,0 0 1,7 3-1,7-1 60,-1 0 0,1-1 0,0-1-1,-1 0 1,1-1 0,0-1 0,28-4-1,19 1 207,-62 5-323,1 1 0,-1-1 0,0 1 0,0 0 0,0-1 0,0 1 0,-1 1 0,1-1 0,-1 0 0,0 1 0,3 4 0,4 30 49,-7-22-61,-1-15-15,-1 1 0,0-1 0,1 0 0,-1 0 0,0 0 0,0 0 0,0 1 0,0-1 0,0 0 0,0 0 1,0 0-1,0 1 0,0-1 0,-1 0 0,1 0 0,-1 0 0,1 0 0,0 0 0,-1 0 0,0 0 0,1 0 0,-2 2 0,-10 16 16,0 1 0,-23 24-1,30-38-12,0 0-1,1 0 1,0 1-1,0-1 1,1 1-1,-1 0 1,1 0-1,1 0 1,0 0-1,0 0 1,0 1-1,1-1 0,0 1 1,-1 8-1,2-15-5,0-1-9,0-1 6,0 1-1,0 0 0,0 0 0,0 0 1,0 0-1,0-1 0,0 1 0,0 0 1,0 0-1,0 0 0,0 0 0,0 0 1,0 0-1,0-1 0,0 1 0,-1 0 1,1 0-1,0 0 0,0 0 0,0 0 1,0 0-1,0 0 0,0 0 0,-1 0 1,1-1-1,0 1 0,0 0 0,0 0 1,0 0-1,0 0 0,-1 0 0,1 0 1,0 0-1,0 0 0,0 0 0,0 0 1,-1 0-1,1 0 0,0 0 0,0 0 1,0 0-1,0 0 0,0 0 0,-1 1 1,1-1-1,0 0 0,0 0 0,0 0 1,0 0-1,-1 0 0,-1-8-1883,2 4 1506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6.6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81 1720,'0'0'550,"28"0"-65,32-10-246,-30 4-150,5-9-16,-30 12-62,-1 0 0,1 1 0,-1 0 0,1 0 0,0 0 0,0 0 0,0 1 1,9-2-1,-12 3-8,0 0 0,0 0 1,-1 0-1,1-1 0,0 1 0,-1-1 1,1 1-1,0-1 0,-1 0 1,1 0-1,-1 1 0,1-1 0,-1 0 1,1 0-1,-1-1 0,0 1 1,1 0-1,-1 0 0,2-3 0,-3 3 0,1 0-1,-1 0 1,1 0-1,0 1 0,0-1 1,-1 0-1,1 1 0,0-1 1,0 0-1,0 1 1,0-1-1,0 1 0,0-1 1,0 1-1,0 0 1,0-1-1,2 1 0,-1 0 17,-2 4 4,0-10 7,0 168 740,0-155-764,1 1-1,1 0 1,0 0-1,0-1 0,0 1 1,4 6-1,7 26 19,-8-22-17,2 0 1,0 0-1,1 0 0,1-1 1,1 0-1,12 16 0,-7-10 3,-1 0 0,15 36-1,-19-35 0,-1 0-1,-1 1 1,-2 0-1,0 0 1,-1 0-1,-2 1 1,1 40-1,-4-64-7,1 0 0,-1-1 0,0 1 0,0 0 0,-1 0-1,1 0 1,0 0 0,-1 0 0,1 0 0,-1 0 0,0 0-1,1 0 1,-1-1 0,0 1 0,0 0 0,0-1 0,0 1-1,-1 0 1,1-1 0,0 1 0,-3 1 0,0-1 1,1-1 0,-1 1 1,0-1-1,1 0 0,-1 0 1,0-1-1,0 1 0,1-1 1,-1 1-1,-7-2 0,-207-6-114,216 7 84,0 0 0,1 0 0,-1 0 0,0 0 0,1 0 1,-1-1-1,0 1 0,1 0 0,-1-1 0,1 1 0,-1-1 0,1 0 1,-1 0-1,1 1 0,-1-1 0,1 0 0,0 0 0,-1 0 0,1 0 1,0-1-1,0 1 0,0 0 0,0 0 0,0-1 0,0 1 1,-1-3-1,-4-11-701,5 14 694,0 0 0,1 0 0,-1 0 0,0 0 0,1 0 1,-1 0-1,1 0 0,-1 0 0,1 0 0,0 0 1,0 0-1,-1 0 0,1-1 0,0 1 0,0 0 1,0 0-1,0 0 0,0 0 0,0-1 0,0 1 0,1 0 1,-1 0-1,0 0 0,1-2 0,10-18-321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7.6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 1752,'206'0'2357,"-193"3"-2337,-12-2-41,0-1-1,-1 1 1,1-1-1,-1 0 1,1 1 0,0-1-1,-1 0 1,1 1-1,0-1 1,0 0-1,-1 0 1,1 0-1,0 0 1,0 0-1,-1 1 1,1-1 0,0 0-1,0-1 1,-1 1-1,1 0 1,0 0-1,-1 0 1,1 0-1,0-1 1,0 1-1,-1 0 1,1 0 0,0-1-1,-1 1 1,1-1-1,-1 1 1,1-1-1,0 1 1,0-2-1,-1 1-230,0-7-724,0 2 606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8.0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1808,'0'4'136,"0"0"0,0 0 0,1 0 0,-1-1 0,1 1 0,0 0 0,0-1 0,0 1 0,0 0 0,1-1 0,3 7 0,-3-8-120,-1 0 0,1 1-1,-1-1 1,0 0-1,0 1 1,0-1-1,0 1 1,0-1 0,0 1-1,-1-1 1,1 1-1,0 5 1,-1-5-3,0 0-1,1 0 1,-1 1-1,1-1 1,0 0-1,0 0 1,0 0-1,1 0 1,-1 0-1,3 2 1,7 21 63,3 5 16,2-2 7,-16-27-93,1 0-1,0 0 1,-1 0-1,1 0 1,0 0-1,0 0 1,0 0-1,1-1 1,-1 1-1,0 0 1,1-1-1,-1 1 1,1-1-1,-1 1 1,4 1-1,-1 12-77,2-6-144,-1-13-51,-5 5 243,-1-1 1,1 0-1,0 1 1,0-1-1,0 0 1,0 1-1,0-1 0,0 0 1,0 0-1,0 1 1,0-1-1,0 0 1,0 1-1,0-1 0,0 0 1,0 1-1,0-1 1,0 0-1,0 1 0,0-1 1,0 0-1,0 0 1,1 1-1,-1-1 1,0 0-1,0 1 0,0-1 1,0 0-1,1 0 1,-1 0-1,0 1 1,0-1-1,1 0 0,-1 0 1,0 0-1,0 1 1,1-1-1,-1 0 1,0 0-1,1 0 0,-1 0 1,0 0-1,1 0 1,-1 0-1,1 0 0,6-1-408,-7 6 76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8.3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48 0 1792,'-4'10'102,"-1"0"0,1 0 0,1 0-1,-1 1 1,2-1 0,0 1 0,0 0-1,0 15 1,3 97 445,1-59-326,-3-47-181,1 0 1,0 0-1,2 0 0,0 0 0,1 0 0,0-1 0,2 1 0,0-1 0,0 0 0,2 0 1,13 24-1,-17-36-33,0 0 0,0-1 0,1 1 1,-1-1-1,1 0 0,0 0 0,0 0 1,0 0-1,0-1 0,1 0 1,-1 0-1,0 0 0,1 0 0,0-1 1,5 2-1,-8-3-7,0 1 0,0-1 0,1 0 1,-1 0-1,0 0 0,0 0 0,1 0 1,-1 0-1,0-1 0,0 1 0,1-1 0,-1 0 1,0 0-1,0 1 0,0-1 0,0 0 1,0-1-1,0 1 0,0 0 0,0-1 0,-1 1 1,1-1-1,0 1 0,-1-1 0,1 0 1,-1 0-1,0 1 0,0-1 0,0 0 0,1 0 1,-2 0-1,3-5 0,0-4-3,0-1 0,0 0 1,-1 0-1,-1 0 0,0 0 0,-1 0 1,0 0-1,0 0 0,-2 0 0,1 0 0,-1 0 1,-5-13-1,-5-11-8,-1 1 1,-30-56 0,40 85 12,-1 0 1,-1-1 0,1 1 0,-1 1-1,0-1 1,-1 1 0,1 0-1,-1 0 1,0 0 0,0 1 0,0 0-1,-8-4 1,13 7 0,-1 0-1,0 1 1,1-1-1,-1 0 1,0 1-1,1-1 1,-1 1-1,0 0 1,0-1 0,0 1-1,0 0 1,1 0-1,-1 0 1,0 1-1,0-1 1,0 0-1,1 1 1,-3 0-1,-12 1 21,4-6-250,12 2-262,8 1 189,-6 1 67,21-1-648,-20-5 539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8.7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1780,'0'0'733,"0"39"125,0 246-273,0-284-723,0-21-1668,0 19 1446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9.2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15 1648,'0'1'32,"-1"-1"1,1 0-1,0 0 0,-1 0 1,1 0-1,-1 0 0,1 0 0,0 0 1,-1 0-1,1 0 0,-1 0 0,1 0 1,0 0-1,-1 0 0,1 0 1,-1 0-1,1 0 0,0-1 0,-1 1 1,1 0-1,-1 0 0,1 0 1,0-1-1,-1 1 0,1 0 0,0 0 1,-1-1-1,1 1 0,0 0 1,0-1-1,-1 1 0,1 0 0,0-1 1,0 1-1,0-1 0,-1 1 0,1 0 1,0-1-1,0 1 0,0-1 1,0 1-1,0 0 0,0-1 0,0 1 1,0-1-1,0 1 0,0 0 1,0-1-1,0 1 0,0-1 0,0 0 1,0 0-69,0 0 129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9.6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51 1 1688,'0'159'1574,"0"-157"-1610,-1 0-1,1-1 1,-1 1 0,0 0 0,0 0 0,0 0 0,0-1 0,0 1-1,0 0 1,0-1 0,0 1 0,-1-1 0,1 1 0,-1-1 0,1 0 0,-1 0-1,0 1 1,1-1 0,-1 0 0,0 0 0,0-1 0,0 1 0,1 0 0,-1-1-1,0 1 1,0-1 0,0 1 0,0-1 0,0 0 0,0 0 0,-3 0 0,3 0-318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3.7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261 30 1660,'-16'-10'255,"13"8"-217,-1 0 1,1-1 0,-1 1 0,0 1-1,0-1 1,0 0 0,0 1 0,0 0 0,-1 0-1,1 0 1,0 1 0,0-1 0,-6 1 0,-1 1-12,0 1 0,0 1 1,1-1-1,-1 2 1,1-1-1,-1 2 1,1-1-1,1 1 1,-1 1-1,-15 11 1,21-13-24,0 1 1,0 0-1,0 0 1,0 1-1,1-1 1,-1 1-1,2 0 1,-5 9-1,-6 12 26,12-24-30,0 0 0,0 0 0,0 1 0,1-1 0,-1 0 0,1 1 0,0-1 0,0 0 0,0 1 0,0-1 0,1 0 0,-1 0 0,1 1 0,0-1 0,0 0 0,0 0 0,0 0 0,1 0 0,-1 0 0,1 0 0,-1 0 0,1 0 0,0-1 0,0 1 0,1-1 0,-1 1 0,4 2 0,7 1 5,1 1 0,0-2 1,0 0-1,0-1 1,1 0-1,27 2 1,1 1 2,-36-5-3,1 0 1,-1 0-1,0 1 0,1 0 0,-1 0 0,-1 1 0,1 0 0,0 0 1,-1 1-1,0-1 0,0 1 0,0 0 0,-1 1 0,0 0 0,0 0 1,0 0-1,-1 0 0,0 1 0,0-1 0,4 11 0,2 6 53,-8-19-34,0 0 0,0 1-1,0 0 1,-1-1-1,1 1 1,-1 0 0,0 0-1,0 9 1,6 8 76,-7-21-94,1 0 0,0 0 0,-1 0 0,1 0 0,-1 1 0,1-1 0,-1 0 0,0 0 0,1 1 0,-1-1 0,0 0 0,0 0 0,0 1 0,0-1 0,0 0 0,0 0 0,0 1 0,0-1 0,-1 0 0,1 2 0,-11 21 172,10-22-165,0 1 0,0 0 0,0 0 0,0 0 0,0 0-1,0 0 1,-1-1 0,1 1 0,-1-1 0,0 1-1,0-1 1,0 0 0,0 1 0,0-1 0,0 0-1,-1 0 1,1-1 0,-1 1 0,1 0 0,-1-1-1,0 0 1,0 1 0,1-1 0,-1 0 0,0 0-1,0-1 1,0 1 0,0-1 0,-4 1 0,-26 0 44,27 1-51,1-2-1,-1 1 1,0-1 0,0 0 0,0 0 0,1 0 0,-1-1 0,0 0 0,0 0 0,1 0 0,-1-1 0,1 0 0,-1 0 0,1-1 0,0 1 0,0-1 0,-6-4 0,-19-11-1,27 17-7,1 0-1,0 0 1,-1 0-1,1 0 1,0-1-1,0 1 0,0 0 1,0-1-1,0 0 1,0 0-1,1 1 0,-1-1 1,0 0-1,1 0 1,0 0-1,-1-1 1,1 1-1,-1-2 0,-9-15-45,10 17 31,-1 0 0,1-1 0,0 1 0,-1 0-1,1-1 1,0 1 0,0 0 0,1-1 0,-1 0-1,0 1 1,1-1 0,0 1 0,0-1 0,-1-2-1,1-14-198,-1 15 150,1 0 1,-1 0-1,1 0 1,0 0-1,1 0 1,-1 0-1,1 0 1,-1 0-1,1 0 1,0 0-1,1 0 1,-1 0-1,1 0 1,-1 1-1,4-6 1,6-5-265,-9-1-42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4.2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0 1760,'-13'42'651,"10"-4"-291,2-33-323,0 0 1,1 0 0,-1 1-1,1-1 1,1 0-1,-1 0 1,3 10 0,-3 64 308,4-45-245,-4-27-82,1-1-1,0 1 1,0-1-1,0 0 1,1 0-1,3 8 1,11 28 62,-14-33-68,1 0-1,0-1 1,1 1-1,0-1 1,0 0-1,1 0 1,0-1-1,0 1 1,1-1-1,0 0 1,8 7-1,-12-13-23,1 1 0,0 0 1,0-1-1,0 1 0,0-1 0,0 0 0,0 0 0,1 0 0,-1 0 0,0-1 0,0 0 0,1 1 0,-1-1 0,0 0 0,1 0 0,-1-1 0,0 1 0,0-1 0,1 1 0,-1-1 0,0 0 0,0 0 0,0-1 1,0 1-1,0-1 0,0 1 0,0-1 0,-1 0 0,1 0 0,-1 0 0,1-1 0,2-3 0,2-2-43,-1 0-1,0-1 1,0 0 0,-1-1 0,0 1-1,-1-1 1,0 0 0,0 0 0,-1 0-1,3-19 1,-2-4-47,-1-1 0,-1-37 0,10-36 13,-11 162 692,9 70 0,3-3-376,-8-95-188,-4-19-27,0 0 0,1-1 1,-1 1-1,2-1 0,-1 1 0,1-1 1,7 13-1,-1 1 20,-8-19-32,-1-1 1,1 1-1,-1-1 1,1 1-1,-1-1 1,1 1-1,0-1 1,0 0-1,0 1 1,0-1-1,0 0 1,0 0-1,0 0 1,0 0-1,0 0 1,2 2-1,8 3 6,12 4-210,-22-11 183,0 0-1,1 1 1,-1-1-1,0 1 1,0-1-1,0 0 1,0 0-1,0 0 1,0 0-1,0 0 1,0 0-1,0 0 0,0 0 1,0 0-1,-1 0 1,1 0-1,0-1 1,-1 1-1,1 0 1,-1 0-1,1-2 1,8-21-489,0 0 0,7-39 0,-14 29 148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4.7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129 290 1648,'4'12'183,"0"0"-1,-1 1 0,3 18 1,4 16 307,-6-31-305,-1 0-1,-1 0 1,-1 0-1,0 20 1,-1-35-121,-5-3-40,0 0 1,0-1-1,1 0 1,-1 0-1,1 0 0,-1 0 1,1-1-1,0 0 0,0 1 1,1-2-1,-7-8 1,-11-10 11,13 16-29,0-1 1,1 0 0,0-1-1,0 0 1,1 0 0,0 0-1,1-1 1,0 0-1,-7-19 1,7 12 1,1-1 0,1 0-1,1-1 1,0 1 0,1-24-1,2 36-7,0 1 0,0 0 0,0 0 0,1 0 0,-1 0 0,1 0-1,1 0 1,-1 1 0,1-1 0,-1 1 0,1-1 0,1 1 0,-1 0-1,0 0 1,1 0 0,0 1 0,6-5 0,-1 1 0,0 0-1,0 0 1,1 2 0,0-1 0,0 1-1,0 0 1,14-3 0,-16 7-1,-1 0 1,1 1 0,-1 0-1,1 0 1,-1 1-1,0 0 1,1 0 0,-1 0-1,0 1 1,0 1-1,0-1 1,0 1 0,0 0-1,-1 0 1,1 1 0,-1 0-1,0 0 1,0 1-1,0 0 1,-1 0 0,1 0-1,-1 0 1,7 12-1,19 30 0,-22-34 0,0 0 0,-1 1 0,-1 0 0,0 0 0,0 0 0,7 30 0,2 10-1,-11-42 0,-1 1 1,-1-1-1,0 0 1,-1 1-1,2 23 1,-4-32 1,-3 35 4,-6-28 0,9-12-5,-1 1 1,0 0-1,0 0 1,0 0-1,0-1 0,0 1 1,0 0-1,0-1 1,0 1-1,1-1 1,-1 1-1,0-1 1,0 0-1,1 1 1,-1-1-1,0 0 0,1 1 1,-1-1-1,0-1 1,-37-34-1,32 31 1,0 0 0,0 0-1,0-1 1,1 1 0,0-1-1,0-1 1,0 1 0,1-1-1,0 1 1,0-1 0,-5-15-1,-1-4-2,8 22 1,0 0 1,0 0-1,0 0 0,1 0 1,0 0-1,0-1 1,0 1-1,0-8 0,0-26 1,0 26-1,0 0 0,1 0 1,0 0-1,1 0 1,0 0-1,1 0 0,0 0 1,1 0-1,1 1 1,0-1-1,7-15 0,-4 15 1,1 0-1,0 0 0,0 0 1,17-16-1,-21 24 1,0 1 0,0 0-1,1 0 1,0 0 0,-1 0 0,1 1 0,0 0-1,0 0 1,0 0 0,0 1 0,0 0 0,1 0-1,-1 0 1,0 0 0,11 1 0,-9-1-1,0 1 1,1 0-1,-1 1 0,0 0 1,0 0-1,1 0 1,-1 1-1,0 0 1,-1 1-1,1-1 1,0 1-1,-1 0 0,1 1 1,-1 0-1,0 0 1,0 0-1,0 1 1,-1 0-1,0 0 0,0 0 1,0 1-1,0-1 1,-1 1-1,0 0 1,6 12-1,-4-7 1,-1 1-1,1 0 0,-2 0 1,0 1-1,0-1 1,-1 1-1,-1 0 1,0 0-1,0 18 1,4 19 7,-5-44-7,1-1 0,-1 0 0,-1 1 0,1-1 0,-1 0 0,0 1 0,0-1 0,-1 1 0,1-1-1,-1 1 1,0-1 0,-1 0 0,-2 6 0,4-10 0,0 0 0,-1-1 0,1 1 0,0 0 0,0 0 0,-1-1 0,1 1 0,0 0 0,0 0 0,0-1 0,0 1 0,0 0 0,0 0 0,0-1 0,0 1 0,0 0 1,1 0-1,-1-1 0,0 1 0,0 0 0,1 0 0,-1-1 0,0 1 0,1 0 0,0 0 0,-1 0 0,0-1-1,1 0 1,-1 1 0,0-1 0,1 1 0,-1-1 0,0 0 0,0 1 0,0-1 0,0 1 0,1-1 0,-1 1 0,0-1 0,0 1 0,0-1 0,0 0 0,0 1 0,0-1-1,0 1 1,0-1 0,0 1 0,0-1 0,-1 1 0,1-1 0,0 1 0,0-1 0,0 0 0,0 1 0,-1-1 0,1 1 0,0-1 0,-1 0 0,1 1 0,0-1 0,0 0 0,-1 1-1,0-1 1,0 2-25,0-1-1,-1 0 0,1 0 1,-1 1-1,1-1 0,-1 0 1,1 0-1,-1-1 0,0 1 1,1 0-1,-1 0 0,0-1 1,0 1-1,0-1 1,1 0-1,-1 0 0,0 1 1,0-1-1,0 0 0,0 0 1,0-1-1,1 1 0,-1 0 1,0-1-1,0 1 0,0-1 1,1 1-1,-1-1 0,0 0 1,-2-1-1,3 1-39,0 0 1,0-1-1,0 1 0,0 0 0,0 0 1,0 0-1,1 0 0,-1-1 0,0 1 1,1 0-1,-1-1 0,1 1 0,0 0 1,-1-1-1,1 1 0,0-1 0,0 1 1,0-1-1,0-1 0,0-6-315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3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55 1620,'0'0'1152,"-2"-35"-204,2 34-936,0 1-1,-1 0 0,1-1 0,0 1 0,0 0 1,-1-1-1,1 1 0,0-1 0,0 1 0,0-1 1,-1 1-1,1-1 0,0 1 0,0 0 0,0-1 1,0 1-1,0-1 0,0 1 0,0-1 0,0 1 1,0-1-1,0 1 0,0-1 0,1 1 0,-1-1 1,0 0-1,4-6 202,74 12-81,-76-4-131,1-1 0,-1 1 0,0 0 0,0 0 0,0 0 0,0 0 0,0 1 0,0-1 0,0 1 0,0-1 0,0 1 0,0-1 0,-1 1 0,1 0 0,-1 0-1,3 3 1,4 19 7,-8-20-6,-1 1-1,0 0 0,0-1 0,0 1 0,-1-1 1,1 0-1,-1 1 0,0-1 0,-1 0 0,1 0 1,-1 0-1,1 0 0,-1-1 0,0 1 0,-1-1 1,1 0-1,0 0 0,-1 0 0,-5 4 0,3-3 1,1 0-1,0 1 0,1 0 0,-1 0 0,-5 8 1,2 9-8,8-20 6,-1 0 0,1 1-1,-1-1 1,1 0 0,-1 1-1,0-1 1,0 0 0,0 0-1,0 0 1,-1 0 0,1 0-1,0 0 1,-1 0 0,1 0-1,-5 2 1,5-3 0,0 0 0,0 0 0,0 1 0,0-1 0,0 0 0,0 0 0,0 1 0,0-1 0,0 0-1,0 1 1,1-1 0,-1 1 0,0-1 0,1 1 0,0-1 0,-1 1 0,1-1 0,0 1 0,0 0 0,0 1 0,-3 39-4,3-41 5,0 0 0,0 0-1,0 0 1,0 0-1,0 1 1,0-1-1,0 0 1,0 0-1,0 0 1,1 0 0,-1 0-1,0 0 1,1 0-1,-1 0 1,1 1-1,-1-1 1,1-1 0,-1 1-1,1 0 1,0 0-1,0 0 1,-1 0-1,1 0 1,0-1-1,1 2 1,33 1 21,-11-4-19,-14 2-22,-9-1 13,-1 0 1,1 0-1,0 1 1,0-1-1,-1 0 0,1 0 1,0 0-1,0 0 1,0 0-1,-1 0 0,1 0 1,0 0-1,0 0 0,0 0 1,-1-1-1,1 1 1,0 0-1,0 0 0,-1-1 1,1 1-1,0 0 1,-1-1-1,1 1 0,0-1 1,-1 1-1,1-1 1,-1 1-1,1-1 0,-1 0 1,1 1-1,-1-1 1,1 0-1,-1 1 0,1-1 1,-1-1-1,26-12-2195,-17 9 1855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5.1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1776,'0'0'1226,"26"6"-806,38-5-46,114-1-50,-88 0-1471,-111 0 490,18 0 277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5.5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58 1724,'15'9'1237,"-2"-6"-1143,-1 1-1,0-2 1,1 0 0,-1 0 0,1-1 0,-1-1-1,16-1 1,-16 1-54,24 1 30,-16 0-25,-1-1-1,27-4 0,-41 4-86,0-1-1,0 0 1,0 0-1,-1-1 1,1 0-1,-1 0 1,1 0-1,-1 0 1,0 0-1,0-1 1,0 0-1,0 0 1,0 0-1,3-4 1,-6 5-43,0 0 1,-1-1-1,1 1 0,-1 0 0,1 0 1,-1-1-1,0 1 0,0 0 1,0-1-1,-1 1 0,1-3 0,-1 0-95,1-3-180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5.9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80 1888,'0'0'290,"0"-12"974,0 67-744,13 47-346,-1 21-70,-7-53-68,9-35-21,-5-18 1,-6-12-14,1-1-1,-1 1 0,1-1 1,0 0-1,0 0 1,1 0-1,-1 0 1,1-1-1,0 1 1,-1-1-1,2-1 1,-1 1-1,0-1 1,0 0-1,1 0 0,-1 0 1,1-1-1,0 0 1,-1 0-1,1 0 1,0-1-1,0 1 1,-1-2-1,1 1 1,0-1-1,0 1 1,-1-2-1,1 1 0,-1 0 1,9-5-1,11-2-2,-23 7 1,0 1 0,1-1 0,-1 1 0,0-1-1,0 0 1,0 0 0,0 0 0,0 0 0,0 0-1,-1 0 1,3-2 0,16-12-16,18-16-78,-36 29 77,0 1 1,-1-1-1,1 0 1,-1 1-1,1-1 0,-1 0 1,0 0-1,0 0 1,0 0-1,0 0 1,0 0-1,0 0 0,0 0 1,-1-1-1,1-1 1,12-41-611,-13 39 539,0 1-1,0-1 1,-1 1-1,1-1 1,-1 1 0,-1 0-1,1-1 1,-4-8 0,0-29-530,-5 28 416</inkml:trace>
  <inkml:trace contextRef="#ctx0" brushRef="#br0" timeOffset="1">258 15 1664,'-22'-15'1823,"20"21"-1636,1-3-163,0 0 0,0 1 1,1-1-1,-1 0 1,1 0-1,0 0 0,0 0 1,0 1-1,0-1 1,1 4-1,0-1 10,0 24 7,1 1 0,1-1 1,2 0-1,1 0 0,15 43 1,18 77 18,-34-131-51,-1 0-1,-1 0 1,1 29 0,3 21 8,-3 7 62,-7-45-163,3-31 74,0-1 1,0 1 0,-1 0 0,1 0 0,0 0-1,0 0 1,0-1 0,0 1 0,0 0 0,0 0 0,0 0-1,-1 0 1,1 0 0,0-1 0,0 1 0,0 0 0,0 0-1,0 0 1,-1 0 0,1 0 0,0 0 0,0 0 0,0 0-1,-1 0 1,1-1 0,0 1 0,0 0 0,0 0-1,-1 0 1,1 0 0,0 0 0,0 0 0,0 0 0,-1 0-1,1 1 1,0-1 0,0 0 0,0 0 0,0 0 0,-1 0-1,1 0 1,0 0 0,0 0 0,0 0 0,0 0-1,-1 1 1,1-1 0,0 0 0,0 0 0,0 0 0,0 0-1,0 0 1,0 1 0,-1-1 0,1 0 0,0 0 0,0 0-1,0 0 1,0 1 0,0-1 0,0 0 0,0 0 0,0 0-1,0 1 1,0-1 0,-39-49-1668,37 34 1309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7.4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287 137 1656,'1'-18'251,"0"-26"65,-1 42-302,0 0-1,0 0 1,-1 1 0,1-1 0,0 0-1,-1 1 1,0-1 0,1 0 0,-1 1-1,0-1 1,0 1 0,1-1 0,-1 1 0,0-1-1,-1 1 1,1-1 0,0 1 0,0 0-1,-3-2 1,-11-11 100,14 12-107,0 1-1,0-1 0,0 1 1,0-1-1,0 1 0,-1 0 1,1 0-1,0-1 0,-1 1 1,1 0-1,-1 0 0,0 0 1,1 1-1,-1-1 0,0 0 1,1 1-1,-1-1 0,0 1 1,0-1-1,0 1 0,-1 0 1,-47-6 77,34 9-58,8-2-18,0 0 1,0 0-1,0 1 1,0 1-1,0-1 1,1 1-1,-1 0 1,1 1 0,0 0-1,0 0 1,-10 8-1,10-6-4,1 0 0,1 0-1,-1 0 1,1 1 0,0-1-1,1 1 1,-5 9 0,8-14-4,0 0 0,0 0 0,0 0 1,0 0-1,0 0 0,0 0 0,1 1 1,-1-1-1,1 0 0,0 1 0,-1-1 1,1 0-1,0 0 0,0 1 0,1-1 0,-1 0 1,0 1-1,1-1 0,0 0 0,-1 0 1,1 1-1,0-1 0,0 0 0,0 0 1,0 0-1,0 0 0,1 0 0,-1 0 0,1-1 1,1 3-1,15 13 3,-15-13-3,1 0 0,0-1 0,-1 1 0,2-1-1,-1 0 1,9 5 0,139 77 22,-133-73 18,0 0 1,-1 2 0,-1 0-1,27 28 1,-42-40-25,0 0 1,0 0 0,0 0-1,0 1 1,-1-1 0,1 0-1,-1 1 1,0 0 0,0-1-1,0 1 1,0 0 0,0-1-1,0 1 1,-1 0 0,1 0-1,-1-1 1,0 1 0,0 0-1,0 5 1,-1-6-5,0 0 0,0 1 0,0-1 1,-1 0-1,1 1 0,-1-1 0,1 0 0,-1 0 0,0 0 0,0-1 1,0 1-1,0 0 0,0-1 0,0 1 0,0-1 0,0 1 0,-1-1 1,1 0-1,-1 0 0,1 0 0,-1-1 0,1 1 0,-4 0 0,-15 3 17,-1-1-1,0-1 0,1-1 1,-1-1-1,0-1 0,0-1 1,-33-7-1,49 7-46,0-1-1,1 1 1,-1-1-1,1 0 1,-1-1 0,1 1-1,0-1 1,0 0-1,1 0 1,-1-1 0,1 1-1,0-1 1,0 0-1,1 0 1,-1 0-1,1-1 1,-3-6 0,6 11 8,0 0-1,-1 0 1,1 0 0,0 0 0,0 0 0,0 0 0,0 0-1,0 0 1,0 0 0,0 0 0,0 0 0,0 0 0,1-1-1,-1 1 1,0 0 0,1 0 0,-1 0 0,1 0 0,-1 1-1,1-1 1,0-1 0,6-19-228,-6 16 180,0 1 1,0-1 0,0 1 0,1-1-1,0 1 1,0 0 0,0 0 0,0 0-1,1 0 1,0 0 0,-1 0 0,1 1-1,1-1 1,6-5 0,0-2-98,5-11-201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7.8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1704,'-1'76'808,"-1"-21"-293,10 94 0,-5-131-470,0 0 0,1 0-1,1-1 1,1 0 0,0 1 0,2-2-1,-1 1 1,2-1 0,12 17 0,-19-30-45,-1 0 0,1-1 0,0 1 0,1-1 0,-1 1 0,0-1 0,1 0 0,-1 0 0,1 0 0,-1 0 0,1 0 0,0-1 1,0 1-1,0-1 0,0 0 0,0 0 0,5 1 0,-5-2-18,-1 0 0,1 0 0,0 0 0,0-1 0,0 1 0,-1-1 0,1 1 0,0-1 0,-1 0 0,1 0 0,-1 0 0,1-1 0,-1 1 0,1-1 0,-1 1 0,3-3 0,1-2-41,0 0-1,0-1 1,0 1-1,-1-1 1,0 0-1,-1-1 1,0 1-1,0-1 1,0 0-1,-1 0 0,3-11 1,0-17-102,-1 0 0,-2 0 0,-2-1 0,-3-44 0,0 3 103,3 90 268,1 0 1,1 1 0,0-1 0,8 20 0,10 32 107,-19-55-284,2 10 41,1 0 0,2-1 0,11 26 0,-11-28-30,0 1 0,-1 0 0,-1 0 1,0 0-1,3 34 0,5-15-80,-13-35-37,3-2-74,-1 0 95,0-1 1,0 1-1,0-1 1,-1 1-1,1-1 1,0 0-1,0 0 1,-1 0-1,1 0 0,-1 0 1,0 0-1,0 0 1,1 0-1,-1 0 1,-1-1-1,1 1 1,0 0-1,0-1 1,0-3-1,5-9-310,9-13-141,-2 14 260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8.3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140 288 1636,'-13'21'1091,"13"-20"-945,-1 0-125,0 0 0,-1 0 0,1 0 0,0 0 0,0 0 0,-1 0 0,1 0 0,-1-1 0,1 1 0,-1-1 0,1 1 0,-1-1 0,1 1 0,-1-1 0,1 0 0,-1 0 0,1 0 0,-1 0 0,0 0 0,1 0 0,-1 0 0,1 0 0,-1-1 0,1 1 0,-3-1 0,0 0 5,0 0 1,0 0-1,1 0 0,-1 0 1,0-1-1,1 1 0,0-1 1,-1 0-1,-2-2 0,-9-10 50,13 13-69,1-1 0,-1 1 0,0 0 0,1-1 0,0 0 0,-1 1-1,1-1 1,0 0 0,-1 1 0,1-1 0,0 0 0,0 0 0,1 0 0,-1 0-1,0 0 1,1 0 0,-1 0 0,1 0 0,0 0 0,-1 0 0,1 0-1,0-3 1,-6-30 68,6 32-70,-1 1 0,0-1-1,0 1 1,1 0 0,-1-1 0,1 0 0,0 1 0,0-1 0,0 1-1,0-1 1,0 1 0,1-1 0,-1 1 0,1-1 0,-1 1-1,1 0 1,0-1 0,0 1 0,2-4 0,0 1-1,0 1 1,0 0-1,0 0 1,1 0-1,-1 0 1,1 0 0,0 1-1,0-1 1,0 1-1,1 0 1,-1 0-1,1 1 1,-1-1-1,1 1 1,0 0-1,0 0 1,0 1 0,0 0-1,0 0 1,0 0-1,1 0 1,-1 1-1,0-1 1,1 1-1,-1 1 1,0-1-1,0 1 1,0 0 0,1 0-1,-1 1 1,0-1-1,8 5 1,-1-1-1,-1 1 0,1 0 0,-1 1 1,0 0-1,-1 1 0,0 0 0,0 1 1,0 0-1,-1 0 0,-1 1 0,0 0 1,0 1-1,7 12 0,5 12 8,-2 1 0,25 74-1,-40-52 5,-5-61-15,1-1-1,-1 1 0,0 0 1,0 0-1,0 0 0,0 0 1,-1 0-1,1 0 0,-6-3 1,-16-24-1,12 4 0,8 18 0,0 0 0,0-1 0,1 1-1,0-1 1,0 0 0,1 0 0,0 0-1,0 0 1,1-10 0,-6-19-1,5 34 1,1 0 1,0 0-1,0 0 0,0 0 0,1 0 1,0 0-1,-1 0 0,1 0 1,1 0-1,-1 0 0,2-8 0,4-11-2,-1 5-5,1-1 0,14-30 0,-18 44 7,1 0 0,0 0-1,0 1 1,0-1 0,1 1 0,0 0 0,0 0 0,0 0 0,0 0 0,0 0 0,1 1 0,-1 0 0,1 0 0,7-3 0,-4 2 0,1 1 1,-1 0-1,1 0 1,0 1-1,0 0 1,0 0-1,1 1 1,11 0-1,-17 1 0,0 1-1,0-1 1,0 1-1,-1 0 1,1 0-1,0 1 1,0-1-1,-1 1 1,1 0-1,-1 0 1,0 0 0,0 0-1,1 0 1,-1 1-1,0 0 1,-1-1-1,1 1 1,-1 0-1,1 0 1,-1 1-1,4 5 1,0 2 1,1 1 0,-1 0 0,-1 1 0,0-1 0,-1 1 1,3 15-1,3 8 4,-7-25-4,0 1-1,0 0 0,-1-1 0,1 23 0,-3 116 8,0-149-8,-1 0-1,1 0 0,0-1 0,0 1 1,-1 0-1,1 0 0,0 0 0,-1-1 1,1 1-1,-1 0 0,1 0 0,-1-1 0,0 1 1,1 0-1,-1-1 0,1 1 0,-1-1 1,0 1-1,0-1 0,1 1 0,-1-1 1,0 1-1,0-1 0,0 0 0,1 0 1,-1 1-1,0-1 0,0 0 0,0 0 1,0 0-1,0 0 0,1 0 0,-3 0 0,-23-2-539,24 1 476,1 0 0,0 0 0,0 0 0,0 0-1,0 0 1,0 1 0,0-2 0,1 1 0,-1 0 0,0 0-1,0 0 1,1 0 0,-1 0 0,1-1 0,-1 1-1,1 0 1,-1-1 0,1 1 0,0 0 0,0-1 0,0 1-1,0-2 1,0-4-330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8.7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 1868,'31'3'1538,"-7"0"-1422,0-1-1,1-1 1,-1-1-1,0-2 1,30-4-1,-47 5-107,0 0 1,1 0-1,-1 1 1,0 0-1,10 1 0,5 0-111,-20-1 21,-17 0-980,-34 8 144,36-2 682</inkml:trace>
  <inkml:trace contextRef="#ctx0" brushRef="#br0" timeOffset="1">39 155 1616,'-1'16'303,"1"-13"-210,0-1 1,0 0-1,0 1 0,0-1 0,0 1 0,0-1 0,0 0 0,1 1 0,-1-1 0,1 0 0,2 4 0,-2-4-68,0-1 0,1 0-1,-1 0 1,1 0-1,0-1 1,-1 1 0,1 0-1,0-1 1,-1 1-1,1-1 1,0 1 0,0-1-1,0 0 1,-1 0-1,1 0 1,0 0-1,0 0 1,2-1 0,6 2 50,0-1-61,0 1 0,1-2 0,-1 1 0,0-1 1,0-1-1,1 0 0,-1 0 0,0-1 0,-1 0 0,11-5 0,1-3-118,-13 7 10,0 0 1,0-1-1,0 1 0,-1-2 0,0 1 1,0-1-1,0 0 0,-1 0 1,7-9-1,13-15-539,-13 15 273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9.1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193 1 1796,'-23'24'503,"15"-15"-361,-1-1-1,1 2 0,1-1 1,0 1-1,-8 15 1,3-1 20,1 0 1,-12 39 0,21-54-135,-1 0 0,1 0 1,1 1-1,0-1 1,0 1-1,1-1 0,0 1 1,1-1-1,0 0 0,4 17 1,-4-21-20,1 0 0,0 0 0,1-1 0,-1 1 1,1-1-1,0 1 0,0-1 0,0 0 0,1 0 1,-1 0-1,1-1 0,0 1 0,0-1 0,0 0 1,1 0-1,-1 0 0,1-1 0,0 1 0,-1-1 0,10 2 1,-10-2-7,1-1 1,-1 0 0,0 0-1,1-1 1,-1 0-1,1 1 1,-1-2 0,1 1-1,-1 0 1,1-1-1,-1 0 1,1 0 0,-1 0-1,0 0 1,0-1 0,0 0-1,1 0 1,-2 0-1,1 0 1,0-1 0,0 1-1,-1-1 1,1 0-1,3-4 1,18-16 7,-22 21-10,0 0 0,0 0-1,-1 0 1,1-1 0,-1 1 0,1-1 0,-1 1 0,0-1 0,0 0 0,0 0 0,0 0 0,0 0 0,-1 0 0,1 0 0,-1 0 0,0-1 0,0 1 0,0-1 0,-1 1 0,1-6 0,-1 8-1,1-6 1,-1-1 0,0 1 1,0-1-1,-1 0 0,1 1 1,-2-1-1,1 1 0,-1 0 1,-1-1-1,1 1 0,-1 0 1,0 0-1,-6-9 0,6 12 0,-6-9-5,-1 0 0,0 0 1,-13-11-1,19 20 2,-1 0-1,0 1 0,0-1 1,0 1-1,0 1 1,0-1-1,0 1 0,-1-1 1,1 2-1,-1-1 1,0 1-1,-6-2 0,-99-5-361,108 8 275,-1-1 1,1 0-1,0 0 0,0 0 0,0 0 0,-1 0 0,1 0 0,0-1 1,1 0-1,-1 1 0,0-1 0,0 0 0,-2-4 0,-4 0-419,7 5 136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9.6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168 6 1764,'-3'-1'38,"1"0"0,-1 0-1,1 1 1,-1-1 0,0 1 0,1-1-1,-1 1 1,0 0 0,1 0-1,-1 0 1,0 0 0,1 0 0,-1 1-1,0-1 1,1 1 0,-1 0 0,1 0-1,-1 0 1,1 0 0,-1 0 0,1 0-1,0 1 1,0-1 0,-1 1-1,-2 3 1,-7 5 76,0 1-1,1 1 1,-12 14 0,11-11-13,8-10-81,1-1 0,1 1 0,-1 0 0,1 0 0,0 0 0,0 0 0,0 1 0,1-1 0,-1 0 0,1 1-1,0 5 1,-2 65 132,3-67-131,0 19 62,1 1-1,9 49 1,-7-64-65,1 0 1,0-1-1,1 1 1,0-1-1,1-1 1,1 1 0,12 18-1,-16-28-22,0 0-1,1 0 0,0 0 1,-1 0-1,1 0 1,0-1-1,0 1 1,0-1-1,0 0 1,1 0-1,-1-1 1,1 0-1,-1 1 1,1-1-1,-1-1 1,1 1-1,8 0 0,-7-1-26,1 0 0,-1 0 0,0 0-1,0-1 1,0 0 0,0 0-1,0-1 1,0 1 0,0-1-1,0 0 1,-1-1 0,10-5-1,3-5-84,-11 8 37,1 0-1,-1 0 0,0-1 0,-1 0 1,0-1-1,10-12 0,-4 3-76,-8 11 111,-1 1 0,0-1 0,0 0 0,0 1 0,0-1 0,-1-1 0,0 1 0,0 0 0,2-7 0,19-39-413,-10 23 204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0.0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79 0 1640,'-10'15'498,"-13"19"123,19-29-569,0 0 0,1 0-1,-1 1 1,1-1-1,0 1 1,1 0 0,-4 8-1,1 7 3,1 0-1,1-1 1,1 1 0,0 1-1,2-1 1,0 0-1,2 0 1,0 0-1,1 0 1,1 0 0,1-1-1,1 0 1,1 0-1,1 0 1,0-1-1,12 20 1,-17-36-52,0 1 0,0-1 0,0 1 0,1-1 0,-1 0 0,1 0 0,0-1-1,0 1 1,0-1 0,0 0 0,0 0 0,0 0 0,0-1 0,1 1 0,-1-1 0,1 0 0,-1 0 0,1 0 0,-1-1 0,1 0 0,0 0-1,-1 0 1,9-2 0,-10 2-6,1 0 0,-1-1 0,1 1 0,-1-1 0,0 0 0,0 0 1,1 0-1,-1-1 0,0 1 0,0-1 0,0 0 0,0 0 0,-1 0 0,1 0 0,0 0 0,-1-1 0,1 1 0,-1-1 0,0 1 0,0-1 0,0 0 0,0 0 0,-1 0 0,1 0 0,-1 0 0,1 0 0,-1-1 0,0 1 0,-1 0 0,1-1 0,0 1 0,-1-6 0,7-33-35,-6 37 35,1 0-1,-1 0 0,0 0 0,-1-1 1,1 1-1,-1 0 0,0-1 1,0 1-1,-2-7 0,-4-13-4,0 0-1,-2 1 0,-21-46 1,19 44 8,10 22 2,-1 1-1,0 0 1,0-1 0,0 1-1,-1 0 1,1 0-1,-1 0 1,0 0-1,0 0 1,-3-4 0,-3 0 4,6 6-4,0-1 1,1 1 0,-1-1 0,1 1 0,-1-1-1,1 0 1,-1 0 0,1 0 0,0 0 0,-2-4-1,1 4 0,0-1 0,0 1 0,0 0-1,0 0 1,0 0 0,-1 0 0,1 0-1,-1 0 1,1 1 0,-1-1 0,0 1-1,0 0 1,0 0 0,0 0 0,0 0-1,-4-1 1,7 2-37,0-1-1,0 1 1,0-1 0,0 1-1,0-1 1,0 1-1,1-1 1,-1 1 0,0-1-1,0 1 1,0-1 0,1 1-1,-1 0 1,0-1-1,0 1 1,1-1 0,-1 1-1,0 0 1,1-1 0,-1 1-1,1 0 1,-1-1-1,0 1 1,1 0 0,-1-1-1,1 1 1,-1 0 0,1 0-1,-1 0 1,1 0-1,-1-1 1,1 1 0,0 0-1,14 4-460,-5-10 210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4.3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1260 865 1688,'1'-1'53,"0"0"0,1 0-1,-1-1 1,0 1 0,0 0 0,0 0-1,0-1 1,0 1 0,0-1-1,0 1 1,0-1 0,0 1 0,-1-1-1,1 1 1,0-1 0,-1 0 0,0 1-1,1-1 1,-1 0 0,0 1-1,0-1 1,0 0 0,0-2 0,9-23 317,-18-89 162,8 110-520,0 1 1,0-1 0,0 0-1,-1 1 1,0-1 0,0 1-1,0-1 1,-1 1 0,0 0-1,-5-8 1,5 8-3,-1 0 0,1 0 0,1 0-1,-1 0 1,1-1 0,0 1 0,0-1 0,0 1-1,1-1 1,-1-10 0,-16-37 45,17 49-52,0 1 1,0-1 0,-1 1 0,1-1-1,-1 1 1,0 0 0,0 0 0,0 0 0,-1 0-1,1 0 1,-5-3 0,-11-17 20,-13-10-3,11 13-12,10 10-3,0 0 0,-1 1 0,0 0 0,-1 0 0,0 1 0,0 1 0,-1 0 0,0 0 0,0 2-1,-18-6 1,-46-20-12,26 8 11,-20-16 6,15 12-12,0 3 1,-2 2 0,-96-23 0,105 31 1,31 11 0,1 0 0,-1 1-1,1 0 1,-26 2 0,20 1-1,1-2 1,-30-4-1,-34-13 31,43 18-11,17-2-10,1 3 16,24-1-30,27-20-2437,-17 16 2106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0.4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1640,'12'101'1039,"1"6"-386,-12-101-619,-1-1 0,1 1 0,0-1 0,0 1 0,1-1 0,0 1 0,4 8 0,-4-9-4,0-1 0,0 1 0,-1 0 0,1 0 0,-1 0 0,0 1 0,0 7 0,-1-12-29,0-1 0,0 1 0,0 0 0,1 0 0,-1-1 0,0 1 0,0 0 0,1-1 0,-1 1 0,0 0 0,1-1 0,-1 1 0,1-1 0,-1 1 0,1-1 0,-1 1 0,1-1 0,-1 1 0,1-1 0,0 1 0,-1-1 0,1 0 0,0 1 0,-1-1 0,1 0 0,1 1 0,-2-1-5,0 0 0,1 0 0,-1 1 0,0-1 0,1 0 0,-1 0 0,1 0 0,-1 0 0,0 0 0,1 0 0,-1 0 0,0 0 0,1 0 0,-1 0 1,1 0-1,-1 0 0,0 0 0,1 0 0,-1-1 0,0 1 0,1 0 0,-1 0 0,0 0 0,1 0 0,-1-1 0,0 1 0,1 0 0,-1 0 0,0-1 0,0 1 0,1 0 0,-1 0 0,0-1 0,0 1 0,1 0 1,-1-1-1,0 1 0,0 0 0,0-1 0,0 1 0,0-1 0,0 1 0,0 0 0,1-1 0,-1 0 0,0-3-19,-1 3 9,1 0 1,0-1-1,0 1 1,0-1-1,0 1 1,0-1-1,1 1 1,-1 0-1,0-1 1,1 1-1,-1-1 1,1 1-1,-1 0 1,1-1-1,-1 1 1,1 0-1,0 0 1,0 0-1,0 0 1,0-1-1,0 1 1,0 0-1,1-1 1,2-2-25,-1-1 0,0 0 1,0 0-1,0 0 1,-1 0-1,0 0 0,0 0 1,0 0-1,-1-1 1,0 1-1,1-8 0,7-20-123,-4 17 81,-4 12 67,0 0 0,0 0 0,1-1 0,-1 1 0,1 1 0,0-1 0,5-7 0,-6 10 22,1 0-1,-1 0 0,1 0 0,-1 0 0,0 0 1,1 0-1,0 0 0,-1 1 0,1-1 1,-1 1-1,1-1 0,0 1 0,-1-1 0,1 1 1,0 0-1,0 0 0,-1 0 0,1 0 0,0 0 1,0 0-1,-1 1 0,1-1 0,0 0 0,-1 1 1,3 0-1,0 2 26,0 0 0,0-1 0,0 1 0,0 1 1,-1-1-1,1 0 0,-1 1 0,0 0 0,0 0 0,-1 0 0,1 0 0,-1 0 1,0 0-1,0 1 0,3 6 0,-5-5-11,1 0 0,0-1 0,0 1 0,0-1 0,1 1 0,0-1 0,2 6 0,-1-6-3,-1 0 1,0 1 0,-1-1-1,1 0 1,-1 1-1,0-1 1,0 7 0,-1-11-26,0-37-104,0-160 5,0 194 106,0 0 0,1 0 1,-1 0-1,0 0 0,1 0 0,-1 0 0,1 0 0,-1 0 0,1 1 0,0-1 0,0 0 0,0 0 0,0 1 0,0-1 0,0 0 0,1 1 1,-1-1-1,0 1 0,1 0 0,-1-1 0,1 1 0,0 0 0,-1 0 0,1 0 0,0 0 0,0 0 0,-1 1 0,1-1 0,0 0 0,0 1 1,0-1-1,0 1 0,0 0 0,0 0 0,0 0 0,3 0 0,-1 0 5,1 0 1,-1 0-1,1 1 0,-1 0 1,1 0-1,-1 0 0,1 0 1,-1 1-1,0-1 0,0 1 1,0 0-1,0 1 0,0-1 1,0 1-1,0 0 0,-1-1 1,5 6-1,10 8 27,-16-15-29,0 0 0,-1 0-1,1 1 1,0-1 0,-1 1 0,1 0 0,-1-1 0,1 1 0,-1 0 0,0 0 0,0 0 0,0 0 0,0 0-1,1 3 1,12 29 55,-10-26-43,-1 0 0,1 1 0,-1 0 0,-1-1-1,0 1 1,0 0 0,1 18 0,3-5-3,-5-20-18,0-1-1,0 1 0,0 0 1,0 0-1,-1 0 1,1 0-1,-1 0 0,1 0 1,-1 0-1,0 0 1,1 0-1,-1 0 1,0 0-1,0 0 0,-1 0 1,1 0-1,0 0 1,-1 0-1,1 0 1,-2 2-1,-3-6-191,0-11-150,-6-22-140,10 32 437,0 0 0,0-1 0,1 1 1,-1 0-1,1-1 0,0 1 0,0-1 0,0 1 0,0-4 0,0-21-225,-11-1-20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0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57 0 1632,'1'7'101,"0"-1"0,0 0 0,0 1 1,1-1-1,0 0 0,5 9 0,6 20 234,9 36 40,-12-44-186,9 47-1,-12-35-14,23 67 1,-15-36-32,-13-56-110,1 0 1,0 0-1,10 26 0,-7-21-92,-12-19-446,-16-25-394,18 15 514,-6-3 9</inkml:trace>
  <inkml:trace contextRef="#ctx0" brushRef="#br0" timeOffset="1">6 347 1688,'-1'0'13,"1"-1"-1,-1 1 0,1 0 1,0-1-1,-1 1 0,1 0 1,0-1-1,-1 1 0,1-1 1,0 1-1,0 0 1,0-1-1,-1 1 0,1-1 1,0 1-1,0-1 0,0 1 1,0-1-1,0 1 1,0-1-1,0 1 0,0-1 1,0 1-1,0-1 0,0 1 1,0-1-1,0 1 1,0-1-1,0 1 0,1-1 1,-1 1-1,0-1 0,0 1 1,1-1-1,16-23 387,-12 18-333,1 1 1,-1 0 0,1 0-1,0 1 1,0 0 0,12-6-1,83-18 6,-37 21-904,-51 5 530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1.2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129 1 1852,'-1'2'40,"0"-1"-1,0 1 1,0 0 0,0-1-1,0 1 1,0-1 0,0 1-1,-1-1 1,1 1 0,-1-1-1,1 0 1,-1 0 0,1 0-1,-1 0 1,0 0 0,1 0-1,-3 1 1,-22 17 254,18-6-227,0 1 0,0-1 0,1 1 0,1 1 1,0-1-1,1 1 0,1 0 0,0 0 0,1 0 0,1 1 0,0-1 0,1 1 0,1 18 0,-3-2-6,2-27-52,0-1 1,0 0-1,1 1 1,0-1 0,0 1-1,0-1 1,0 1-1,1-1 1,0 0-1,-1 1 1,4 7-1,1 1 20,1-1-1,1 1 0,0-1 0,16 21 0,-21-30-24,0-1-1,1 1 1,-1-1-1,0 0 1,1 0 0,0 0-1,-1 0 1,1-1-1,0 1 1,0-1-1,0 0 1,0 1-1,0-1 1,0-1 0,0 1-1,1 0 1,-1-1-1,0 1 1,0-1-1,1 0 1,-1 0-1,0-1 1,0 1 0,0-1-1,6-1 1,-2 1-1,1-1 1,0 0 0,-1-1-1,1 0 1,-1 0 0,0-1 0,0 0-1,0 0 1,0-1 0,-1 1-1,0-1 1,0-1 0,0 1-1,0-1 1,-1 0 0,0 0 0,-1-1-1,1 0 1,-1 1 0,0-2-1,-1 1 1,0 0 0,4-13-1,-4 10-1,-1-1-1,-1 0 0,1 0 1,-2 1-1,1-1 0,-1 0 1,-1 0-1,-2-13 0,1 18 0,1 0-1,-1 0 1,0 0 0,0 0-1,-1 0 1,0 0-1,0 0 1,0 1 0,-1-1-1,0 1 1,0 0-1,0 0 1,-1 1-1,-9-9 1,-5-2 2,15 12-3,0 0-1,1 0 1,-1 0 0,0 0 0,-1 1 0,1 0 0,0 0 0,-1 0 0,1 0 0,-1 1-1,-7-2 1,-12-2-253,0 1 0,-46-1-1,69 5 210,0 1-1,-1-1 0,1 0 1,0-1-1,0 1 1,0 0-1,0 0 0,0 0 1,-1-1-1,1 1 1,0 0-1,0-1 0,0 1 1,0-1-1,0 0 0,0 1 1,0-1-1,0 0 1,1 1-1,-1-1 0,0 0 1,0 0-1,0 0 1,0-1-1,-1 0-78,-9-5-273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6.7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1 1644,'0'29'599,"1"0"-365,-2 0 1,-1-1-1,-7 40 0,8-60-206,0 0-1,1 0 0,0 0 0,1 0 1,-1 0-1,1 0 0,3 11 0,-2-11-1,0 1 0,-1-1 1,0 1-1,0-1 0,-1 1 0,0 0 0,-2 12 0,0-9 4,0-1-1,1 1 1,1-1 0,0 1 0,0 0-1,1-1 1,1 1 0,4 15-1,-4-19-13,-1 3 4,1-1-1,1 0 0,0 0 1,0 0-1,1 0 0,1 0 1,8 15-1,-7-17 3,0 1-1,-1 0 1,0 0 0,-1 0 0,5 13-1,10 19 32,-17-38-50,0 1 0,0-1 0,0 0 0,1 0-1,-1 0 1,1-1 0,0 1 0,-1-1-1,1 1 1,1-1 0,-1 0 0,0 0 0,0 0-1,1-1 1,-1 1 0,1-1 0,-1 0 0,1 0-1,0 0 1,0 0 0,-1-1 0,1 1 0,0-1-1,0 0 1,0 0 0,6-1 0,-4 1-44,0 0 0,0 0 0,0-1 1,0 1-1,0-1 0,0-1 0,0 1 1,-1-1-1,1 0 0,0 0 0,-1-1 1,0 1-1,1-1 0,-1 0 0,0-1 0,0 1 1,-1-1-1,1 0 0,-1-1 0,0 1 1,0-1-1,0 1 0,-1-1 0,1 0 1,-1 0-1,-1-1 0,4-6 0,-4 5-115,0 0-1,0 0 0,0 0 1,-1 0-1,1-14 0,-2 6-217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7.1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9 102 1700,'-8'-8'830,"57"-12"30,22 6-736,0 4 1,93-3 0,-156 13-248,1-1 0,-1 0 1,0 0-1,1 0 1,-1-1-1,0-1 0,0 1 1,0-1-1,0-1 1,13-7-1,-9 5-236,1 5 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7.5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1628,'0'0'849,"26"7"-248,64 0-28,126 0-398,-214-7-273,-30 15-1417,18-8 1218</inkml:trace>
  <inkml:trace contextRef="#ctx0" brushRef="#br0" timeOffset="1">52 261 1764,'254'0'2015,"-253"-1"-2055,0 1-1,0 0 1,0 0-1,0-1 1,0 1-1,0-1 1,-1 1-1,1-1 1,0 1-1,0-1 1,-1 0-1,1 1 1,0-1 0,-1 0-1,1 1 1,-1-1-1,1 0 1,-1 0-1,1 0 1,-1 1-1,1-1 1,-1 0-1,0 0 1,1 0-1,-1 0 1,0 0 0,0 0-1,0 0 1,0 0-1,0 0 1,0 0-1,0 0 1,0 0-1,0 1 1,0-1-1,0 0 1,-1 0-1,1-1 1,-1-3-57,1-4-271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00.9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65 1636,'0'-2'48,"0"-1"0,1 1 1,-1 0-1,0 0 0,1 0 0,-1 0 0,1 0 0,0 0 1,0 0-1,0 0 0,0 0 0,0 0 0,0 1 0,0-1 0,0 0 1,1 1-1,-1-1 0,1 1 0,-1-1 0,1 1 0,2-2 0,1 0 15,1 0 0,-1 1 1,0-1-1,1 1 0,-1 1 0,1-1 0,11-1 0,-1 1 8,0 1 1,0 0 0,1 2 0,31 4 0,-39-3-51,0 1 0,0 0 0,-1 0 0,1 1 0,-1 1 0,1-1 0,-2 1 0,1 0 0,0 1 0,-1 0 0,0 0 1,7 9-1,-10-11-17,-1-1 0,0 1 1,0 0-1,0 0 1,0 0-1,-1 0 0,1 0 1,-1 0-1,0 1 0,-1-1 1,1 1-1,-1 0 1,0-1-1,0 1 0,0 0 1,-1 0-1,1 0 1,-1-1-1,-1 1 0,1 0 1,0 0-1,-1 0 1,0-1-1,-3 9 0,-22 26-6,22-33 4,-1-1 0,0 1 0,0-1-1,0 0 1,-1 0 0,0-1-1,0 1 1,0-1 0,0-1 0,-1 1-1,0-1 1,1 0 0,-13 3-1,-12 8-20,27-13 12,-5-1 8,7 0 103,6 1-100,0 0-1,0-1 1,0 1-1,0-1 1,0 0-1,0 0 1,7-2 0,4 1 0,-4 2 1,0 0 0,0 0 0,1 1 0,-1 1 0,0-1-1,-1 2 1,1 0 0,0 0 0,-1 1 0,0 0 0,0 1-1,-1 0 1,0 0 0,0 1 0,10 10 0,-16-14-1,0 0-1,-1 0 1,1 0 0,-1 1 0,0-1 0,0 1-1,-1-1 1,1 1 0,-1 0 0,1 0 0,-1 0-1,0 0 1,0 5 0,1 57 34,-2-43-31,0-18-5,0-1-1,-1 0 1,1 1-1,-1-1 1,0 0-1,0 0 1,0 1-1,-1-1 1,1 0 0,-1 0-1,0 0 1,-1-1-1,1 1 1,0 0-1,-1-1 1,0 1-1,0-1 1,0 0-1,0 0 1,-1 0-1,1-1 1,-1 1-1,1-1 1,-1 0-1,0 0 1,0 0-1,0 0 1,0 0-1,-5 0 1,-33 14-1,35-12 0,0-1 0,0 0 0,0-1-1,0 0 1,-1 0 0,1 0-1,0-1 1,-10 0 0,0-1 5,8 1-5,0-1 0,0 0 0,0 0 0,0-1 0,0 0 0,0-1 0,1 0 0,-1 0 0,0-1-1,-15-7 1,2-1-14,17 10-18,0-1-1,1 0 0,-1 0 1,1-1-1,-1 1 1,1-1-1,0 0 0,0 0 1,0-1-1,0 1 0,1-1 1,0 0-1,-1 0 1,-2-4-1,5 5-30,0 1 0,-1-1 0,1 1 0,0-1-1,0 1 1,1-1 0,-1 0 0,1 1 0,-1-1 0,1 0 0,0 0 0,0 1 0,0-1-1,0 0 1,1 0 0,-1 1 0,1-1 0,-1 0 0,1 1 0,0-1 0,0 0-1,0 1 1,0-1 0,1 1 0,-1 0 0,1-1 0,0 1 0,-1 0 0,4-3 0,8-9-294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01.3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8 1788,'0'0'10,"0"-1"0,0 1 1,0 0-1,0 0 0,0-1 0,0 1 0,0 0 0,0 0 0,0-1 1,0 1-1,0 0 0,0 0 0,0-1 0,0 1 0,0 0 0,0 0 1,0-1-1,0 1 0,0 0 0,-1 0 0,1 0 0,0-1 0,0 1 1,0 0-1,0 0 0,-1 0 0,1-1 0,0 1 0,0 0 0,0 0 1,-1 0-1,1 0 0,0 0 0,0-1 0,0 1 0,-1 0 0,1 0 1,0 0-1,0 0 0,-1 0 0,1 0 0,0 0 0,0 0 0,-1 0 0,1 0 1,0 0-1,0 0 0,-1 0 0,1 0 0,0 0 0,0 0 0,-1 0 1,1 1-1,0-1 0,-12 7 939,11-6-879,2 4 7,-5 3 51,4-6-110,-1 0 0,0 0 0,1 0 0,-1 1 0,1-1 0,-1 0 0,1 0 0,0 0 0,0 0 0,0 0 0,0 1 0,1 2 0,-2 14 53,-1-11-41,-1 0 1,1 1-1,1 0 1,0-1-1,0 1 0,1 14 1,-6 4 14,6-26-42,-1 1-1,0 0 1,1 0-1,-1 0 1,1 0-1,-1 0 1,1 0-1,0-1 1,0 1-1,0 0 1,0 0-1,0 0 1,1 0-1,-1 0 1,1 0-1,-1 0 1,1 0-1,-1 0 1,1-1-1,0 1 1,1 2-1,-1-2 2,0 0 0,0 0 0,-1 0 0,1 0 0,-1 0 0,1 0 0,-1 0 0,0 0 0,0 0 0,0 1 0,0-1 0,0 0 0,-1 3 0,1-4-2,0-1-1,-1 1 0,1 0 0,0 0 0,0 0 0,0 0 0,0 0 0,0 0 0,-1-1 0,2 1 1,-1 0-1,0 0 0,0 0 0,0 0 0,0 0 0,1 0 0,-1-1 0,0 1 0,1 0 1,-1 0-1,0 0 0,1-1 0,-1 1 0,1 0 0,-1-1 0,1 1 0,0 0 0,-1-1 1,1 1-1,0-1 0,-1 1 0,1-1 0,0 1 0,0-1 0,0 1 0,-1-1 0,1 0 0,0 1 1,0-1-1,0 0 0,0 0 0,-1 0 0,1 0 0,0 1 0,0-1 0,0 0 0,0-1 1,0 1-1,0 0 0,0 0 0,-1 0 0,2-1 0,86 16 24,28-1-22,-90-12-5,-22-1-24,0-1 0,0 1 0,0-1 0,0 0 0,0 0 1,0 0-1,0-1 0,0 1 0,0-1 0,0 0 0,0 0 0,-1-1 0,1 1 0,7-4 0,-9 2-72,1 0-1,-1 0 1,0 0-1,0-1 1,0 1-1,0 0 1,0-1-1,-1 0 1,0 1-1,0-1 1,0 0-1,0 1 1,0-1-1,-1 0 0,1 0 1,-1 0-1,-1-6 1,1 1-221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01.7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1 1628,'0'0'34,"0"0"-1,-1 1 1,1-1 0,0 0-1,0 0 1,0 0-1,0 0 1,0 0 0,0 0-1,-1 0 1,1 0 0,0 1-1,0-1 1,0 0-1,0 0 1,0 0 0,-1 0-1,1 0 1,0 0-1,0 0 1,0 0 0,0 0-1,0 0 1,-1 0 0,1 0-1,0 0 1,0 0-1,0 0 1,0 0 0,-1 0-1,1 0 1,0 0-1,0 0 1,0-1 0,0 1-1,0 0 1,-1 0-1,1 0 1,0 0 0,0 0-1,0 0 1,0 0 0,0 0-1,0-1 1,0 1-1,0 0 1,-1 0 0,1 0-1,-6 23 274,6-15-263,-1 22 87,2 0 0,10 60-1,6 53 4,4 68-34,-18-180-86,-2-1 0,-1 1 0,-7 49 0,-1 29 23,8-89-24,0-30-60,0-38-654,-12-30-949,12 57 1294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07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14 195 1656,'0'-16'1064,"0"12"-814,0 9-82,0-4 142,-2-24 322,1 23-628,1 0-1,0 0 1,0 0 0,-1 0 0,1 0 0,0 0 0,0 0-1,-1 0 1,1 0 0,0 0 0,-1 0 0,1 1 0,0-1-1,0 0 1,-1 0 0,1 0 0,0 0 0,0 0 0,0 1-1,-1-1 1,1 0 0,0 0 0,0 0 0,0 1 0,-1-1-1,1 0 1,0 0 0,0 1 0,0-1 0,0 0 0,0 0 0,0 1-1,0-1 1,0 0 0,0 1 0,-1-1 0,1 0 0,0 0-1,0 1 1,0-1 0,0 0 0,1 1 0,-5 26 46,4 39-66,0-51 37,0 354 47,2-369-66,1051 0-6,-888-11 11,0 1-11,-87 8 3,54 2 1,-95 1 0,45-4 0,2-1 0,558 4-7,-605 0 9,0-2 0,-1-2 0,0-2 0,36-9 0,-20 7-9,-33 5 9,0 5 0,46-2 2,-55 0-3,-5 0 2,5 0-3,3 0 0,0 0 0,38 2 5,-47-1-5,1-1 0,0 0-1,-1 0 1,1-1 0,-1 0 0,1 1 0,-1-2 0,1 1 0,6-3 0,10-4 0,-19 6 1,0 1-1,1 0 0,-1 0 0,0 0 1,1 0-1,0 0 0,-1 1 0,1-1 0,-1 1 1,1 0-1,0-1 0,-1 1 0,1 0 1,5 1-1,2-1-1,0-1 0,1-1 1,-1 0-1,15-5 0,-9 7 1,-14 0 0,-1 0 0,1 1 0,0-1 0,-1 0 0,1 0 0,-1 0 0,1 0 0,0 0 1,-1 0-1,1-1 0,-1 1 0,1 0 0,-1-1 0,1 1 0,-1-1 0,1 0 0,-1 1 0,0-1 0,1 0 0,0-1 0,-2 1 5,3 1 3,7-1-4,3-4 1,33-12-3,-38 12-3,-5 6 2,15-17 3,-16 0 3,-2 12-5,7 9 4,-12-6-2,5-4 1,2 4-5,-2 1 1,0 0-1,1 0 0,-1 0 0,0 0 0,0 1 0,0-1 0,1 0 1,-1 0-1,0 0 0,0 0 0,0 0 0,1 0 0,-1 0 0,0-1 0,0 1 1,0 0-1,1 0 0,-1 0 0,0 0 0,0 0 0,0 0 0,1 0 1,-1 0-1,0 0 0,0-1 0,0 1 0,0 0 0,1 0 0,-1 0 0,0 0 1,0 0-1,0-1 0,0 1 0,0 0 0,0 0 0,0 0 0,1-1 1,-1 1-1,0 0 0,0 0 0,0 0 0,0-1 0,0 1 0,0 0 0,0 0 1,0 0-1,0-1 0,0 1 0,0 0 0,0 0 0,0 0 0,0-1 1,0 1-1,-1 0 0,1 0 0,0 0 0,0-1 0,0 1 0,0 0 0,0 0 1,-2-2-1,1 0 0,0 0 1,0 1-1,0-1 1,0 0-1,1 0 0,-1 0 1,0 0-1,1 0 1,-1-1-1,1 1 0,0 0 1,0 0-1,0 0 1,0 0-1,0-2 0,1-19 0,-2 0 0,0 0 0,-1 1 0,-10-39 0,8 47 2,0 1-1,-2 0 0,1 1 0,-2-1 0,1 1 0,-11-13 0,13 18-1,1 0 0,-1-1 0,1 1 0,1 0 0,0-1 0,0 1 0,-1-9 0,-10-32 0,12 45 0,0 0 0,0 0 0,1 0 0,-1 0 0,1 0 0,0 0 0,0 0 0,0 0 0,1-4 0,-1-15 0,-10 20-12,16 2 8,-12 0 0,4 0 0,-99 0-2172,99 0 1784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4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263 1 1668,'0'0'322,"-7"0"80,-27 8 61,-62 27 0,69-25-375,1 0 110,-43 23 1,68-30-165,0 1 1,1-1-1,-1 0 1,1 0-1,0 1 1,-1-1-1,2 0 1,-1 0-1,1 5 1,-1 0 21,1-5-48,-1 1-1,1-1 0,0 0 0,0 0 0,0 1 1,1-1-1,-1 0 0,1 0 0,-1 0 0,1-1 1,0 1-1,0 0 0,0-1 0,1 1 0,-1-1 1,3 3-1,54 39 40,-25-19-23,-25-17-17,0-1 0,1 0 0,0 0 1,11 4-1,-19-11-3,2 0-88,-7 0-122,9 0-373,-5 0 535,-1 0 1,1 0-1,-1 0 1,0 0-1,1 0 1,-1 0-1,1 0 1,-1-1-1,0 1 1,1 0-1,-1 0 1,1 0-1,-1-1 1,0 1-1,1 0 1,-1 0-1,0-1 1,1 1-1,-1 0 1,0-1-1,0 1 1,1-1-1,-1 1 1,0 0-1,0-1 1,0 1-1,1-1 1,-1 1-1,0 0 1,0-1 0,0 1-1,0-2 1,0-2-323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0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1680,'0'159'1371,"1"-152"-1346,-1-1-1,2 0 1,-1 1 0,1-1 0,0 0-1,3 8 1,-2-8-9,-1-1 0,0 1 0,-1 0 0,1 0 0,-1 0 0,1 7 0,-2-1 12,2 0 0,-1 0 0,2 0 0,4 13 0,-4-13-11,0-1 1,-1 1-1,0 0 1,0 14 0,11 138 187,0 4-39,-13-98-95,-2 9 22,15 119 0,0-32-26,-9-118-61,-2 1 1,-4 54-1,0-15 8,1-16-7,0-8 7,13 127 0,-9-161-17,-1 1 0,-4 55 1,0-53-2,1 0 1,6 51-1,16 189 8,-19-250-2,-1 0 0,-2 27 0,3 40 7,7 41-13,-5-85 10,-1 73 0,-4-71 0,8 66 0,-3-61-8,-3 88 0,-3-91-1,3 0 0,8 58 0,3 16 7,1-1 0,0-1-9,13 88 5,-22-182-1,7 41 4,2 94 0,-12-129-5,10 55-1,-5-56 3,1 55-1,6 24 7,0-1-7,-12-87 1,2 1 1,1-1-1,8 30 0,-7-31 0,0-1-1,-1 1 0,1 29 1,-5-20-1,1 1 0,8 40-1,4 67 2,38 183-26,-44-209 25,-1-3 0,-2-71 5,-3-1-1,-4 47 0,1-47 0,2 1-1,5 46 1,3 59-9,5 44 8,-6-61 4,-1-4 9,-1-62-13,-6 100 1,-1-61-3,13 181 0,1-109 0,14 123 0,-13-131 7,-7-36-7,1 2-3,-5-102 3,0 0-1,-4 34 0,1-35 1,0 1-1,5 34 0,8 27 5,0 109 0,-12-185-4,0 59-3,10 86 0,3-8 1,0 49 1,-10-179 0,0 0-1,-2 1 1,-1-1 0,-3 32-1,1-20 2,1 0 0,1 1 0,7 44 0,0 34 0,-5-64 0,2 0 0,14 64 0,-6-24 4,-8-63-3,-2 1 1,0-1 0,-5 50 0,1-8-1,2 343 0,5-366 3,-4-40-5,0 1 1,0-1-1,0 1 1,-1 0-1,1-1 1,-1 1-1,0 0 1,-1-1-1,1 1 1,-1 0-1,0-1 1,0 1-1,-3 7 1,3-10 0,0 0 0,0 0 0,0 1 1,1-1-1,-1 0 0,1 0 0,-1 1 1,1-1-1,0 0 0,0 1 0,0-1 0,0 0 1,1 4-1,2 53 7,-3-3-7,0-54 0,0-1 0,0 1 0,0-1 0,-1 0 0,1 1 0,0-1-1,0 0 1,-1 0 0,1 1 0,-1-1 0,1 0 0,-1 0-1,1 1 1,-1-1 0,0 0 0,-1 1 0,-3 13-5,-1-3 11,5-11-6,1-1 0,-1 1 1,0 0-1,1 0 0,-1 0 0,1-1 1,-1 1-1,1 0 0,0 0 1,-1 0-1,1 0 0,0 0 1,-1 0-1,1 0 0,0 0 0,0 0 1,0 0-1,0 1 0,0 68 5,-4-64-1,3-6-4,0 1 1,1 0-1,-1-1 0,0 1 0,1-1 0,-1 1 1,1 0-1,-1 0 0,1-1 0,-1 1 0,1 0 1,0 0-1,-1-1 0,1 1 0,0 0 0,-1 0 1,1 0-1,0 0 0,0 0 0,0-1 1,0 3-1,1 10 4,-1-9-5,1 0 0,-1 0 1,0 0-1,0 0 1,-1 0-1,1 0 1,-1 1-1,-1 4 0,0 2 6,2 0 1,-1 0-1,1 0 0,2 19 0,1 29 17,2-46-19,-4-12-2,0 0-1,0 0 1,-1 0-1,1 0 1,0 0-1,-1 0 0,1 0 1,-1 1-1,1-1 1,-1 0-1,0 0 1,1 0-1,-1 1 0,0-1 1,0 0-1,0 0 1,0 3-1,0 74 28,0-78-28,0 0 0,0 1 0,0-1 0,0 0 0,0 0 0,0 1 0,0-1-1,0 0 1,0 0 0,0 0 0,0 1 0,0-1 0,1 0 0,-1 0 0,0 0 0,0 1 0,0-1 0,0 0 0,0 0 0,0 0-1,1 0 1,-1 1 0,0-1 0,0 0 0,0 0 0,1 0 0,-1 0 0,0 0 0,0 0 0,0 0 0,1 1 0,-1-1-1,0 0 1,0 0 0,1 0 0,-1 0 0,0 0 0,0 0 0,0 0 0,1 0 0,-1 0 0,0 0 0,0 0 0,1 0 0,-1-1-1,0 1 1,0 0 0,0 0 0,1 0 0,-1 0 0,0 0 0,0 0 0,0 0 0,1-1 0,-1 1 0,0 0 0,0 0 0,0 0-1,0 0 1,0-1 0,1 1 0,-1 0 0,0-1 0,1 1-1,-1 0 1,1-1 0,-1 1-1,0-1 1,0 1 0,1-1-1,-1 1 1,0 0 0,0-1-1,0 1 1,1-1 0,-1 1-1,0-1 1,0 1 0,0-1-1,0 1 1,0-1 0,0 1 0,0-1-1,0 1 1,0-1 0,0 1-1,0-1 1,0 1 0,-1-1-1,1 1 1,0-1 0,0 1-1,0-1 1,-1 1 0,1-1-1,0 1 1,-1-1 0,1 1-1,-5-8-91,1 0-1,0 0 1,1 0-1,0 0 1,0 0-1,1-1 1,0 1-1,1-1 1,0 0-1,-1-13 1,-3-18-425,3-27-348,2 26 490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2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1652,'0'0'462,"24"22"30,-11-9-331,-11-12-144,0 1-1,0 0 1,1 0-1,-1 0 1,0 1-1,-1-1 1,1 0-1,0 1 1,-1-1-1,1 1 1,-1-1-1,0 1 1,0 0-1,0-1 1,0 1-1,1 5 1,-2-2 15,1 1 0,0-1 1,0 1-1,1-1 1,0 0-1,0 0 1,1 0-1,3 7 1,-3-7-2,0 1 0,0 0 0,0 0 0,-1 0 0,0 1 0,-1-1 0,1 1 1,-1 9-1,3 4 40,-4-20-68,0 0 0,1 0 0,-1 0 0,0 0 0,0 0 0,1-1-1,-1 1 1,0 0 0,0 0 0,0 0 0,0 0 0,0 0 0,0 0 0,-1 0 0,1 0 0,0 0 0,0 0 0,-1 0 0,1 0 0,-1-1 0,0 2 0,0 3-23,0-1 0,0 0 0,0 1-1,1-1 1,-1 1 0,1-1 0,0 9 0,2-4-604,-1-32-1,-1 15 333,0-5-30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2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14 104 1636,'0'-4'92,"0"0"1,0 0-1,0 0 0,0 0 0,-1 0 0,0 1 0,1-1 1,-2 0-1,1 0 0,0 0 0,-4-5 0,5 8-79,0 1 0,-1-1-1,1 0 1,-1 1-1,1-1 1,0 0 0,0 0-1,-1 1 1,1-1 0,0 0-1,0 0 1,0 0 0,0 1-1,0-1 1,0 0-1,0 0 1,0 0 0,0 1-1,1-1 1,-1 0 0,0 0-1,0 0 1,1 1 0,-1-1-1,0 0 1,1 1-1,-1-1 1,1 0 0,-1 1-1,1-1 1,-1 1 0,1-1-1,0 0 1,0 0-1,5-8 178,-6 8-181,1 0-1,-1 0 0,1 0 1,-1 0-1,1 1 0,-1-1 1,1 0-1,-1 0 0,1 0 0,0 0 1,0 1-1,-1-1 0,1 0 1,0 1-1,0-1 0,0 1 1,0-1-1,-1 1 0,1-1 1,0 1-1,0-1 0,0 1 1,0 0-1,0 0 0,0-1 1,0 1-1,0 0 0,1 0 1,-1 0-1,0 0 0,2 1 1,44 0 146,-32 0-91,-13-1-57,0 0 0,1 0 1,-1 0-1,0 0 0,0 1 1,1-1-1,-1 1 0,0 0 0,0-1 1,0 1-1,0 0 0,0 0 1,0 1-1,0-1 0,0 0 1,-1 0-1,1 1 0,0-1 1,-1 1-1,1 0 0,-1 0 1,1-1-1,-1 1 0,0 0 0,0 0 1,0 0-1,1 4 0,11 30 67,-26 14-3,11-44-67,0-1-1,0 0 1,-1 0-1,1 0 1,-2-1-1,1 1 1,0-1-1,-1 1 1,0-1-1,1 0 1,-2 0-1,1-1 1,-6 5-1,-35 10-10,43-17-11,1-1 0,-1 1 0,0 0 0,0-1 0,0 0 1,0 1-1,0-1 0,1 0 0,-1 0 0,0 0 0,0 0 1,0-1-1,0 1 0,0 0 0,0-1 0,1 1 0,-1-1 1,0 0-1,0 1 0,1-1 0,-4-2 0,4 1-48,1 0 0,-1 1 0,1-1 0,-1 0 0,1 0 0,-1 0 0,1 0 0,0 0 0,0 0 0,0 0 0,0 1 0,0-1 0,1 0 0,-1 0 0,0 0 0,1 0 0,0 0 0,-1 1 0,1-1 0,0 0 0,0 0 0,0 1 0,0-1 0,0 1 0,0-1 0,1 1 0,1-3 0,10-9-292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2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1 1748,'-1'2'37,"0"0"0,0-1 0,0 1-1,1 0 1,-1 0 0,0 0 0,1 0-1,-1 0 1,1 0 0,0 0 0,0 0 0,0 0-1,0 0 1,0 1 0,0-1 0,0 0-1,1 0 1,0 3 0,16 48 417,-5-17-244,39 136 492,-50-167-681,0-1 0,0 1 0,0 0 0,-1 0 1,0-1-1,0 1 0,-1 9 0,0 7 96,0-21-144,-1 0 1,1 0-1,-1 0 0,1 0 1,0 0-1,-1 0 0,1 0 1,-1 0-1,1 0 0,-1-1 0,1 1 1,0 0-1,-1-1 0,1 1 1,0-1-1,-1 0 0,1 0 1,-2 0-1,-33-16-651,0-5 29,21 8 280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3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1832,'0'0'32,"0"-1"1,0 0-1,0 0 0,0 0 0,0 0 0,0 0 1,0 0-1,1 0 0,-1 0 0,0 1 0,0-1 1,1 0-1,-1 0 0,1 0 0,-1 1 1,1-1-1,-1 0 0,1 0 0,0 1 0,-1-1 1,1 0-1,0 1 0,-1-1 0,1 1 0,0-1 1,0 1-1,-1-1 0,1 1 0,0 0 0,0-1 1,0 1-1,1 0 0,36-1 462,-16 3-325,-17-2-142,0 0 0,0 1 0,0 0 1,0 0-1,0 0 0,-1 1 0,1 0 0,0 0 0,-1 0 0,1 0 0,6 5 0,0-1 23,-7 16 65,-3-21-114,0 1 0,0-1 0,0 1-1,-1-1 1,1 1 0,0 0 0,-1-1 0,1 1 0,-1-1 0,0 1 0,1 0 0,-1-1 0,0 1 0,0 0 0,0 0 0,0-1 0,0 1 0,-1 0-1,1-1 1,0 1 0,-1 0 0,1-1 0,-1 1 0,0-1 0,0 1 0,1-1 0,-1 1 0,0-1 0,0 0 0,0 1 0,0-1 0,-1 0 0,1 0-1,0 1 1,0-1 0,-1 0 0,1 0 0,-1-1 0,-1 2 0,-13 10-71,15-10 48,-1-1 1,1 1-1,-1-1 1,1 0-1,-1 1 1,0-1-1,0 0 1,0 0-1,0 0 1,0 0 0,0-1-1,0 1 1,0 0-1,0-1 1,0 0-1,0 1 1,-2-1-1,-33 6-1508,48-12 1160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3.5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1612,'11'12'143,"0"2"-1,-2-1 0,1 1 1,-2 1-1,0 0 0,-1 0 1,0 0-1,-1 1 1,-1 0-1,5 25 0,-3-14-19,-2-13-46,-2 0 0,0 1 1,0 0-1,0 24 1,-3-27-70,0 13 159,0-22-281,0-13-299,-15-11-159,2-2 42,2 8 212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3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83 1604,'-1'-14'243,"1"-21"317,0 34-544,0 0-1,0 0 1,0 0 0,0 0-1,1 0 1,-1 0-1,0 0 1,0 0 0,1 0-1,-1 0 1,1 0-1,-1 0 1,1 0 0,-1 0-1,1 1 1,-1-1-1,1 0 1,0 0 0,0 1-1,-1-1 1,1 0 0,0 1-1,0-1 1,0 1-1,1-1 1,7-2 83,0 0 0,0 1 0,1 1 0,-1-1-1,15 1 1,-21 1-84,0 1-1,0-1 1,0 1-1,0-1 0,0 1 1,0 0-1,0 0 1,0 1-1,0-1 1,0 0-1,-1 1 0,1 0 1,-1 0-1,1 0 1,-1 0-1,0 0 1,1 0-1,-1 0 0,0 1 1,-1-1-1,4 6 1,6 6 39,-9-12-47,-1-1-1,0 0 0,0 0 1,0 0-1,0 1 0,0-1 1,-1 1-1,1-1 0,0 0 1,-1 1-1,1-1 0,-1 1 1,1 0-1,-1-1 0,0 1 0,1-1 1,-1 1-1,0 3 0,0-3 1,1 1 0,-1-1-1,0 0 1,0 1 0,0-1 0,0 1-1,0-1 1,0 0 0,-1 1-1,1-1 1,-1 1 0,1-1 0,-1 0-1,0 0 1,0 1 0,0-1-1,0 0 1,-1 0 0,1 0 0,-1 0-1,1 0 1,-1-1 0,1 1-1,-1 0 1,0-1 0,0 1-1,0-1 1,0 1 0,0-1 0,0 0-1,0 0 1,-4 1 0,0 2-6,-1-1 1,0 0 0,0 0-1,0-1 1,-10 2 0,-6 0-629,0-2 0,-36 1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5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321 80 1640,'1'-1'17,"0"0"0,0 0-1,0 0 1,-1 0 0,1 0 0,0 0 0,-1 0-1,1 0 1,-1 0 0,1 0 0,-1 0 0,1 0-1,-1-1 1,0 1 0,1 0 0,-1 0-1,0-1 1,0 1 0,0 0 0,0 0 0,0-1-1,0 1 1,-1 0 0,1 0 0,0 0-1,-1-1 1,1 0 0,-2 0 11,0-1 0,1 1 0,-1 0 0,0 0 1,0 0-1,0 0 0,0 1 0,0-1 0,0 0 0,-1 1 0,1-1 0,-3 0 0,-3-2 17,-1 1 0,1-1-1,-1 2 1,0-1 0,0 1 0,1 1-1,-14-2 1,12 4-26,0 0-1,0 0 1,1 1 0,-1 0-1,0 1 1,1 0 0,-1 0-1,1 1 1,-11 6 0,-29 11 47,45-19-63,0 0 0,0 0 0,0 0 0,1 1 0,-1-1 0,1 1 0,-1 0 0,1 0 0,0 0 0,0 0 0,0 1 0,1-1 0,-1 1 0,1 0 0,0-1 0,0 1 0,0 0 0,0 1 0,1-1 0,0 0 0,-2 9 0,5-9 0,1 0 0,0 0 0,0 0 0,0 0 0,0 0 0,0 0-1,1-1 1,-1 0 0,1 1 0,0-2 0,0 1 0,8 4 0,89 28 15,-71-19-9,37 25 52,-62-38-49,-1 1 0,0 0 0,0 0 0,0 0 0,-1 0 0,1 1 0,-1-1 1,0 1-1,0 0 0,-1 0 0,3 7 0,11 48 252,-15-57-252,-1-1-1,1 1 1,-1-1-1,0 1 1,0 0-1,0-1 0,0 1 1,0-1-1,-1 1 1,1 0-1,-1-1 1,0 1-1,0-1 1,0 0-1,0 1 0,0-1 1,0 0-1,-1 1 1,1-1-1,-4 3 1,-5 4 29,8-6-32,-1-1 1,0 1-1,1-1 1,-1 0-1,0 0 1,0 0-1,-1 0 1,1 0-1,0-1 1,0 1-1,-1-1 1,1 0-1,-1 0 1,0 0-1,1 0 1,-1-1-1,-7 0 1,-5 1 8,4-1-7,-1 1-1,1-1 1,-1-1-1,1 0 1,-1-1-1,1 0 1,0-1-1,0-1 1,-17-6-1,25 8-54,0 0 0,0-1 0,0 1 0,0-1 0,1 0 0,-1 0 1,1 0-1,0 0 0,-1-1 0,1 1 0,1-1 0,-1 0 0,1 0 0,-1 0 0,1 0 0,0 0 0,1 0 0,-1-1 0,1 1 0,0-1 0,0 1 0,0-1 1,0 1-1,1-1 0,0 0 0,0 1 0,0-1 0,0 1 0,1-1 0,0 0 0,0 1 0,0-1 0,1 1 0,-1 0 0,1-1 0,0 1 0,0 0 1,1 0-1,-1 0 0,1 1 0,0-1 0,0 0 0,0 1 0,0 0 0,1 0 0,-1 0 0,9-5 0,11-6-326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5.6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 1832,'-1'1'37,"-1"1"-1,1-1 1,0 1-1,-1 0 1,1-1-1,0 1 0,0 0 1,0 0-1,0 0 1,1 0-1,-1-1 1,1 1-1,-1 0 1,1 0-1,-1 0 1,1 1-1,0-1 1,0 3-1,1 50 446,0-31-349,-3 16 14,1-30-108,0 1 1,1-1-1,0 0 0,2 16 1,4 8 58,1 1 1,2-1 0,1-1-1,24 54 1,-32-83-114,1 1-1,-1-1 1,1 1-1,-1-1 1,1 0-1,1 0 1,-1 0-1,0 0 1,1 0-1,0-1 1,0 0-1,0 0 1,0 0-1,0 0 1,1 0-1,-1-1 1,1 0-1,0 0 1,0 0-1,0-1 1,0 1-1,0-1 0,0-1 1,0 1-1,0-1 1,0 1-1,0-1 1,0-1-1,0 1 1,0-1-1,1 0 1,-1 0-1,-1 0 1,1-1-1,0 0 1,0 0-1,0 0 1,-1 0-1,0-1 1,1 0-1,-1 0 1,0 0-1,0 0 1,0-1-1,-1 1 1,1-1-1,3-5 1,-2 1-60,1 0 1,-2 0-1,1-1 1,-1 1-1,0-1 1,-1 0-1,0 0 1,4-18-1,3-8-93,-7 28 132,-1 0-1,0-1 1,0 1-1,0 0 1,0-15 0,11-173-342,-13 193 386,-1 0-1,1 0 1,0 0-1,0 0 1,0 1-1,0-1 1,1 0-1,-1 0 1,0 0-1,1 0 1,0 1-1,-1-1 1,1 0-1,0 0 1,0 1-1,0-1 1,0 1-1,0-1 1,2-2-1,1-3 263,-7 5-2,3 2-257,0 0 0,-1 1-1,1-1 1,-1 0 0,1 0 0,-1 1 0,1-1-1,-1 0 1,1 1 0,0-1 0,-1 0 0,1 1-1,0-1 1,-1 0 0,1 1 0,0-1 0,0 1-1,-1-1 1,1 1 0,0-1 0,0 1 0,0-1-1,-1 1 1,1-1 0,0 1 0,0 0 0,9 49 601,4 55-246,-12-85-313,2 0-1,0 0 1,1 0-1,13 34 1,-9-27-24,4 4-20,-9-24-55,0 0 0,-1 0 0,1 1-1,-2-1 1,3 11 0,-4-18 33,0 0-1,0 1 0,0-1 0,0 1 0,0-1 1,0 1-1,0-1 0,0 0 0,0 1 1,0-1-1,1 1 0,-1-1 0,0 0 0,0 1 1,0-1-1,1 1 0,-1-1 0,0 0 1,1 1-1,-1-1 0,0 0 0,1 0 0,-1 1 1,0-1-1,1 0 0,-1 0 0,0 1 1,1-1-1,-1 0 0,1 0 0,-1 0 0,0 0 1,1 0-1,-1 0 0,1 0 0,-1 1 1,1-1-1,-1 0 0,0-1 0,1 1 0,-1 0 1,1 0-1,-1 0 0,1 0 0,-1 0 1,0 0-1,1 0 0,-1-1 0,1 1 1,-1 0-1,0 0 0,1 0 0,-1-1 0,0 1 1,1 0-1,-1-1 0,19-12-675,-17-1 343,-2 0 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6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94 313 1716,'13'59'1128,"-8"-38"-840,-5-20-277,1-1 0,-1 1-1,1 0 1,-1-1 0,1 1-1,-1 0 1,0 0 0,0 0-1,1-1 1,-1 1 0,0 0 0,0 0-1,0 0 1,0-1 0,0 1-1,0 0 1,0 0 0,0 0-1,0-1 1,0 1 0,0 0-1,-1 0 1,1 0 0,0-1-1,0 1 1,-1 0 0,1 0 0,-1-1-1,1 1 1,-1 0 0,1-1-1,-1 1 1,1 0 0,-2 0-1,0 0 84,-4-5-35,0-1-1,0 0 1,0 0-1,1-1 1,0 1-1,0-1 0,0 0 1,-5-10-1,-11-22-12,17 32-41,1 1-1,0 0 0,0-1 1,0 1-1,1-1 0,0 0 0,0 0 1,0 0-1,1 0 0,0 0 1,0 0-1,0-9 0,0-16 13,0 24-13,0 0-1,0 0 1,1 0 0,0 0-1,1 0 1,-1 0 0,1 0-1,1 0 1,-1 1-1,1-1 1,0 0 0,6-11-1,1 2 3,-8 14-5,0-1 0,0 1 0,0 0 0,0 0 0,1 0 0,-1 0-1,1 0 1,-1 0 0,1 1 0,0-1 0,-1 0 0,1 1 0,0-1 0,0 1 0,0 0 0,0 0-1,4-2 1,-1 0-1,1 0 1,0 1-1,1 0 0,-1 0 0,0 0 0,0 1 0,1-1 0,-1 2 0,1-1 0,-1 1 0,1 0 1,-1 0-1,1 1 0,-1-1 0,1 2 0,-1-1 0,0 1 0,1 0 0,-1 0 0,9 5 0,-12-5 0,5 2 0,1 0 0,-2 0 0,1 1 0,0 0 0,-1 1 0,0 0 0,0 0 0,-1 0 0,0 1 0,0 0 0,0 0 0,7 13 0,-2 2 0,27 40 0,-36-58 0,1 0 0,-1 0 0,0 0 0,0 0 0,-1 1 0,1-1 0,-1 0-1,0 1 1,1 4 0,8 24-5,-6-23 7,1 1 0,-1-1-1,-1 1 1,0 0 0,3 22-1,-4-28-1,-6 5 11,4-10-11,0 0 0,-1 0-1,1 1 1,0-1 0,-1 0 0,1 0 0,0 0-1,-1 0 1,1 0 0,0 0 0,-1 0 0,1 0-1,0 0 1,-1 0 0,1 0 0,0 0 0,-1 0-1,1 0 1,-1 0 0,1 0 0,0 0 0,-1 0-1,1 0 1,0 0 0,0 0 0,-1-1 0,1 1-1,0 0 1,-1 0 0,1 0 0,0-1 0,0 1-1,-1-1 1,-1-3 2,-4-2-2,0-1 1,1 1 0,-1-1 0,1 0-1,0-1 1,1 1 0,0-1-1,0 0 1,1 0 0,0 0 0,0 0-1,1 0 1,0-1 0,-2-15-1,-3-10 0,6 31 0,0 0 0,0 1 0,0-2 0,1 1 0,-1 0 0,1 0 0,-1 0 0,1 0 0,0 0 0,0 0 0,1 0 0,-1 0 0,2-5 0,9-45 0,-9 41 1,0-1 1,1 1-1,0 0 0,1 0 1,8-16-1,-10 24-1,0 0-1,1 0 0,0 1 0,0-1 0,0 1 0,0-1 1,0 1-1,1 0 0,0 1 0,-1-1 0,1 0 0,0 1 1,0 0-1,0 0 0,1 0 0,-1 1 0,0-1 0,1 1 1,6-1-1,-4 2 1,0 0-1,0 0 1,0 0 0,0 1 0,0 0 0,0 1 0,0 0 0,-1 0-1,1 0 1,-1 1 0,1 0 0,-1 0 0,0 0 0,0 1 0,0 0 0,-1 0-1,1 1 1,-1-1 0,0 1 0,0 0 0,-1 1 0,1-1 0,6 13-1,5 10 1,-12-21 0,0-1 0,0 1 0,-1 0 0,0 0 0,4 14 0,5 13 1,-10-29-1,0-1-1,-1 1 1,1-1 0,-1 1 0,0 0 0,0-1-1,0 1 1,-1 6 0,0 142-165,0-153 154,1 0 1,-1 1-1,0-1 1,0 0-1,0 1 1,0-1-1,0 0 1,0 0 0,0 1-1,0-1 1,0 0-1,0 1 1,0-1-1,0 0 1,0 1-1,0-1 1,-1 0-1,1 0 1,0 1-1,0-1 1,0 0 0,0 1-1,0-1 1,-1 0-1,1 0 1,0 1-1,0-1 1,-1 0-1,1 0 1,0 0-1,0 1 1,0-1-1,-1 0 1,1 0 0,0 0-1,-1 0 1,1 0-1,0 0 1,0 1-1,-1-1 1,1 0-1,0 0 1,-1 0-1,1 0 1,0 0-1,-1 0 1,1 0 0,0 0-1,-1 0 1,1 0-1,0-1 1,0 1-1,-1 0 1,1 0-1,0 0 1,-1 0-1,1 0 1,0 0-1,0-1 1,-1 1 0,1 0-1,0 0 1,0 0-1,0-1 1,-1 1-1,1 0 1,0 0-1,0-1 1,-1 1-1,0-1-70,0 0 0,0-1 0,0 1 0,0 0 0,0 0 0,0-1 0,0 1 0,0 0-1,1-1 1,-1 1 0,1-1 0,-1 1 0,1-1 0,-1-2 0,1-9-300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5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10 112 1680,'-2'14'661,"-1"-12"-212,-1-22-55,21-53-266,-12 60-119,-4 12-7,-1 0 0,1 0-1,-1 0 1,1 0 0,-1 0-1,1 0 1,-1 0 0,0 0-1,0 0 1,1 0 0,-1 0-1,0 0 1,0 0 0,0-1-1,0 1 1,0 0 0,0 0-1,-1-2 1,8 3 53,-6 1-38,0-1-1,0 1 0,0 0 0,0-1 0,0 1 1,-1 0-1,1 0 0,0 0 0,-1 0 1,1 0-1,0-1 0,-1 1 0,1 0 1,-1 0-1,1 1 0,-1-1 0,0 0 0,0 0 1,1 0-1,-1 0 0,0 0 0,0 2 1,8 47 212,0 0-108,-2-27-81,2 0-1,0-1 1,12 22-1,-14-30-19,-1 1 0,7 27-1,7 18 18,-18-59-36,-1 0 0,1-1 1,-1 1-1,0 0 1,1-1-1,-1 1 0,0 0 1,1-1-1,-1 1 0,0 0 1,0 0-1,0-1 0,1 1 1,-1 0-1,0 0 0,0-1 1,0 1-1,0 0 1,-1 0-1,1-1 0,0 1 1,0 0-1,0 0 0,0-1 1,-1 1-1,1 0 0,0 0 1,-1-1-1,1 1 0,-1 0 1,1-1-1,-1 1 1,1-1-1,-1 1 0,1-1 1,-1 1-1,1-1 0,-1 1 1,0-1-1,1 1 0,-1-1 1,0 0-1,1 1 0,-1-1 1,0 0-1,0 0 1,1 1-1,-1-1 0,0 0 1,0 0-1,1 0 0,-1 0 1,0 0-1,-1 0 0,-118 5 1,119-5 2,-1 0-5,-4 0 0,5 0 11,36 0-1,140 0-4,-126-15 17,-48 15-36,-1-11-2440,0 7 2096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6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8 1676,'0'0'311,"-10"0"460,74-8 74,266 8-470,-328 0-489,-26 8-1194,9 6 728,2-7 248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6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1764,'1'2'59,"1"0"-1,-1 0 0,1 0 1,-1-1-1,1 1 1,0 0-1,-1 0 0,1-1 1,0 1-1,0-1 0,0 0 1,0 0-1,0 0 1,1 0-1,-1 0 0,0 0 1,0 0-1,1-1 1,-1 1-1,4 0 0,14 7 207,-9-4-210,1-1 0,-1 0-1,1 0 1,-1-1 0,1-1 0,0 0 0,-1-1-1,1 0 1,16-2 0,5 1 28,34-1-293,-64 2 136,0-1 0,0 1-1,0-1 1,0 0 0,0 0 0,0 0 0,0 0 0,0-1 0,0 1 0,0-1 0,0 1 0,-1-1 0,1 0 0,-1 0 0,1 0 0,-1-1 0,0 1 0,0-1-1,0 1 1,0-1 0,0 1 0,2-5 0,-2-7-278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7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283 6 1648,'-28'-6'1078,"20"12"-1002,1-1 1,-1 1 0,1 1 0,0-1 0,0 1 0,1 0-1,0 1 1,1 0 0,-1 0 0,-7 15 0,1 2 2,1 0 1,-12 42-1,18-48-54,1 0 0,0 0 1,2 1-1,0-1 0,1 0 0,1 1 0,1-1 1,3 20-1,-1-24-13,0 0 0,0-1 0,1 0 0,1 1 0,1-2 0,0 1 0,1-1 0,0 0 0,1 0 0,0-1 0,11 13 0,-14-21-9,1 0-1,-1 0 1,1 0-1,-1-1 0,1 1 1,0-2-1,0 1 1,0-1-1,0 1 0,1-2 1,-1 1-1,1-1 1,-1 0-1,1 0 0,-1-1 1,1 0-1,0 0 1,-1 0-1,1-1 1,-1 0-1,1 0 0,-1-1 1,7-2-1,-5 2 0,-1 0-1,0 0 0,0-1 1,0 0-1,0 0 1,0-1-1,-1 0 1,0 0-1,1 0 1,-1-1-1,-1 0 0,1 0 1,-1 0-1,0-1 1,0 0-1,-1 0 1,0 0-1,0-1 1,0 1-1,3-8 0,-5 7 0,0 0 1,-1 0-1,1 1 0,-1-1 0,-1 0 0,1 0 0,-1 0 0,-1-8 0,0 12-1,1 0 1,-1 0-1,0 0 1,0 1 0,0-1-1,0 0 1,-1 1-1,1-1 1,-1 1-1,1 0 1,-1-1-1,0 1 1,0 0-1,0 0 1,0 0-1,-1 0 1,1 1-1,0-1 1,-1 0-1,1 1 1,-1 0-1,0-1 1,-4 0-1,-2-1 3,-1 0-1,0 1 0,0 0 1,0 0-1,0 1 0,0 1 0,0 0 1,0 0-1,-15 3 0,-8 3 1,-50 16 0,46-11-6,25-7-31,0 1-1,0 0 0,1 1 1,-1 0-1,-17 14 1,-12 6-645,13-18-571,18-2 870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8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245 13 1656,'-37'-6'226,"33"5"-210,0-1 0,0 1 0,0 0 0,1 1 1,-1-1-1,0 1 0,0-1 0,0 1 0,0 0 0,0 1 0,0-1 0,0 1 0,0 0 0,-7 2 1,-14 6 36,23-9-48,-1 1-1,1-1 0,0 1 1,0-1-1,0 1 1,0 0-1,0 0 1,0 0-1,0 0 0,0 1 1,-1 1-1,-9 6 22,8-6-21,0-1 1,0 1 0,1 0-1,-1 0 1,1 0-1,0 0 1,0 0-1,0 1 1,0 0 0,0-1-1,1 1 1,0 0-1,0 0 1,0 0 0,0 1-1,1-1 1,-1 0-1,1 1 1,-1 5 0,-5 17 30,6-26-33,0 1 0,1 0 0,-1 0 0,0 0-1,1-1 1,-1 1 0,1 0 0,-1 0 0,1 0-1,0 0 1,0 0 0,0 0 0,0 0 0,0 0-1,0 0 1,1 0 0,-1 0 0,2 2 0,2 5 13,0 0 0,1-1 1,1 0-1,-1 0 0,1 0 1,1-1-1,-1 0 0,1 0 0,15 11 1,2-2 32,1-1 1,26 12 0,3 1 41,-46-24-65,38 25 148,-44-28-157,0 1 0,0-1 0,0 1 0,0 0-1,-1-1 1,1 1 0,-1 0 0,1 0 0,-1 0 0,1 0-1,-1 0 1,0 0 0,0 1 0,0-1 0,0 0 0,-1 0-1,2 5 1,2 8 83,-4-14-97,1-1 0,-1 0 0,0 0 0,0 1 0,0-1 0,1 0 0,-1 1 0,0-1 0,0 0 0,0 1 0,0-1-1,0 0 1,0 1 0,0-1 0,0 1 0,0-1 0,0 0 0,0 1 0,0-1 0,0 0 0,0 1 0,0-1 0,0 0 0,0 1 0,0-1 0,-1 0 0,1 1-1,0-1 1,0 0 0,0 1 0,-1-1 0,1 0 0,0 0 0,0 1 0,-1-1 0,1 0 0,0 0 0,0 1 0,-1-1 0,-14 28 202,10-25-181,0 0-1,0 0 1,0 0 0,0-1-1,-1 0 1,1 0-1,-1 0 1,1 0 0,-1-1-1,0 0 1,-10 0 0,-76-2 69,41 0-44,46 0-67,1 1 1,0-1-1,0 0 0,0 0 0,0 0 1,0 0-1,0-1 0,1 0 1,-1 1-1,0-1 0,1-1 0,-1 1 1,1 0-1,0-1 0,0 0 1,0 0-1,0 0 0,0 0 0,1 0 1,-1 0-1,1-1 0,0 1 1,0-1-1,0 0 0,1 0 0,-1 0 1,1 1-1,0-1 0,0 0 0,0-1 1,0 1-1,1-4 0,1 2-70,0 0-1,0 1 0,1-1 0,0 1 0,0-1 0,1 1 1,-1 0-1,1 0 0,0 0 0,1 0 0,-1 0 0,1 1 1,0-1-1,6-4 0,-4 2-104,7-8-170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8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1756,'1'27'488,"0"-17"-336,0 0 0,-1 0 0,-1 0 0,-3 18 0,2-16-83,1 1 1,0-1 0,1 1 0,1 0-1,1 14 1,1 26 110,-2-43-155,-1 1 0,2-1 0,-1 0 0,1 0 0,1 0 0,0-1 0,0 1 0,1 0 0,0-1 0,1 0 0,0 0 0,0 0 0,1-1 0,0 0 0,0 0 0,1 0 0,7 6 0,-11-12-35,0 0 0,-1 0-1,1-1 1,0 1 0,0-1-1,-1 0 1,1 0 0,0 0-1,0 0 1,1 0-1,-1-1 1,0 1 0,0-1-1,0 0 1,0 0 0,0 0-1,0 0 1,1-1 0,-1 1-1,0-1 1,0 0 0,0 0-1,0 0 1,0 0-1,-1 0 1,1-1 0,0 0-1,0 1 1,4-5 0,-3 3-20,0 0 0,0 0 0,-1 0 0,1-1 0,-1 0 0,0 1 0,0-1 0,0 0 0,-1-1 0,1 1 0,-1 0 0,0-1 1,0 1-1,0-1 0,-1 0 0,0 0 0,0 1 0,1-7 0,11-105-413,-13 103 398,0 0 0,1 0-1,1 0 1,5-23 0,-5 23 30,0 0-1,-2 0 1,-1-25 0,0 9 196,5 34 24,-2-3-145,-5 6 23,2-6-63,0 0 0,1 0 0,0-1 1,-1 1-1,1 0 0,0 0 0,0 0 1,0 0-1,0 0 0,0 0 0,1 0 1,-1 0-1,1 0 0,-1 0 0,1 0 0,0 0 1,-1-1-1,3 3 0,3 22 125,-6 9-44,1 0 0,1 1-1,2-1 1,1 0 0,11 34 0,-15-63-110,1-1 1,-1 1-1,1-1 1,0 0-1,0 0 1,1 1 0,0-2-1,0 1 1,0 0-1,0-1 1,1 1-1,0-1 1,0 0-1,6 6 1,7-44-970,11-4 137,-6 24 549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9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143 336 1736,'0'0'508,"-15"1"-70,11-1-406,0 0 0,0 0 0,0 0 1,1-1-1,-1 1 0,0-1 1,0 0-1,1-1 0,-1 1 0,1-1 1,-1 1-1,1-1 0,0 0 0,-1 0 1,1 0-1,0-1 0,0 1 1,1-1-1,-1 0 0,0 1 0,-2-6 1,-11-14 65,14 19-86,0 1-1,0-1 1,0 0 0,0 0 0,0 0 0,1 0 0,-1 0-1,1 0 1,0 0 0,0 0 0,0-1 0,0 1 0,1 0-1,0-1 1,-1 1 0,1-4 0,-13-58 209,13 61-213,-1 0-1,1 0 1,0 0 0,0 0-1,1 0 1,-1 1-1,1-1 1,0 0-1,0 0 1,0 0-1,0 1 1,1-1 0,-1 1-1,1-1 1,0 1-1,0 0 1,0-1-1,1 1 1,-1 0-1,1 0 1,-1 1 0,1-1-1,0 1 1,0-1-1,1 1 1,-1 0-1,0 0 1,1 0-1,-1 0 1,1 1 0,-1 0-1,1-1 1,0 1-1,0 1 1,5-2-1,-2 1-4,0 0-1,1 1 1,-1-1-1,1 1 1,-1 1-1,0 0 1,1 0-1,-1 0 1,0 1-1,0 0 1,1 0-1,-1 1 1,-1 0-1,1 0 1,0 1-1,-1-1 1,0 1-1,0 1 1,0-1-1,7 8 1,7 9 14,-1 1-1,-1 1 1,30 47 0,-12-15-9,-13 2-1,-23-48-6,0-8-1,-1-1 0,1 1 0,-1 0 1,0 0-1,1-1 0,-1 1 0,0 0 0,0-1 0,0 1 0,1-1 0,-1 1 0,0-1 0,0 1 0,0-1 0,0 0 0,0 1 0,0-1 0,0 0 0,0 0 0,0 0 0,0 1 0,0-1 0,0 0 0,0 0 0,0-1 0,0 1 0,1 0 0,-1 0 0,0 0 0,0-1 0,0 1 0,0 0 0,0-1 0,0 1 0,0-1 0,0 1 0,1-1 0,-1 1 0,0-1 1,0 0-1,1 1 0,-1-1 0,0 0 0,1 0 0,-1 0 0,1 1 0,-1-1 0,1 0 0,-1 0 0,0-2 0,-7-6 6,5 7-6,0-1 1,0 0-1,0 1 1,0-1-1,0-1 1,1 1-1,0 0 0,-1-1 1,1 1-1,0-1 1,1 1-1,-3-7 1,-13-23 1,14 26-2,0 1 0,1 0 0,-1-1 0,2 0 0,-1 1 0,-1-13 0,-4-15 0,6 27 0,0-1-1,0 0 1,1 0-1,0 1 1,1-1-1,-1 0 1,2 1-1,-1-1 1,1 1-1,0-1 1,0 1-1,1-1 1,0 1-1,7-11 1,-7 11-1,-1 4 2,0 0-1,0 0 0,1 0 0,-1 1 0,1-1 0,0 1 0,0-1 1,0 1-1,0 0 0,0 0 0,0 0 0,0 1 0,1-1 0,-1 1 1,1 0-1,-1 0 0,1 0 0,-1 0 0,1 1 0,0-1 0,-1 1 1,5 0-1,-2-1 0,1 1 0,-1 0 0,0 1 0,0-1-1,0 1 1,1 0 0,-1 1 0,0-1 0,-1 1 0,1 1 0,0-1 0,9 6 0,-5-1-1,0 1 0,0 0 0,-1 1-1,0 0 1,0 0 0,-1 1 0,0 0 0,11 20-1,1 4 4,-16-30-1,-1 1-1,1 0 1,-1 0-1,-1 1 1,1-1-1,-1 1 1,0-1-1,0 1 0,0 0 1,-1 0-1,0 0 1,1 8-1,11 88-8,-9-69 9,-3-30-2,0-1 0,0 1 1,-1-1-1,0 1 0,1 0 1,-1-1-1,0 1 0,0 0 1,0-1-1,-1 1 1,1 0-1,-1-1 0,1 1 1,-1-1-1,-2 6 0,-1 8-13,4-16 5,0 1 1,0 0-1,0 0 0,0-1 0,0 1 1,0 0-1,0 0 0,0-1 0,-1 1 1,1 0-1,0-1 0,0 1 0,-1 0 0,1-1 1,0 1-1,-1 0 0,1-1 0,0 1 1,-1 0-1,1-1 0,-1 1 0,1-1 1,-1 1-1,1-1 0,-1 1 0,0-1 1,1 0-1,-1 1 0,1-1 0,-1 1 1,0-1-1,1 0 0,-1 0 0,0 0 1,0 1-1,1-1 0,-1 0 0,0 0 1,0 0-1,1 0 0,-1 0 0,0 0 1,1 0-1,-1 0 0,0 0 0,0-1 1,1 1-1,-2 0 0,-1-2-100,0 0 0,-1 0 1,1 0-1,1 0 0,-1-1 0,0 1 1,0-1-1,1 1 0,-1-1 0,1 0 1,0 0-1,0 0 0,0 0 0,-2-5 1,-6-6-284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9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30 1632,'-10'0'1096,"30"0"-677,137-6 322,-5-8-534,-121 11-204,-13 1-129,-15-1-577,-5 3 678,0 0 0,1-1 1,-1 1-1,0 0 0,0 0 0,1 0 0,-1 0 0,0 0 1,0 0-1,1 1 0,-1-1 0,0 1 0,1-1 1,-1 1-1,0 0 0,-2 1 0,-33 17-356,29-14 285,-116 75-444,114-74 568,1 2 0,1-1 1,0 1-1,0 0 0,0 1 0,1 0 0,0 0 0,-6 11 1,13-19-5,-1 0 0,0 0 1,0 0-1,0 0 0,1 1 1,-1-1-1,1 0 0,-1 0 1,1 0-1,-1 1 0,1-1 1,0 0-1,0 1 1,-1-1-1,1 0 0,0 1 1,0-1-1,0 0 0,1 1 1,-1-1-1,0 0 0,0 1 1,1-1-1,-1 0 1,1 1-1,-1-1 0,1 0 1,-1 0-1,1 0 0,0 0 1,0 1-1,0-1 0,-1 0 1,1 0-1,0 0 1,0-1-1,0 1 0,0 0 1,1 0-1,-1 0 0,0-1 1,0 1-1,0-1 0,1 1 1,-1-1-1,0 1 1,0-1-1,1 0 0,-1 0 1,0 1-1,3-1 0,43 1 213,-14 0-253,46-4 1,-70 2-55,0 0 1,-1-1 0,1 0-1,0 0 1,-1-1-1,0 0 1,0-1 0,0 1-1,0-1 1,8-6-1,31-14-561,-32 4 266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0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1 1728,'-3'0'51,"0"0"0,0 0 0,0 1 0,1-1 0,-1 1 0,0 0 0,1 0-1,-1 0 1,0 0 0,1 0 0,-1 1 0,1-1 0,0 1 0,-1 0 0,1-1 0,0 1 0,0 0 0,0 0-1,-2 3 1,-26 48 478,22-37-424,0 1-44,2 1 1,0 0 0,1 1-1,0-1 1,2 1-1,0 0 1,1 0 0,1 35-1,1-51-56,0 1 0,0-1 1,0 0-1,0 1 0,1-1 0,-1 1 0,1-1 0,0 0 0,0 0 0,0 1 0,0-1 0,1 0 0,-1 0 0,1 0 0,0 0 0,0 0 0,0-1 0,0 1 0,0 0 0,1-1 0,-1 0 0,1 0 1,0 1-1,-1-1 0,1-1 0,0 1 0,0 0 0,0-1 0,0 0 0,1 1 0,-1-1 0,0 0 0,0-1 0,1 1 0,-1-1 0,1 1 0,-1-1 0,5 0 0,2-1-1,0 1-1,0-2 1,-1 1-1,1-1 1,0-1-1,0 1 1,-1-2-1,0 1 1,1-2-1,-1 1 0,-1-1 1,11-7-1,-16 9-4,1 1 2,0 0 0,0-1 0,-1 1 0,0-1 0,1 0-1,-1 0 1,0 0 0,0-1 0,0 1 0,-1-1 0,1 0 0,-1 1 0,0-1 0,0 0 0,0 0 0,-1-1 0,1 1-1,0-6 1,0 1 3,0 0 0,0 0-1,-1 0 1,-1 0 0,1 0-1,-1 0 1,-1 0 0,0 0-1,0 0 1,-1 1 0,0-1-1,0 0 1,-1 1-1,-5-11 1,5 13-5,0 1 1,-1-1-1,0 1 0,0 0 0,0 0 0,-1 0 1,1 0-1,-1 1 0,0 0 0,0 0 0,-1 0 1,1 1-1,-1 0 0,0 0 0,0 0 0,0 1 1,0-1-1,0 1 0,-1 1 0,-11-2 0,-18-3-107,24 3-70,0 1-1,0 0 0,0 0 0,0 1 0,-1 1 1,1 0-1,0 1 0,0 0 0,0 1 0,-13 4 1,1 1-198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0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10 1748,'0'0'12,"0"-1"0,0 1-1,0 0 1,0-1 0,0 1-1,0 0 1,0-1 0,-1 1-1,1 0 1,0-1 0,0 1 0,0 0-1,0-1 1,0 1 0,0 0-1,-1 0 1,1-1 0,0 1-1,0 0 1,0-1 0,-1 1 0,1 0-1,0 0 1,0-1 0,-1 1-1,1 0 1,0 0 0,-1 0 0,1 0-1,0-1 1,-1 1 0,1 0-1,0 0 1,-1 0 0,1 0-1,0 0 1,-1 0 0,1 0 0,0 0-1,-1 0 1,1 0 0,-21 7 344,-16 17 84,20-12-373,0 1 0,1 1-1,1 0 1,0 1 0,1 1 0,1 0 0,0 1 0,1 1 0,1 0 0,0 0 0,-12 34 0,21-48-61,-8 26 53,1 1-1,-8 52 1,16-72-49,0-1 0,1 1 1,0 0-1,1 0 0,0-1 0,1 1 1,0-1-1,0 1 0,1-1 0,1 0 0,8 17 1,-9-21-11,0 1 1,1-1 0,0 0-1,1-1 1,-1 1 0,1-1-1,0 0 1,0 0 0,1 0-1,-1 0 1,1-1 0,0 0-1,0-1 1,1 1 0,-1-1-1,1 0 1,-1-1 0,1 0-1,0 0 1,0 0 0,9 1-1,-7-2-34,1 0-1,-1-1 1,0 0 0,0 0-1,1-1 1,-1 0-1,0 0 1,0-1-1,0 0 1,0-1 0,-1 0-1,13-7 1,-7 4-69,-1-1 0,0-1 1,0 0-1,-1-1 0,0 0 1,-1-1-1,13-13 1,-8 5-135,-1 0 1,20-32-1,-11 20-1,2 1 20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1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124 268 1660,'-13'12'197,"-1"5"224,-13 27 92,21-37-444,1 0 0,1 1 1,-1-1-1,2 1 0,-7 17 0,-3 20 144,9-35-177,1-1 0,1 1 0,0 0 0,0-1 0,0 14 0,-2 27 89,2-44-111,1-1 0,0 1-1,1-1 1,-1 1 0,1 0-1,0-1 1,1 1-1,-1-1 1,1 1 0,0-1-1,1 1 1,-1-1 0,1 1-1,0-1 1,0 0-1,1 0 1,4 7 0,-2-3 5,-4-7-17,-1 0 0,1 0 1,0-1-1,0 1 0,0-1 1,0 1-1,0-1 0,1 1 0,-1-1 1,0 1-1,0-1 0,1 0 1,-1 0-1,1 0 0,0 0 0,2 1 1,-2-1-4,1 1-8,0-1 1,0 1 0,0-1 0,0 0 0,0 0 0,0 0 0,0-1 0,0 1 0,0-1 0,0 1 0,0-1 0,1 0 0,-1-1 0,0 1 0,0 0 0,0-1 0,0 0 0,1 1 0,-1-1 0,0 0 0,0-1 0,4-1 0,-6 2 0,8-3-36,-1-1 1,1 1-1,-1-1 0,-1-1 0,1 1 0,-1-1 0,0-1 0,0 1 0,-1-1 0,1-1 0,-2 1 1,6-9-1,10-28-85,-3-1 0,18-62 0,-35 100 138,1 0 0,-2 0 1,1 0-1,-1 0 0,-1-10 0,0-2 113,1 17 15,0 232 728,13-179-1124,-12-51 237,0 1 0,1-1 0,-1 0 0,0 0 0,0 0 0,0 0 0,0 0 0,1 0 0,-1 0 0,0 0 0,0 0 0,0-1 0,0 1 0,0 0 0,1-1 0,-1 1 0,0-1 0,0 1 1,0-1-1,0 0 0,0 1 0,0-1 0,1-1 0,2-4-31,1 0 0,0 0 1,0 1-1,0-1 0,1 1 1,6-4-1,19-19-54,-14-16 197,-17 43-75,1 1-1,0-1 1,0 0-1,0 0 1,-1 0-1,1 1 1,0-1 0,0 0-1,0 1 1,0-1-1,0 1 1,0-1-1,0 1 1,0 0-1,0-1 1,1 1-1,-1 0 1,0 0-1,0-1 1,0 1 0,0 0-1,0 0 1,0 1-1,1-1 1,-1 0-1,0 0 1,0 0-1,0 1 1,0-1-1,0 0 1,0 1-1,0-1 1,0 1 0,0 0-1,0-1 1,0 1-1,0 0 1,0-1-1,0 2 1,6 5 26,-1 0-1,1 0 1,-2 0 0,7 11-1,-1-3-14,27 71 67,-34-79-94,0 0 1,0 1-1,-1 0 0,0 0 1,-1-1-1,0 2 1,2 8-1,-4-16-5,0 0 0,0 0-1,0 0 1,0 0 0,0 0 0,0 0 0,1 0-1,-1-1 1,0 1 0,1 0 0,-1 0 0,1 0-1,-1 0 1,1 0 0,-1-1 0,1 1 0,-1 0-1,1 0 1,0-1 0,0 1 0,-1-1 0,1 1-1,0 0 1,0-1 0,1 1 0,-2-1 0,1 0 0,-1 0 1,1 0-1,0 0 0,-1 0 0,1-1 1,-1 1-1,1 0 0,0 0 0,-1 0 0,1-1 1,-1 1-1,1 0 0,-1-1 0,1 1 1,-1 0-1,1-1 0,-1 1 0,0-1 1,1 1-1,-1-1 0,0 1 0,1-1 1,-1 1-1,0-1 0,1 1 0,-1-1 1,0 1-1,0-1 0,0 0 0,1 1 1,-1-1-1,0 1 0,0-1 0,0 0 1,0 1-1,0-1 0,0 1 0,0-1 1,0 0-1,-1 1 0,1-1 0,0 1 1,-1-2-1,2 1 0,-1-1 0,0 1 1,1 0-1,-1-1 0,0 1 0,1 0 0,0-1 1,-1 1-1,1 0 0,0 0 0,0 0 1,-1 0-1,1-1 0,0 1 0,0 0 0,2-1 1,8-13-40,15-78-92,-18 60 112,22-57 0,-17 40 47,-12 48-24,8-13 32,-8 15-29,-1 0 0,1 0 0,0 0 0,-1 0 0,1 0 0,-1 0 0,1 0 0,-1 0 0,1 0 0,-1 0 0,1 0 0,0 0 0,-1 1 0,1-1 0,-1 0 0,1 0 0,-1 1 0,0-1 0,1 0 0,-1 1 0,1-1 0,-1 0 0,1 1 0,-1-1 0,0 1 0,1-1 0,-1 1 0,0-1 0,0 1 0,1-1 1,-1 1-1,0-1 0,0 1 0,0-1 0,1 2 0,52 113 111,-27-38-88,-14-49-9,-10-21-35,1 1 1,0-1 0,1 0 0,-1 0 0,9 11-1,-12-18 15,1 1 0,-1-1-1,1 1 1,-1-1-1,1 0 1,-1 1-1,1-1 1,-1 0-1,1 1 1,-1-1-1,1 0 1,-1 0-1,1 1 1,-1-1-1,1 0 1,-1 0-1,1 0 1,0 0-1,-1 0 1,1 0 0,-1 0-1,1 0 1,-1 0-1,1 0 1,0 0-1,-1 0 1,1 0-1,-1 0 1,2-1-1,0-1-15,-1 1-1,1-1 1,0 1-1,-1-1 1,1 0-1,-1 0 1,1 0-1,-1 0 1,0 0-1,0 0 0,2-5 1,3-9-100,0 0 1,-2-1-1,0 0 0,0 1 1,1-35-1,-5-93-226,-1 67 270,1 48 76,2 0 1,6-35-1,-7 56 9,-1 1-1,0 0 0,0-1 1,0 1-1,-1 0 0,-3-13 1,-2-24 56,6-44 339,27 199 559,6 101-483,-18-101-327,-11-81-121,-2-11-9,0 0 1,2 0-1,11 36 0,-11-47-34,0-1-36,-1 1 0,0-1 0,0 1-1,0 0 1,-1 0 0,-1 0 0,2 11 0,-3-18-144,-2-22-1070,-9 13 902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43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1763 1644,'0'0'262,"-7"-25"302,6 23-540,0 0-1,0 1 1,0-1-1,1 0 1,-1 0-1,1-1 1,0 1-1,0 0 1,0 0-1,0 0 1,0 0-1,0 0 1,0 0-1,0 0 1,1 0-1,0-3 1,0 2-11,0 1 0,-1-1 0,0 1 0,1-1 0,-1 1 0,0-1 0,0 1 0,0-1 0,-1 1 0,1-1 0,-1 1 0,0-5 0,-2-3 9,0 0 1,1 0-1,0 0 0,1 0 1,0-1-1,0 1 0,1 0 1,1-1-1,1-12 0,0-18 52,-1 26-49,1 0-1,0 0 1,1 1-1,1-1 0,8-24 1,1 1 14,21-35 51,-29 61-78,0 1 0,1-1 1,1 1-1,10-15 0,3-4 12,32-35 35,-14 17-33,63-63 0,-22 27-13,-18 30-3,-50 43-9,1 0 1,25-17-1,-27 21 4,1 0 0,-2-1 0,1-1 0,-1 0-1,11-12 1,-12 13-5,2 0 1,-1 0-1,1 1 0,0 1 0,16-9 0,-21 12-1,205-124 6,-186 112-6,-2 3 4,42-19 0,-7 2-1,-45 21-1,1 2 0,1-1 0,21-7 0,62-25 31,110-29 15,-4 14-60,-187 50 18,40-12 16,84-13-1,18-1 18,-106 23-5,69 0 0,-77 5-16,-1-3 0,43-10-1,-78 14-14,55-1-20,-54 3 19,-1-1 1,1 0-1,-1-1 0,1 1 0,8-3 0,-4 0 15,-1 2-1,1-1 1,16 1-1,17-2 10,83-11 27,-109 11-47,0 1 1,38 1 0,-33 1 4,25-2 9,1-2-1,63-14 0,-55 11 6,92-1-1,-55 1 7,-96 5-29,0 1-5,-35-37-2148,26 32 1780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1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1 102 1612,'0'-2'32,"0"1"0,1-1-1,-1 0 1,0 1 0,1-1 0,0 1-1,-1-1 1,1 1 0,0-1-1,0 1 1,0-1 0,0 1 0,0 0-1,0 0 1,0-1 0,1 1 0,-1 0-1,0 0 1,1 0 0,-1 0-1,1 1 1,-1-1 0,2-1 0,46-15 455,-22 7-324,-23 8-149,-1 1-1,1-1 1,0 1 0,0 0-1,0 0 1,0 0-1,0 0 1,6 0 0,-7 1-16,1 0 1,0-1 0,0 1 0,0-1 0,0 0 0,-1 0 0,1-1 0,4-2 0,-3 2-55,0 0-1,0 1 1,0-1-1,0 1 1,0 0-1,7-1 1,21-7-746,-31 8 466</inkml:trace>
  <inkml:trace contextRef="#ctx0" brushRef="#br0" timeOffset="1">399 8 1760,'0'3'61,"1"0"1,0-1-1,0 1 0,0 0 0,1-1 1,-1 1-1,1-1 0,-1 1 0,1-1 1,0 0-1,0 0 0,0 0 0,0 0 1,0 0-1,0 0 0,1 0 0,-1-1 1,1 1-1,-1-1 0,1 0 0,0 0 1,-1 0-1,1 0 0,3 1 0,20 7 94,43 8-1,-35-9 6,-19-5-122,0-1 1,1 0-1,-1-2 0,1 1 1,22-4-1,13 1 16,-46 2-64,0 0-1,0 0 0,0-1 0,0 1 0,0-1 1,0 0-1,0 0 0,-1-1 0,1 1 1,0-1-1,6-4 0,6-2-103,0-2-478,-18 10 548,1-1 0,-1 1 0,0-1 1,0 1-1,1-1 0,-1 1 0,0 0 1,0-1-1,0 1 0,0 0 0,0 0 1,0-1-1,1 1 0,-1 0 1,0 0-1,0 0 0,0 0 0,0 0 1,0 0-1,0 1 0,0-1 0,0 0 1,0 1-1,-12-1-287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2.0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73 1632,'-1'16'296,"1"-15"-257,-1 1 1,1 0 0,-1 0 0,1 0 0,0-1-1,0 1 1,0 0 0,0 0 0,0 0-1,0 0 1,0-1 0,1 1 0,-1 0 0,0 0-1,1 0 1,0-1 0,-1 1 0,1 0 0,0-1-1,0 1 1,0-1 0,0 1 0,0-1-1,0 1 1,1-1 0,-1 0 0,2 2 0,5-2-20,0 0 0,1-1 0,-1 0 1,0 0-1,0 0 0,1-1 0,-1-1 1,0 1-1,0-2 0,0 1 0,0-1 0,-1 0 1,1 0-1,9-6 0,-1 0-229,0-1-1,-1 0 1,0-1-1,-1 0 1,26-27-1,-16 16-150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2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 0 1856,'-4'1'63,"0"0"-1,0 0 1,0 0-1,0 0 1,0 1-1,0-1 1,0 1-1,1 0 0,-1 0 1,1 0-1,-1 1 1,1-1-1,0 1 1,0 0-1,0 0 1,0 0-1,1 0 1,-1 0-1,1 1 1,-3 5-1,-6 9 72,1 0 0,-12 33 0,16-28-73,0 0-1,1 0 1,1 1 0,1-1 0,1 1 0,3 43 0,-1-51-38,0-9-12,0 0 1,1 1-1,0-1 1,0 0-1,1 0 0,3 9 1,-4-13-8,0-1 0,0 0 0,0 1 0,0-1 0,0 0 0,1 0 0,-1 1 0,1-1 0,0 0 0,-1-1 0,1 1 0,0 0 0,0 0 0,0-1 0,0 1 0,1-1 1,-1 0-1,0 0 0,1 0 0,-1 0 0,5 2 0,0-3 0,1 1-1,-1-1 1,0 0 0,0 0 0,1-1 0,-1 0 0,0 0-1,0 0 1,0-1 0,0 0 0,0-1 0,-1 0 0,1 0 0,-1 0-1,0-1 1,12-8 0,-11 6-2,0 1 0,-1-1 0,1-1 0,-1 1 0,-1-1 0,1 0 0,-1-1 0,0 1 0,-1-1 0,0 0 0,0 0-1,-1 0 1,5-17 0,-6 13 0,1 0-1,-2 0 0,0 0 0,0 0 1,-2-15-1,1 22-1,-1-1 1,0 1-1,0 0 1,-1 0-1,1-1 0,-1 1 1,0 0-1,0 1 0,-1-1 1,0 0-1,1 1 1,-2-1-1,1 1 0,-7-7 1,2 4-1,1 1 1,-1 0-1,-1 1 1,1 0 0,-1 0-1,1 1 1,-1 0-1,-1 0 1,1 1-1,0 1 1,-14-3-1,-9 1-321,-1 1 0,-36 2-1,67 1 296,-38-9-1198,27 3 850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3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1764,'1'52'594,"1"0"-1,10 53 1,11 0-389,6 37-19,9 45-25,-27-139-125,-7-36-27,-1 0-1,-1 0 1,0 0-1,0 13 1,11 85 59,-13-68-35,0-26-26,0-25-58,-1 5-2,0 0-1,0-1 1,0 1 0,-1 0-1,1 0 1,-1 0 0,0 0-1,0 0 1,-4-5 0,-12-24-385,-7-22-536,23 39 590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3.4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0 138 1860,'0'0'260,"13"-7"412,21 5-343,-1-1 0,62-15 1,11-1-139,-59 13-113,60-4-59,-104 9-72,0 0 1,0-1 0,0 1 0,-1-1-1,1 1 1,0-1 0,-1 0-1,1 0 1,-1-1 0,0 1 0,1 0-1,-1-1 1,0 1 0,0-1-1,-1 0 1,3-4 0,4-4-398,5-4-254,-11 8 355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3.8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 1848,'344'0'2172,"-327"0"-2159,0 0 0,0-1 1,0-1-1,0 0 0,-1-2 1,1 0-1,-1 0 0,30-14 1,-44 17-84,-30 1-2013,18 0 1724</inkml:trace>
  <inkml:trace contextRef="#ctx0" brushRef="#br0" timeOffset="1">219 311 1824,'9'-2'145,"0"-1"0,0 1 0,1 0 0,-1 1 1,0 0-1,1 1 0,-1 0 0,1 0 0,13 3 0,11-2-4,24-3 76,-38 1-158,1 0-1,0 1 1,0 1 0,-1 1 0,25 5 0,-45-6-75,1-1 1,0 0-1,-1 1 1,1-1-1,0 0 0,0 0 1,-1 0-1,1 1 1,0-1-1,0 0 1,-1 0-1,1 0 1,0 0-1,0 0 1,-1 0-1,1-1 0,0 1 1,0 0-1,-1 0 1,1 0-1,0-1 1,0 1-1,-1 0 1,1-1-1,0 1 1,-1-1-1,1 1 1,-1-1-1,1 1 0,0-1 1,-1 1-1,1-1 1,0 0-1,1-25-1213,-3 16 991,1 2-120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4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47 1824,'0'-2'35,"0"1"0,1-1 0,-1 1-1,0-1 1,1 1 0,-1-1 0,0 1 0,1 0-1,0-1 1,-1 1 0,1-1 0,0 1 0,0 0 0,0 0-1,0-1 1,0 1 0,0 0 0,0 0 0,0 0-1,0 0 1,0 0 0,3-1 0,0 0 22,0 0 0,1 0 0,-1 0 0,1 1 0,0-1-1,-1 1 1,8-1 0,2 1 42,0 0 0,0 1 0,0 1 0,25 3 0,21 15 107,-58-18-200,1 0 0,-1 0 0,0 0 0,0 0 0,1 0 0,-1 1 1,0-1-1,0 1 0,0-1 0,0 1 0,-1 0 0,1 0 0,0 0 0,-1 0 1,1 0-1,-1 0 0,0 0 0,0 0 0,0 0 0,0 1 0,0-1 0,0 1 1,0 2-1,6 18 24,-6-22-29,0 0 0,0 1 1,-1-1-1,1 1 0,-1-1 0,1 1 1,-1-1-1,1 1 0,-1 0 0,0-1 0,0 1 1,1-1-1,-1 1 0,-1 0 0,1-1 1,0 1-1,0-1 0,0 1 0,-1 0 0,0 1 1,-6 9-3,1-1 0,-2 0 0,1-1 1,-2 0-1,1 0 0,-1-1 1,-1 0-1,-20 15 0,10-8 0,12-11-2,-1 0 1,0 0-1,-1-1 0,1 0 0,-1-1 0,0 0 0,1 0 0,-1-1 1,-19 1-1,16-10 119,13 7-116,12 0 11,-1 0 1,0 0 0,1 1-1,-1 1 1,1 0 0,-1 1-1,12 4 1,-2 0 2,0 2 0,29 16 0,-42-20-10,-1 0 0,0 1 0,1 0-1,-2 0 1,1 1 0,-1-1 0,0 1 0,0 1 0,6 10 0,-8-11-3,-1-3 0,-1 0 0,1 0 0,-1 1 0,0-1 0,0 0 0,0 1 0,-1-1 0,0 1 0,0-1 0,1 10 0,11 52 29,-13-62-28,-1 1-1,0-1 1,0 0-1,-1 0 1,1 0-1,-1 0 1,0 0-1,0 0 0,0-1 1,0 1-1,-1-1 1,1 1-1,-1-1 1,0 0-1,0 0 1,0 0-1,0 0 1,-1-1-1,1 1 0,-1-1 1,0 0-1,0 0 1,1 0-1,-1 0 1,0-1-1,-1 0 1,1 0-1,0 0 1,0 0-1,0-1 0,-1 1 1,-3-1-1,-39 0-6,1-2-1,-71-12 0,112 13-34,1 0 1,-1 0-1,1-1 0,-1 1 0,1-1 0,0 0 1,0-1-1,0 1 0,0-1 0,0 0 1,1 0-1,-1 0 0,1 0 0,0 0 1,0-1-1,0 0 0,0 1 0,0-1 0,1 0 1,0 0-1,0-1 0,0 1 0,0 0 1,1-1-1,0 1 0,-1-1 0,2 1 1,-1-1-1,0 0 0,1-5 0,2-32-724,9 26 378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5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3 1892,'-15'-1'778,"15"0"-762,-1 1 0,1 0 0,0 0 0,-1 0 0,1 0 0,0-1 0,-1 1 0,1 0-1,-1 0 1,1 0 0,-1 0 0,1 0 0,0 0 0,-1 0 0,1 0 0,-1 0 0,1 0 0,-1 0 0,1 1 0,0-1-1,-1 0 1,1 0 0,0 0 0,-1 0 0,1 1 0,-1-1 0,1 0 0,0 0 0,-1 1 0,1-1 0,0 0 0,0 1-1,-1-1 1,1 0 0,0 1 0,0-1 0,-1 0 0,1 1 0,0-1 0,0 0 0,0 1 0,-7 29 325,5 46-113,2-63-170,0 3-29,-1-2-2,1-1 0,0 1 0,2-1 0,-1 1 0,7 23-1,-2-18 3,-6-17-26,0 0-1,1 1 0,-1-1 0,1 0 0,-1 0 0,1 0 0,0 0 0,0 0 0,0 0 1,0 0-1,0 0 0,0 0 0,0 0 0,1 0 0,-1-1 0,1 1 0,-1-1 0,1 1 1,0-1-1,0 1 0,0-1 0,-1 0 0,1 0 0,0 0 0,4 1 0,10 3 10,0-2 0,1 0 0,-1-1 0,20 1 0,4-2-3,25-1-12,-64 0 3,40-6-303,45-12 0,-84 17 230,1-1-1,-1 0 0,1 1 0,-1-1 0,0 0 1,0 0-1,0 0 0,0-1 0,0 1 1,0 0-1,1-5 0,8-7-371,0-1 67,-9 1 26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5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1600,'1'1'24,"-1"0"1,1 0-1,0 0 0,-1 0 1,1 0-1,-1-1 0,1 1 1,-1 0-1,0 0 0,1 0 1,-1 1-1,0-1 0,0 0 1,0 0-1,0 0 0,1 0 1,-2 2-1,6 22 262,-5-24-272,0 1 0,1 0 0,-1-1 0,0 1 0,0-1 0,0 1 0,0-1 0,0 1 0,-1 0 1,1-1-1,0 1 0,-1-1 0,1 1 0,-2 1 0,-2 15 101,6 3 29,1-1 1,8 31 0,-3-15 0,18 81 191,12 43-37,-33-129-225,1 51 0,7 35 70,-19-92-106,5-25-38,1 0 0,0 0 1,0 0-1,0 0 1,-1 0-1,1 1 1,0-1-1,0 0 1,0 0-1,0 0 1,-1 1-1,1-1 1,0 0-1,0 0 1,0 1-1,0-1 1,0 0-1,0 0 0,0 1 1,0-1-1,-1 0 1,1 0-1,0 1 1,0-1-1,0 0 1,0 0-1,0 1 1,1-1-1,-1 0 1,0 0-1,0 1 1,0-1-1,0 0 1,0 0-1,0 1 1,0-1-1,0 0 0,0 0 1,1 1-1,-1-1 1,0 0-1,0 0 1,0 0-1,1 0 1,-1 1-1,0-1 1,0 0-1,0 0 1,1 0-1,-1 0 1,0 0-1,0 1 1,1-1-1,-1 0 0,0 0 1,0 0-1,1 0 1,-1 0-1,0 0 1,0 0-1,1 0 1,-1 0-1,0 0 1,3 0-15,-16-7-194,12-4-23,0 0 0,-1 0 0,0 1 1,-1-1-1,0 1 0,-5-11 0,4 10-8,2-9-140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5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244 1 1660,'-4'-1'91,"0"1"-1,0 1 0,-1-1 1,1 0-1,0 1 1,0 0-1,0 0 1,0 0-1,0 1 1,0-1-1,0 1 0,1 0 1,-8 5-1,6-3-33,0 1 0,1 1 0,-1-1 0,1 1-1,0-1 1,1 1 0,-6 12 0,-8 19 54,3 1 0,1 0 0,-11 53 0,14-50-53,6-20-38,1 1 0,1-1 0,1 1 0,0 0 0,2 0 0,1 0 0,0-1 0,2 1 1,0-1-1,1 1 0,14 33 0,-16-48-20,0 1 0,1-2 1,-1 1-1,1 0 0,1-1 1,-1 1-1,1-1 0,0-1 1,0 1-1,1-1 0,0 0 1,0 0-1,0 0 0,1-1 1,-1 0-1,1 0 1,0-1-1,0 0 0,0 0 1,1 0-1,-1-1 0,0 0 1,1-1-1,0 0 0,-1 0 1,1-1-1,0 1 0,0-2 1,-1 1-1,1-1 0,0 0 1,-1-1-1,1 1 0,-1-2 1,0 1-1,1-1 0,-1 0 1,10-6-1,-15 8 0,7-4-3,0 1 0,-1-1 0,1-1 0,-1 0 0,0 0 0,-1 0 0,1-1-1,-1 0 1,0-1 0,-1 1 0,9-15 0,21-48 10,-34 64-4,0 1 1,0-1-1,0 0 0,-1 0 0,1-1 0,-2 1 0,1 0 0,-1 0 1,0-1-1,0 1 0,-1-7 0,-1 1 6,-1 0 0,0 0-1,-1 0 1,-1 0 0,-7-14 0,9 21-6,-1 0 1,0 0 0,0 0 0,0 1 0,-1 0 0,1-1 0,-1 2 0,0-1 0,0 1 0,-1-1 0,1 1 0,-1 1-1,-6-3 1,4 2 0,-1 0-1,1 1 0,-1 0 0,0 1 0,0 0 0,1 0 0,-1 1 0,0 0 1,0 1-1,0 0 0,0 0 0,-13 4 0,-8 4-9,-1 1 0,-29 15 0,39-16-15,-20 15-208,37-21 130,0 1-1,-1-1 1,1 0 0,-1-1 0,0 1 0,0-1 0,0 0 0,0 0 0,0-1 0,-6 2 0,-6 3-755,4-5 489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43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1724,'0'0'616,"26"20"-47,8 7-248,1-2 1,53 30-1,-86-54-311,0 0-1,0 0 0,0 0 1,1 1-1,-1-1 1,0 1-1,-1-1 1,1 1-1,0 0 1,0 0-1,-1-1 1,1 1-1,-1 1 1,0-1-1,1 0 1,-1 0-1,0 0 1,0 1-1,-1-1 1,1 0-1,0 5 1,4 5 7,-5-11-15,1-1-1,-1 1 1,1 0-1,-1-1 1,1 1-1,-1 0 1,0 0-1,1 0 0,-1-1 1,0 1-1,0 0 1,0 0-1,0 0 1,0-1-1,1 1 1,-2 0-1,1 0 1,0 0-1,0 0 0,0 0 1,0-1-1,0 1 1,-1 0-1,1 1 1,-3 12 30,3-12-27,0 0 0,0 0-1,0 0 1,0 0-1,0 0 1,-1-1-1,1 1 1,-1 0-1,1 0 1,-1-1 0,0 1-1,-1 3 1,-6 8 15,5-7-12,1-1-1,-1 0 0,-1 1 0,1-1 1,-1-1-1,0 1 0,0 0 1,0-1-1,-1 0 0,-9 7 0,3-4 0,1 0-1,0 1 1,-15 15-1,1-1 8,18-17-14,6-4-2,-1 0 0,0 0 0,0 0 0,0 0-1,0-1 1,0 1 0,0 0 0,0-1 0,0 1 0,-1-1-1,1 1 1,0-1 0,0 1 0,0-1 0,-1 0 0,1 0-1,0 0 1,0 1 0,0-1 0,-1-1 0,1 1 0,-2 0-1,2 0-53,0 0-15,0-1-1,1 1 1,-1-1 0,1 1-1,-1-1 1,1 1-1,-1-1 1,1 1-1,-1-1 1,1 1-1,-1-1 1,1 0-1,0 1 1,-1-1 0,1 0-1,0 1 1,0-1-1,0 0 1,-1 0-1,1 1 1,0-1-1,0-1 1,0-3-326,0-4 31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4.417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52 0 1608,'0'0'532,"0"2"-364,0 1 5,0 3-53,0 1 25,0 2-11,0 2-26,0 3 13,0 3-10,0 3 6,0 3-16,0 3 5,0 0-16,0 1-10,0 0-7,0-1-18,0 0 8,-2-1-13,-1-1-11,1-2-15,-1-1 2,-1-1-6,1 1 14,-1-3-13,2 1 4,-2 0 4,0-1-11,1 0-1,1 0-1,1 0-4,0 0 0,0 0-14,-1-2 18,2 1-10,-3-3 2,1-1-14,0-1 18,1-2-20,0-1 20,0-1-6,1-2 2,0-1 0,0-3-4,0 0 0,0-2-9,0 0 12,0 0-5,0-1 2,0 1 0,3 0 0,-1-1 0,3 1 0,3 0-14,4 0 18,1 0-6,5 0-2,2 0 5,2 0-6,3 0 1,3 0 0,0 2 0,1 1 0,0 0 0,-2-1 5,3 2-6,2 0 1,1 2 0,3-2 0,4 1 0,1-1 0,3 0 0,2-2 0,5-1 0,1-1-9,2 1 12,-3-1 0,0-1-4,-4 1 6,-2 0-2,-2 0-3,-2 0 0,-2 0 0,-1 0 0,-2 0 0,-3 0 0,-3 0 5,-2 0-16,-4 0 15,-1 0-6,-3 0 2,-2 0 0,1 0 5,-3 0-6,0 0 1,-1 1 0,2 1 0,-1-1 5,-1 0-6,3-1-8,-1-1 12,2 0-5,1 0 2,0 0 0,1 0 0,1-1 5,-1 1-16,-2-2 19,-2-1-10,1-2 2,-1 0 5,-3-1-2,-2 2-13,-1-1 14,1 1-6,-3 2 7,0 1-6,-2 1 1,-2 0 0,-2 1-9,-1 0 12,1 0-5,0 1 2,-1-1 0,3 0 5,-2 0-2,1 0 1,-2 0 0,2 0-4,0 0 0,2 0-9,-1 0 12,-1 0-5,1 0 16,0 0-18,-1 0-3,-2-1 14,0-1-9,-1-1 7,2 1-6,-1-1 1,3 1 5,0 0-16,-1-2 15,-1 1-1,-1-1-4,2 0 1,-1 1 0,0 0 0,-1-1 5,2 0-2,-1 0-3,0-1 0,2 1 0,2-3 10,-1 2-13,1-2 4,3-1-1,0-1 0,-1-1-9,-2-1 16,0 0-9,-1-4 2,-2 0 0,-1-2 10,-2 0-8,0-1-2,-1-2 5,0-1-6,-3-2 1,0 0 5,-2 0-6,0 1 6,-2-1-6,-2 1 1,2 2 0,-2-1 0,2 4 0,2 1 0,-1 1 0,1 2 0,1 2 0,2 3-9,0 2 12,-1 1-5,0 2 2,1 1 0,0 2 0,-2-1-4,3 2 5,-2-1-25,1 0-7,0 1-22,0-1-66,1 0-62,1-6-1758,0 4 1577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5.445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029.25146"/>
      <inkml:brushProperty name="anchorY" value="-1410.80298"/>
      <inkml:brushProperty name="scaleFactor" value="0.5"/>
    </inkml:brush>
  </inkml:definitions>
  <inkml:trace contextRef="#ctx0" brushRef="#br0">0 1 1688,'0'0'0,"0"1"212,0 4-18,3 3 4,0 4-6,-1 3 0,3 4-46,-1 4 3,2 4-8,2 2-24,2 1-3,1 2-15,1 0-11,-2-1-7,0-1-14,-2-1 13,1-4-15,-3-1-5,-1-5-13,-2-2-15,-1-3 16,-2-4-20,0-4 11,0-1-27,0-2 17,0-1-21,-1-1-22,4-1-3,-1-1-30,-2-3-30,0 0-26,-1-2-29,-3-1-14,0-2-32,-2-1-26,1-2-28,-2-3-33,-2-1-45,-1-2-61,2-1 32,1 4-1574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5.68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358.79736"/>
      <inkml:brushProperty name="anchorY" value="-2993.71265"/>
      <inkml:brushProperty name="scaleFactor" value="0.5"/>
    </inkml:brush>
  </inkml:definitions>
  <inkml:trace contextRef="#ctx0" brushRef="#br0">1 94 1668,'0'0'0,"0"-2"208,0-4-14,0-5-19,2 0 4,3-2-21,1 1-33,4 0-1,1 2-21,2 2-1,3 3-6,1 2-18,-1 2 4,0 4-6,-1 1 10,-1 4-13,0 0 9,-3 2-26,-4 1-2,1 0 13,-6 2-14,0 0 0,-3-1-10,-2 1-2,-1-2-10,-2 0-26,-2 0 17,0-1-31,-3-1-20,1-1-9,0 0-23,-2 0-24,1-2-18,1-2-30,0 0-23,3-1-33,1-1-36,0 0-25,2-2-72,0-1-54,5 0 24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5.97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685.09082"/>
      <inkml:brushProperty name="anchorY" value="-4368.28564"/>
      <inkml:brushProperty name="scaleFactor" value="0.5"/>
    </inkml:brush>
  </inkml:definitions>
  <inkml:trace contextRef="#ctx0" brushRef="#br0">11 1 1628,'0'0'0,"0"3"284,0 5-18,0 4-5,2 3-46,1 4 7,2 2-76,0 2 11,2 1-31,1 0 1,0-1-40,0 0 10,2-2-9,-2-2-32,-2-2 13,-2-2-20,1-3 10,-1-2-32,-1-2 23,0-2-31,-2-2 13,-1-2-5,-2 0-17,-1-2-19,1 1-10,-1-2-27,1 1-36,-1 0-24,0-2-30,-3-1-28,-1-2-14,0 0-37,-1-3-34,-2-1-25,0-3-49,-2-1-36,0-2 28,2 1-1490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6.194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405.08496"/>
      <inkml:brushProperty name="anchorY" value="-3323.896"/>
      <inkml:brushProperty name="scaleFactor" value="0.5"/>
    </inkml:brush>
  </inkml:definitions>
  <inkml:trace contextRef="#ctx0" brushRef="#br0">0 13 1600,'0'0'0,"0"-1"196,0-1 5,0-1-16,3 1-4,-1-1 0,3 1-43,0 3-2,2-1-2,1 3-34,2 0-1,2 1 12,0 0-23,0 2-3,1 0-14,-2 1-6,-3 2-9,0 0-3,-2 0-10,-2-1-2,-2 1-19,-1-3 9,0 0-8,-4-1 1,0-1-18,1 0-14,-3-1-16,0 2-35,-1-1-24,-2-1-34,-2 0-40,-1 0-35,-1 1-26,-1 0-77,0-1-84,3 0 3,2-1 51,2 0-1526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8.380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690.33447"/>
      <inkml:brushProperty name="anchorY" value="-4722.41113"/>
      <inkml:brushProperty name="scaleFactor" value="0.5"/>
    </inkml:brush>
  </inkml:definitions>
  <inkml:trace contextRef="#ctx0" brushRef="#br0">1 20 1700,'0'0'0,"0"-1"212,0-1 0,0-1-9,0 0-26,0 1-11,0 0-18,0 1-21,0-1-19,0 0 101,0 1-143,2 1 2,1 1 1,-1 0-6,1-1 6,-2 0-16,3 2 10,-1 2-18,2 2 24,0 3-12,-1 2-1,2 3-9,-2 2-2,3 3-19,-2 3 4,-1 2-6,2 3 5,-1 1-6,1 3 1,-1-1-14,-1 3 4,-1 0 3,2 3-11,-2 3 3,0 0 9,2 1-18,-1 1 6,-1 1 8,3 1-4,-2 2-12,2 0 4,-1 0 3,2 0-2,-1-1 6,-2 0-6,2 0-13,-1-1 14,-2 1-6,0-1 2,-2 0 10,0 1-8,2-3-2,-3 1 0,0 0 0,-1-1 0,3 0 0,-3 0 5,1-1-6,-1 1 1,0-1 10,0 0-13,1 1 4,0 1 4,-1 2-6,1 0 1,0 1 0,0-1 0,0 2 0,0 2 5,0 2-6,0-1 1,0-1 0,0 2 0,0 0 0,0-1 0,0 0 0,0-1 0,0-1 0,0-2 0,0 0 0,0-1 10,0-2-13,0 0 4,0-2-1,0-1-9,0 0 12,0 0-5,0-2 2,0 2 0,0-1 0,0 2 0,0-1 0,0-1 0,0 1 0,0 0 0,0 1 5,0-1-6,0-1 1,0 0 0,0 1 0,0-1 0,3 0 0,0-1 0,-1 0 0,3 1 0,-1 0 0,0-1 0,1 1 0,2-1 0,-1 1 5,0-1-2,-2 3-3,1 0-9,-1 1 12,1 0-5,0 0 2,-1 3 0,2-1-9,-2 1 16,2 1-9,0-1 7,-2 0-2,1-1-3,0 0 0,-1-2 0,1 0 0,2-2 0,-1 1 0,-1-2 0,1 0 0,-1-1 0,2 0 0,1 1 0,-1 0 0,1-1 0,1 1 0,-1-2 0,0 1 0,-1-1 0,1 1-9,-2-3 12,2 1-5,0-1 12,-1 1-13,1-1 9,-1-1-7,0-1 1,0 2 0,0 0 0,1 0 0,-1 2 0,1-2 0,-1 1 0,1-1-9,-2 1 12,-1 1-5,0-1 2,0 3-9,1-1 12,-1 1 0,-1 1-9,-1-1 8,-1 2-3,1 1 1,0-1 5,2 1-6,0 0 1,-1 0 5,-1-2-6,-1 1 6,-1-1-2,2 0-3,0 0 0,-1-1 5,3 0-6,-4 0-8,3-2 12,-2 2 0,3 0-14,-1 0 15,0-1-6,1 0 2,0-2 0,-2 0 0,3 0 0,-2 0 0,-1 0 0,3 0 0,-2 1 0,-1-2 0,2 1 0,0 0 0,-2 0 0,2 0 0,-1 1 0,2 1 0,0 0 0,-2 1 5,-1-1-6,-1 0-3,-1 2 10,-1-1-8,0 1 2,0 1 0,0 0 5,0 1-6,0 0 6,2 3-6,1 0 1,-1 0 0,0 2 5,0 0-6,-1-1 1,2 0 0,0 1 0,0 0 0,-1-1-9,-1-2 16,0 0-9,-1-1 7,1-1-6,-1-1 1,2-1 0,1 0 5,-1-1-6,0 1 6,2-1-6,0 0 1,-1 0 0,-1 0 0,2 0 0,0 1 0,2 0 5,-1 1-6,-1 1 1,-1 0 0,-1 2 5,-1 0-6,-1 0 1,3 2 0,-1 0-9,-2 0 12,2 1-5,0 0 2,-1 1 0,0 0 0,0 1-9,-1-2 12,0 1-5,0-2 2,0 1 0,0-1 5,0-1-6,0 1 6,0-2-6,0-1 1,0 0 5,3 0-6,-1-1 1,1 0 0,-1-2 0,0 0 0,-1-1 5,-1-1-2,3 0-3,-3-1 0,0-1 0,2-1 0,0 1 0,0-2 0,0 0 0,-1 0 0,0-1 0,-1 0 5,0-1-2,0 1-3,0 0 5,0 1-6,0-1 6,0 1-6,0-1 1,0 1 0,0-1 0,0 1 0,0-1 0,0-1 0,0 0-9,0-3 12,0 0-5,0-1 2,0-3 0,0-2 0,0-2 0,0-2 0,0-3 0,0 0 0,0-2 0,0-2 0,0 0 0,0-1 5,0-1-6,0 0 1,0-1 0,0-1 0,0 0-9,0-1 12,0-2-5,0 0 12,0 1-13,0-2 4,0 0-1,0 0 5,0 0-6,0 0 1,0 0 0,0 0 0,0 0 0,0-1 0,0-1 0,0-1 0,0-1 0,0 0 0,0 1 0,0 1 0,0 0 0,0 0 10,0 0-13,0 0 4,0-1-1,0 2 10,0 1-13,0 0 4,0 1-1,0 3 0,0 0 0,0 1 0,0 2 0,0-1 0,0 2 0,0-1 0,0 0 0,0-1 0,0 0 10,0-1-13,0-2 4,0 0-1,0-1 0,0 1 0,0-1 0,0-1 0,0-1 0,0 0 0,0-1 0,0 0-4,0-1 5,0-1-2,0 0 1,0 0 0,0 0 10,0 0-8,0 0-2,0-1 5,0 3-2,0-2-3,0 0 5,0 0 3,0-1-10,0 1 3,0 0-1,0-1 0,0 1 0,0 2 0,0-1 0,0 2-4,0 1 5,0 0-2,0 2 1,0 1 5,0 1 3,0 1-10,0 0 3,-3 0-1,1 0 10,-3 1-13,0-1 0,1-1-5,0-2 19,2-1-15,-2-2 5,1 0 9,0-2-4,1 0 2,1-1 0,0 0-4,1 0 5,0-1-2,0 1-3,0 0 0,0 0 0,0 0 0,0 0 0,0 0-4,0 0 5,0 0-6,0-2-122,0 0 17,0-4-50,0-3-93,0-3-83,0-5-121,0-6-13,0-4 57,0-6 27,0 4-1718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4.22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7705.18896"/>
      <inkml:brushProperty name="anchorY" value="-16841.72461"/>
      <inkml:brushProperty name="scaleFactor" value="0.5"/>
    </inkml:brush>
  </inkml:definitions>
  <inkml:trace contextRef="#ctx0" brushRef="#br0">363 188 1748,'0'0'875,"0"-2"-779,0 1-17,0-2-1,0 0-11,0-1-7,0-2-3,0-1-5,0-2-14,0-2 4,0-1 12,0-2-4,-3 1-7,1-1-7,-4-1-13,-1 1-1,-2 1-2,-2 1 14,-1 1-27,-4 3 18,-2 1-7,-3 2-12,-2 2 14,0 3-1,0 2-9,0 4 3,1 1-5,0 1 0,0 1 0,1 1-14,2 1 14,2 1-6,5 0 12,0 1-8,4 0 2,3-1-4,2 0 0,1 1 0,2-2 0,0 0-4,1 0 0,-1-2-18,1 0 28,1 1-33,4 0 34,2-1-11,2 0-14,4-1 23,1 0-8,4 0-15,4 0 23,2 3-8,2-1-6,3-1-7,5 5 11,0 0 14,-1 2-4,-4 0-1,-5-1 28,-2 1-3,-3-1 2,-5 0 20,-3-1-1,-3 1-22,-4-1 21,-2 1-30,-1-1 27,-2 0-37,0-1 21,-1 0-8,-2-1-2,-3 0 10,0-2-22,-4 0-3,-1-1 10,-3-3 5,1 1-6,-4-3-2,-2-1-9,-2-1-2,0-1-52,-1-1 75,2 0-20,-2-2-16,3-1 26,1-2-32,-1-1 28,2-2-18,3 0-4,2-3-22,0 0-9,1-2-31,2 1-17,2-1-40,3 0-5,-1 1-34,4 0-26,1 0-47,3 1-8,3-1-35,3 0-73,2 0-19,-2 3-1787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4.65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6186.77344"/>
      <inkml:brushProperty name="anchorY" value="-15787.89941"/>
      <inkml:brushProperty name="scaleFactor" value="0.5"/>
    </inkml:brush>
  </inkml:definitions>
  <inkml:trace contextRef="#ctx0" brushRef="#br0">37 6 1808,'0'0'0,"-4"1"748,-2 1-625,1 2 155,0 4-139,2 1-5,-1 4-13,0 4-4,1 1-33,1 4 13,3 4-38,1 2 14,3 3-6,-1 0-31,3 1 4,2-2 10,1-1-18,1-2-17,1-2-5,1-2-19,3-6-11,0-4-16,-1-3-26,3-3-26,0-5 0,-2-3-22,0-4 9,1-4-13,-1-2 13,0-4 14,-3-2-4,-1-4 36,-4-3 0,-2-2-13,0-2 20,-2 0-1,0-2 10,-2 1 25,-1-1 4,-1 2 24,0 2 8,0 1 0,0 3 16,0 4 1,0 2 14,-1 5 16,1 2 10,0 3-1,0 3 26,0 6-12,0 3 0,0 5 10,0 3-27,0 1-10,0 4 11,3 4-34,-1 2 29,4 2-28,-2 1 3,3 1-2,-1-1-14,1 0 4,2 0-2,1-1-14,-2-3-10,2-2 21,-3-2-22,1-1 12,-1-4-32,-3-3-5,2-2-9,-1-3-42,-2-2-40,2-2-48,-1-4-33,-1-1-61,2-5-25,0-2-55,0-3-45,1-3-24,0-2 65,0 2-1561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5.20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7870.5"/>
      <inkml:brushProperty name="anchorY" value="-17414.89648"/>
      <inkml:brushProperty name="scaleFactor" value="0.5"/>
    </inkml:brush>
  </inkml:definitions>
  <inkml:trace contextRef="#ctx0" brushRef="#br0">79 281 1664,'0'0'0,"2"9"804,1 6-662,-1 1 151,3 1-126,-1 1-21,0-3-16,-1-1-28,-1-3 11,-1-2-29,-1-2-2,0-2-10,0-3-13,0-1-15,0 0 7,-3-3-8,0-1-8,-2-2-2,0-3 4,-2 0-25,-1-2 17,-2-2-2,-1-2-23,1-3 17,0 0-11,2-2 2,0 0 0,2-2 5,1 0-20,2-1 24,1 2-31,1 0 28,1 1-13,3-1 8,0 2-20,2 1 19,0 1-15,2 1 4,2 0 9,1 2-13,1 3 4,4 2-1,0 2 10,3 2-4,0 4-2,2 2 0,-1 4-9,-1 2-7,1 5 11,-1 2 9,-2 2-11,0 3 4,-2 4-1,0 0 0,-1 2 0,0 1 0,-1 1 10,1-1-13,0 0-5,-3 0 6,0-4 11,-3-1-12,-1-2-5,-3-2 15,2-4 0,-2-3-9,-3-2 3,-1-3-10,0-2 16,-1-2-9,-2-3 2,1-2 10,-1-2-13,-1-1 4,1-2-1,-2-2 0,0-3-9,-1-1 12,2-3-5,-2-4 2,1-1 10,1 0-13,2-3 4,1-1-1,1 0-9,1 0 12,0 0 5,0 1-11,3 3 4,2 1-5,1 1 5,1 2-6,2 2 11,2 2-18,0 2 11,4 2 6,0 3-3,4 3 2,-1 2-18,2 4 23,-2 4-26,0 3 12,1 2 15,-1 3-14,-2 2 5,0 3 4,-2 4-6,-3 0 6,0 2-2,-1 1 1,-2 0-4,-2 1 5,0-1 8,-1-1-7,-1-2-7,-2-1 12,-1-2-19,0-3 2,-1-2-11,0-2 21,-3-5-30,0 0 0,0-4-33,-2-1-25,1-1-56,-2-2-30,0-1-52,2-2-36,-2-4-52,2 0-78,0-1-21,1-1 54,2 2-1770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5.45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9641.54395"/>
      <inkml:brushProperty name="anchorY" value="-18774.52344"/>
      <inkml:brushProperty name="scaleFactor" value="0.5"/>
    </inkml:brush>
  </inkml:definitions>
  <inkml:trace contextRef="#ctx0" brushRef="#br0">0 0 1768,'0'0'1530,"3"0"-1420,2 0 2,3 0-18,2 0-10,1 0-7,5 0-9,-1 0-8,4 0-8,-1 0-8,2 0-3,2 0-5,-2 0-18,2 0 9,-2 0-4,0 0-3,-1 0 5,2 0-25,-3 0 3,0 0-12,-3 0-2,0 0-19,-4 0-33,0 0-6,-4 0-33,-1 0-12,-3 0-23,-2 0-38,0 0-9,-5 0-844,1 0 711,0 0-28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6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193 1 1744,'-9'0'183,"2"0"-125,1-1 0,0 2 0,0-1-1,0 0 1,0 1 0,0 1 0,0-1 0,0 1-1,0-1 1,1 2 0,-8 3 0,4-1-20,0 0 0,1 1 0,0 0 0,0 0 0,0 1 0,1 0 0,-1 1 0,-7 11 0,12-14-22,0 0-1,0 0 0,0 0 1,1 0-1,0 1 1,0-1-1,0 1 0,1 0 1,0-1-1,0 1 1,0 0-1,1 0 0,0 0 1,0-1-1,0 1 1,3 11-1,-2-10-5,1 0 0,1 0-1,-1-1 1,1 1 0,0-1 0,1 1-1,-1-1 1,1 0 0,1 0 0,-1-1 0,1 1-1,0-1 1,0 0 0,0 0 0,1-1-1,0 1 1,0-1 0,0 0 0,8 3 0,-9-5-21,-1 0 1,1 0 0,0-1 0,0 0 0,0 0 0,0 0-1,0 0 1,0-1 0,0 0 0,0 0 0,0 0 0,0 0-1,0-1 1,0 0 0,0 0 0,0 0 0,0-1-1,-1 0 1,1 0 0,0 0 0,-1 0 0,0-1 0,1 0-1,-1 1 1,0-2 0,0 1 0,-1 0 0,7-7 0,14-25-902,-22 26 558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44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51 1736,'0'-2'47,"1"0"0,-1 0 0,0 0 0,0-1-1,1 1 1,0 0 0,-1 0 0,1 0 0,0 0 0,0 0 0,0 0-1,0 0 1,0 0 0,1 0 0,-1 1 0,0-1 0,1 0 0,0 1-1,-1-1 1,1 1 0,0 0 0,0-1 0,-1 1 0,1 0 0,0 0-1,0 0 1,0 0 0,1 1 0,-1-1 0,0 1 0,0-1 0,0 1-1,0 0 1,1-1 0,-1 1 0,0 0 0,0 1 0,4-1 0,4 1 12,-1 0 0,0 0 0,1 1 0,-1 0 0,0 1 0,0-1 0,0 2 1,13 6-1,-20-9-53,-1 0-1,1 1 1,0-1 0,0 1 0,-1-1 0,1 1-1,-1 0 1,0 0 0,1-1 0,-1 1 0,0 0-1,0 0 1,0 0 0,0 0 0,0 1 0,-1-1-1,1 0 1,-1 0 0,1 0 0,-1 1 0,0-1-1,0 0 1,0 0 0,0 1 0,0-1 0,-1 4-1,0 2 6,-1-1-1,0 0 0,0 0 1,-1 0-1,0 0 0,-6 10 0,8-14-7,-1 0-1,0-1 0,0 1 0,0-1 0,0 1 1,0-1-1,0 0 0,0 0 0,-1 0 1,1 0-1,-1 0 0,-5 2 0,2-2 1,1 0 0,-1-1 0,0 0 0,0 0 0,1 0 0,-1-1-1,-8 0 1,13 0 17,-6 0 8,17 0-25,0 0 0,1 1 0,-1 0 0,1 1 0,11 4 0,-18-5-3,0 0-1,0 1 1,0 0-1,0 0 0,-1 0 1,1 0-1,-1 1 1,1-1-1,-1 1 1,0 0-1,0 0 0,0 0 1,0 1-1,4 6 1,-4-4 1,-1 0 0,1 0 0,-1 0 0,0 0 0,-1 0-1,2 8 1,-4-11 0,1 1 0,-1-1 0,0 1 0,0-1 0,0 1 0,-1-1 0,1 1 0,-1-1 0,0 0 0,1 0 0,-2 0 0,1 0 0,0 0 0,0 0 0,-1-1 0,0 1 0,1-1 0,-1 0 0,0 0 0,0 0 0,0 0 0,-1 0 0,1 0 0,0-1 0,-6 2 0,-3 1 2,1 0-1,-1 0 0,0-2 1,-1 1-1,1-2 1,-20 1-1,22-2-23,1 0 0,-1-1 0,1 0 0,-12-4 1,19 5-32,0 0 1,1-1 0,-1 1 0,0-1 0,0 1 0,1-1 0,-1 0 0,0 0 0,1 0 0,-1 0 0,1 0-1,-1 0 1,1 0 0,0 0 0,-1-1 0,1 1 0,0 0 0,0-1 0,0 1 0,0-1 0,0 0 0,0 1-1,0-1 1,1 0 0,-1 1 0,1-1 0,-1 0 0,0-2 0,-6-12-794,6 7 481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5.64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1273.97461"/>
      <inkml:brushProperty name="anchorY" value="-20044.52344"/>
      <inkml:brushProperty name="scaleFactor" value="0.5"/>
    </inkml:brush>
  </inkml:definitions>
  <inkml:trace contextRef="#ctx0" brushRef="#br0">0 1 1804,'0'0'196,"3"0"42,2 0-30,0 0-18,2-2-12,5 2-37,1 0-10,1 0-15,3 1-16,3-1-12,2 0-12,-1 0-7,1 1-9,-1-1-13,-3 0-6,2 0-4,-3 0-38,0 0-13,-2 0-13,-3 0-31,-4 0-26,-2 0-52,-1 0-53,-1 0-32,-2-2-95,0-1-66,-4 0 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7.46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2847.86719"/>
      <inkml:brushProperty name="anchorY" value="-21304.49023"/>
      <inkml:brushProperty name="scaleFactor" value="0.5"/>
    </inkml:brush>
  </inkml:definitions>
  <inkml:trace contextRef="#ctx0" brushRef="#br0">289 0 1760,'0'0'434,"3"1"-248,-1 1-12,1-1-28,2 2-26,2-1-10,1 2-14,0-1-12,2 1-12,-1 1-7,5-1-9,-2-1-3,0-1-19,0 1 9,0 0-18,1-2 10,-3 1-8,0-3 6,-3 0-16,-1-1 5,-3 1-6,-1 0-4,-1 1 0,-1-1 0,0 1 0,-1 0-4,1 0-4,-3 0 0,0 0 0,-2 0 0,-3 0 0,-1 0 0,-2 0 0,-1 0 0,-3 0 5,-1 0-2,-3 0 6,1 0-6,-2 2 11,-1-1-8,0 1 12,0 2 10,-1 0 12,1 2-2,-1 2-16,2 3 4,2 3-6,-1 3 19,2 1-29,0 3 23,5 0-25,0 1 20,4 2-10,2 1-2,0 0-18,2 0 9,1 0 10,1 0-31,1-1 34,3-1-35,0-2 34,1 0-34,2-3 34,0-2-15,-2-3-5,0-3-7,-1-2 11,2-3 5,-1-2-2,0-3-2,-1-1 0,-1-1 0,2-3-18,0-2 23,3-1-17,-1-1 10,1 1-7,2-2 1,0-1 5,0 0-20,2-1 29,0 1-19,-1 1 11,0-1-3,1 1 1,1 1 0,1 2-18,2 2 4,1 0-2,1 2 5,1 1 8,1 0 7,-2 2-11,2 0-5,0 1 20,1 2-7,-1 2-15,-1 2 23,-1 3-17,-1 1 10,-1 2-3,-1 4 1,-3 2 0,-2 2 0,-1 2 0,-2 1 0,-1 0 0,-4 1-9,-1-1 12,-2 0-5,-1 0 12,-3-3-13,-2 0 4,-2-2-1,-1-3 0,-4-1 0,1-3-4,-4-2 0,1-3 0,-2-2 0,-1-2 0,0-1 5,0-1-25,-2-1 26,0 0-18,-1-2-32,-1 1-28,2 1-51,0 0-49,-1 0-57,3 0-55,0-1-103,1 0-70,0-2 62,1 1 22,4-1-1657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2.760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1288.66895"/>
      <inkml:brushProperty name="anchorY" value="-20767.6582"/>
      <inkml:brushProperty name="scaleFactor" value="0.5"/>
    </inkml:brush>
  </inkml:definitions>
  <inkml:trace contextRef="#ctx0" brushRef="#br0">269 1 1748,'0'0'0,"-2"0"180,-4 0-4,-2 1-23,-4 2 6,-5 2-7,-1 0-37,-2 3-18,0 2 13,-1 3-22,1 3 2,0 4-6,1 3 5,1 3-25,2 2 21,4 0-30,0 2 18,2-1-11,2 1-7,2-2 7,2 0-21,5-4 5,3 0-11,1-3 7,3-3-7,4-1-17,1-3-5,5-2-9,2-4-3,2-1-24,2-4-8,1-2-22,1-2-24,-2-3-4,0-1-20,-1-3-6,-2 0-28,-1-3-11,-3 1 0,-5-2-16,0 0-19,-5-1-10,-1 1-13,-3-1-30,-2 0-41,0 3-1762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3.07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2638.13574"/>
      <inkml:brushProperty name="anchorY" value="-22385.44141"/>
      <inkml:brushProperty name="scaleFactor" value="0.5"/>
    </inkml:brush>
  </inkml:definitions>
  <inkml:trace contextRef="#ctx0" brushRef="#br0">63 1 1752,'0'0'0,"-2"1"220,-4 2-28,1 3 13,-3 2-6,0 3-13,0 2-42,-1 2-8,2 1-6,1 2-25,3 1-8,3 0-13,2-1-12,2-1-7,4-1-14,2-2-6,1-2-4,1-2-19,4-1-19,0-1-5,3-2-10,4-4-17,-1-2 17,0-4-15,-3-1 4,-1-3-1,-3-2 14,-3-2-13,-4-2 14,-4 0-5,-1-1-2,-2 1 28,-1-1-8,-1 0 9,-2 0-6,-3 0 6,0 2 3,-1 2-1,0 1 1,-1 2 0,-1 3 0,1 1-4,0 1 0,-2 1-4,3 1 0,0 1-18,3-1 14,-1 3-38,1-2 1,1 0-34,1 0-21,1 0-10,0 0-28,4 0-26,-1-2-19,1 1-40,2-2-28,-1-2-52,3 0-35,-2 0-1806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3.81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4013.44922"/>
      <inkml:brushProperty name="anchorY" value="-23664.26563"/>
      <inkml:brushProperty name="scaleFactor" value="0.5"/>
    </inkml:brush>
  </inkml:definitions>
  <inkml:trace contextRef="#ctx0" brushRef="#br0">0 101 1652,'0'0'0,"3"2"260,0 7 0,2 5-23,2 3 2,0 4-31,1 2-62,-1 2 7,1 1-36,1-1-11,-1 1-18,0-1-12,2-3-7,0-1-37,1-1-14,-1-4-13,0-2-27,0-3-31,1-1-12,0-4-24,1-3-14,1-2-13,-1-4-7,1-2 0,-2-4 13,-1-3-18,0-2 20,-2-3 8,1-3 12,-2-2 8,0 0 26,-1-1 13,-1 0 12,0 2 13,-1 0 26,2 2 8,0 2 10,-2 5 22,-2 3 22,0 2 6,-1 2 10,0 3 26,1 3 8,1 2 14,2 4-6,-1 2 16,3 3-22,-1 1-8,1 3-12,1 2-12,2 3-16,1 1-16,1 1-12,1 0 7,-3 1-4,1-1-3,-1-1-18,-1 0 9,0-2-8,-3-3-3,2-3-28,-2-4 4,-2-2-4,-1-3-9,-1-2-2,-1-1-15,-1-3-14,0-2 7,0-2-8,-1-3 6,1 0-25,-3-3 31,0-2-25,-2-1 22,0-3-1,-1 0 0,-3-1 1,2 0 14,1-1 6,-1 1 3,2 1-9,1 0-1,1 1 23,1 1-26,1 1 27,1 1-22,0 0 31,1 2-19,1 0-3,1 2 25,0 1-27,2 2 32,2 2-10,-1 1 4,2 2-9,1 0 12,2 1 0,3 1-4,-2 0 25,1 3-17,2 0 25,0 4-7,0 1 17,2 3-8,0 2-7,-1 4-7,3 3-13,-2 1 8,-1 2 1,0 0-5,-2 2 1,0-2-4,-1-1-4,-2-1-4,-1-2 0,-3-2-4,-1-3 0,-3-2-14,-1-2-5,-2-4 0,3-1-1,-3-2 14,-1-1-13,0-4-10,0-1-1,0-2-2,1-3-4,-1-2-18,1-3 9,0-1-8,0-2-3,0-3-9,-2-2 21,-1-4-25,0 0 26,1-2-17,1-1 5,0-1-1,0-1 5,4 0-6,2 2 25,0-1-8,2 2 9,3 1-2,0 1 6,4 3 3,1 2-1,3 1 1,0 4 5,0 2 8,-2 3 21,-1 4 4,-1 3 19,0 5 15,-1 4 2,0 3 11,-1 5-3,1 2-7,0 4-2,-1 2-19,1 4 0,0 0-6,-3 2-4,0 2-4,-2-1 5,-3-1-16,-1-1 1,-2-2-6,-2-3 10,0-2-13,0-3-5,0-3-22,-1-3-23,1-4-9,0-2-37,0-1-38,-1-4-67,1-3-46,0-2-45,0-3-64,0-4-75,0-3 38,0-2 45,0 2-1572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4.01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6336.50195"/>
      <inkml:brushProperty name="anchorY" value="-25197.43555"/>
      <inkml:brushProperty name="scaleFactor" value="0.5"/>
    </inkml:brush>
  </inkml:definitions>
  <inkml:trace contextRef="#ctx0" brushRef="#br0">1 0 1672,'0'0'0,"0"4"304,0 5-18,0 6-33,2 5-20,1 4-43,2 3-29,0 3-19,-1 1-13,2 0-8,-1 0-28,1-2-2,2 0-16,2-2-1,-2-2-30,1-3-1,-1-2-11,-3-2 6,-1-4-31,1-1-5,-2-1-46,0-4-27,-1-2-42,0-3-49,-4-1-22,-1-3-32,1-2-38,-3-2-48,0-2-18,-1-3-51,-2-2 47,1 1-1519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4.18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7671.34375"/>
      <inkml:brushProperty name="anchorY" value="-26868.58594"/>
      <inkml:brushProperty name="scaleFactor" value="0.5"/>
    </inkml:brush>
  </inkml:definitions>
  <inkml:trace contextRef="#ctx0" brushRef="#br0">0 70 1612,'0'0'0,"0"-2"276,3 1-18,-1-2-5,4 0-18,1 1-29,2-1-50,2-2-11,1 2-11,4 0-5,0-1-38,2 0 6,0 0-9,-1 1-18,2-1-14,-1 2-26,-4-1-3,-1 2-34,-1 0-21,-3 1-42,0-1-24,-2 2-44,-2-3-48,0 1-41,-1-2-40,0-1-79,-2 0-47,-1 0 39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4.85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9198.94336"/>
      <inkml:brushProperty name="anchorY" value="-28065.60352"/>
      <inkml:brushProperty name="scaleFactor" value="0.5"/>
    </inkml:brush>
  </inkml:definitions>
  <inkml:trace contextRef="#ctx0" brushRef="#br0">1 1 1788,'0'0'312,"2"1"-46,3 1-25,3-2-24,5 0-25,1-1-33,4 0-22,2 1-15,0-1-18,2 1-12,1 0-7,1 0-14,-2 0-6,0 0-9,1 0-8,-2 0-3,1 0-10,-2 0-2,0 0-15,-1 0 18,-2 0-20,-1 1 11,-1 1-32,-4-1 0,-1 0-11,-2 0 6,-3 0-26,-2-1-16,-1 0-34,-2 0-21,-4 0-775,1 2 654,-2-1-30,-3 2-26,-1 1-19,1 0-1854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5.04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0857.04883"/>
      <inkml:brushProperty name="anchorY" value="-29356.6582"/>
      <inkml:brushProperty name="scaleFactor" value="0.5"/>
    </inkml:brush>
  </inkml:definitions>
  <inkml:trace contextRef="#ctx0" brushRef="#br0">0 7 1608,'0'0'244,"3"0"-23,0 0-3,2 0 4,2 0-31,3 0-28,1 0-12,1 0-29,3 0-8,1 0-4,2 0-6,3 0-14,-1 0-10,1 0-7,-1 0-14,1 0-1,-2 0-11,-1 0-7,-4 0-8,-2 0-8,-1 0-17,-3 0-1,1 0-25,-3 0-31,-1 0-11,-2 0-33,-2 0-40,0 0-34,-4-3-1162,0 0 979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8.88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2427.58984"/>
      <inkml:brushProperty name="anchorY" value="-30618.10352"/>
      <inkml:brushProperty name="scaleFactor" value="0.5"/>
    </inkml:brush>
  </inkml:definitions>
  <inkml:trace contextRef="#ctx0" brushRef="#br0">90 66 1624,'0'0'787,"0"1"-750,0 2 18,0 2-20,0 0 21,0 2-1,0 0 14,0 2 2,0 1-4,0 2 6,0 0-11,0 0 17,0 1-5,0 0 16,0 0-13,0 0 14,0-2-14,0-1-5,0 0 20,0-3-16,0-1-23,0-2 12,0-1-6,0-1-13,0-1-10,-2-1 16,-1 0-20,1 0 2,-1-1-16,-1 1 9,1-2-4,-3-1-3,-2-1 0,1-2-4,-1 0 0,-1-3 0,1-1-4,2-2 0,-1-1 0,1-1-4,2-1 0,2 2 0,0 0 0,4-1-4,1 1 0,-1 1 5,3-1-6,0 2 1,1-1 0,2 2 0,5 0-4,0 2 0,2 0 0,2 2 0,1 1 0,1 1 0,0 1 0,1 0 0,1 2 0,-1 0 0,-1 2 0,1 1 0,-2 1 0,-1 1 0,1 2 0,-1 0 0,-1 2 0,-1 3 0,0 0 0,-2 3 0,-2-2 0,-1 1 0,0 0 0,1 1 0,-3-2 0,1 1 0,-2 0 10,1-1-18,-2 0 11,-1-1-8,-2 0 6,-2 0 8,0-1-12,-3 0 4,-1 0-5,-3-1 5,1 1-2,-2-1 1,-1 2 0,-2-1 0,-2 1 0,0-1 0,-3 2 0,-1-2 0,0 1 0,-1 1 0,-1 0 0,2 0 0,0 0 0,1 0 0,1 0 0,-2-1 0,1 0 5,0 0-6,2 0 1,2 0 0,2-1 0,1-2 0,1 1 0,3 0 0,1-2 0,2 2 0,0-1 0,1 0 0,0 0 0,1-1 0,-1-1 0,0-2 0,1-1 0,-1 1 0,2-2 0,3 0 14,3 1-18,2-3 6,2 2-2,3-1 0,1 0-9,2 0 16,0 1-9,0-1 2,-2-1 0,-1-1 0,0 1 0,-4 0 0,-1-1 0,0 1 0,-2 0-4,0 0-4,-1 0-9,-2 0-7,-2 0-22,-2 0-32,0 0-63,-1-4-1171,-1-1 889,1 1 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11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1624,'0'0'1486,"26"0"-1374,61-10 82,53 5 14,-118 5-185,-14-1-14,0 1-1,0 0 0,0 0 1,1 0-1,-1 1 0,0 1 1,-1-1-1,1 1 0,0 1 1,11 4-1,-9-2 8,0-1-1,0 0 1,1-1 0,0 0 0,12 1-1,-11-2-2,-1 1-1,0 0 1,1 0-1,-1 1 1,13 7-1,-14-7 4,0 1-1,1-1 0,0-1 0,11 2 0,-11-2-1,1 0 1,-1 0-1,-1 1 0,12 6 1,49 14 47,-57-18-46,-1 1 0,0 0 0,13 9 0,11 7 14,-14-8-18,1 1-1,34 32 1,-37-30-4,0-1 1,38 24-1,-53-37-4,0 0-1,-1 0 1,0 0-1,0 1 1,0-1-1,7 10 1,15 15 3,2 1 8,-24-24-13,1 1 1,1-1 0,-1 0-1,1 0 1,11 8-1,-12-10-2,-1 0 0,1 1-1,-1 0 1,-1 1-1,1-1 1,-1 1-1,4 6 1,12 14 5,-10-15-6,-5-8 2,-1 1 0,0 0 0,0 0 0,0 1 0,-1-1 0,0 1 0,0 0 0,0 0 0,4 9-1,1 7 0,-7-19 1,1 0 0,-1 0-1,0 0 1,0 0-1,-1-1 1,1 1-1,0 1 1,-1-1-1,1 0 1,-1 0 0,1 4-1,7 51 2,1-12 9,0-6-3,-6-29-8,-2-9 0,-1 0 0,1-1 1,-1 1-1,1 0 0,-1 0 0,0 0 0,1 0 0,-1 0 1,0 0-1,0 0 0,0 0 0,1 0 0,-1-1 0,0 1 1,0 0-1,0 0 0,-1 0 0,1 0 0,0 0 0,0 0 0,0 0 1,-1 0-1,1 0 0,-1 0 0,1 0 0,0-1 0,-1 1 1,0 0-1,1 0 0,-2 1 0,1 2 2,0 1 0,0 0-1,0 0 1,1 0 0,0-1 0,0 1 0,0 0 0,2 10-1,-1 0 2,-10 29 6,0-20 3,9-23-12,1-1 0,-1 0 0,0 0 1,0 0-1,0 1 0,0-1 0,0 0 0,0 0 0,0 0 0,0 1 1,0-1-1,0 0 0,0 0 0,0 1 0,0-1 0,0 0 0,0 0 0,0 0 1,0 1-1,-1-1 0,1 0 0,0 0 0,0 0 0,0 1 0,0-1 1,0 0-1,0 0 0,-1 0 0,1 0 0,0 0 0,0 1 0,0-1 0,0 0 1,-1 0-1,1 0 0,0 0 0,0 0 0,0 0 0,-1 0 0,1 0 1,0 0-1,0 1 0,0-1 0,-1 0 0,1 0 0,0 0 0,0 0 0,0 0 1,-1 0-1,1-1 0,-3 3 0,3-1-2,0 0 7,0 0-34,0-1 0,0 1 0,-1-1 1,1 0-1,0 1 0,0-1 0,0 1 0,0-1 0,-1 1 0,1-1 0,0 1 1,0-1-1,-1 0 0,1 1 0,0-1 0,-1 1 0,1-1 0,0 0 1,-1 0-1,1 1 0,-1-1 0,1 0 0,0 1 0,-1-1 0,1 0 0,-1 0 1,1 0-1,-1 0 0,1 1 0,-1-1 0,1 0 0,-1 0 0,1 0 0,-1 0 1,1 0-1,-1 0 0,1 0 0,-1 0 0,1-1 0,-1 1 0,1 0 0,-1 0 1,1 0-1,0 0 0,-2-1 0,2-9-844,0 5 503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8.20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6931.33594"/>
      <inkml:brushProperty name="anchorY" value="-46630.46094"/>
      <inkml:brushProperty name="scaleFactor" value="0.5"/>
    </inkml:brush>
  </inkml:definitions>
  <inkml:trace contextRef="#ctx0" brushRef="#br0">1 5 1672,'0'0'386,"0"-2"-210,0 1-7,0 0 136,0 1-165,0 1-13,0 0-12,0 0-25,0-2 11,0 0-6,0-1 6,0 3-6,0-1-8,0 3-26,0 0 17,0 3-36,0 1 15,0 3-1,0 2-19,0 2-9,2 3 7,3 2-4,1 1-17,1 2 4,2 1 8,1 2 1,2 2-14,0 2 5,-2 2-6,1 3 0,-1 2 10,1 1-13,-2 2 0,1 1-1,-1 0 0,-1 0 5,1-1-16,-2-1 10,-2 0-4,-2-3 11,-1-2-13,-1-1 4,-1-3-1,0-4 0,0-3-4,-1-4 5,3-3-2,1-3-3,-1-3 5,0-3-2,0-1 1,-1-3 0,2 1-4,0-1 0,0-1 0,-1 0 0,2 0 5,-1-1-6,3 0 1,-1 0 0,2 0-9,1-2 12,2-1-5,1-1 2,1 0 0,1-1-4,0 0-18,0 2 0,0-1-34,0 0-15,0-1-30,3-1-32,-1 0-36,1-1-7,-1-2-39,-1 1-6,0-3-24,-1-2-24,-2 1-41,-1-2-52,-2 2 24,-3 2-1509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8.48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8672.67969"/>
      <inkml:brushProperty name="anchorY" value="-48649.63672"/>
      <inkml:brushProperty name="scaleFactor" value="0.5"/>
    </inkml:brush>
  </inkml:definitions>
  <inkml:trace contextRef="#ctx0" brushRef="#br0">0 129 1860,'0'0'555,"0"-1"-318,3-1-20,0-1-30,2-1-41,2-1-10,3-1-20,3-1-16,4 0-2,4-1-20,2 1-10,5 1-2,0 1-11,4 2-7,-1 0 1,2 1-15,-1 0 0,-1 1 3,-2 1-16,-4-2 1,-3 0-6,-1-1-18,-3 1-5,-1 0-18,-2 0-25,-1-1-31,-4 1-31,0-1-37,-2-1-53,-1 0-50,-1-1-48,1 0-66,-2-1-58,-1 0 71,-1 0-1749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8.790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0480.49219"/>
      <inkml:brushProperty name="anchorY" value="-49791.09766"/>
      <inkml:brushProperty name="scaleFactor" value="0.5"/>
    </inkml:brush>
  </inkml:definitions>
  <inkml:trace contextRef="#ctx0" brushRef="#br0">1 0 1880,'0'0'0,"2"0"296,3 0-42,3 0-11,2 0-37,2 0-30,3 0-18,3 0-27,3 0-13,3 0-18,3 0-12,2 0-7,-1 0-4,1 0-29,-1 0 18,-1 2-31,-1-1 13,1 0-23,-4 2 10,-3 0-8,-2-1 1,-2-1-14,-2 0-19,-4 0-10,-3 0-27,0-1 2,-2 2-27,-1-2-36,-2-1-23,-1 0-35,-1 1-36,0-1-35,-3 0-1015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8.99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2207.72266"/>
      <inkml:brushProperty name="anchorY" value="-51075.41406"/>
      <inkml:brushProperty name="scaleFactor" value="0.5"/>
    </inkml:brush>
  </inkml:definitions>
  <inkml:trace contextRef="#ctx0" brushRef="#br0">0-2 1692,'0'0'0,"5"0"736,3 0-616,5 0 153,2 0-124,3 0-14,6 0-18,2 0-13,1 0-12,0 0-16,1 0-12,-1 0-7,0 0-14,-3 0-11,-3 0-12,-1 0-40,-4 0-4,-2 0-30,-4 0-50,-3 0-20,-3 0-65,-3-1-42,0-1-77,-1 1-91,-1-2 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0.84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3838.77734"/>
      <inkml:brushProperty name="anchorY" value="-52335.98047"/>
      <inkml:brushProperty name="scaleFactor" value="0.5"/>
    </inkml:brush>
  </inkml:definitions>
  <inkml:trace contextRef="#ctx0" brushRef="#br0">8 60 1744,'0'0'0,"0"-2"248,0-1-28,0-3 8,3-1-8,2-1-37,0 0-8,3 1-29,1 1-12,1 1-18,4 1-21,1 2-10,3 1-13,3 1 2,-1 0-11,1 1-16,-1 4-1,1 0-2,-2 2 5,-1 2-16,-2 2 1,-1 2-2,-1 1-14,-3 2 4,-4 1 3,-2 1-6,0 0-3,-2 0 0,-2 0-4,-2-1 0,-3-1 0,-3-1-4,-3-1 0,-1-1 0,-1-1 0,-1-2-4,0-1-9,-1-3-7,1-1 6,0-1-3,0-1 20,0-1-6,0-1 3,0-2-4,2 0 0,4-1 0,2 1-9,-1 0-2,3 0-1,0 2 5,1 0 8,1 1 2,0-1 0,4 0 1,-3 0 0,0-1 0,0 0-9,2 0 2,3 0 9,0 0-13,2 2-5,1-1 1,3 0-1,3 1 0,3 0 5,1 1-2,3 2 1,1 1 10,-1 2-4,1 2 2,-2 2 0,1 2-14,-2 3 18,-1 2-6,-2 1-7,-1 0 12,-2 1-5,0 1 2,-2 0 10,-4 1-13,0-2 4,-2 1-1,-1-1 0,-2 0 0,-3 0 0,-4-1 0,0 0 0,-2-3 0,-5-2-9,-2-1 12,-3-5-5,-2-1 2,-4-3-4,-1-2 0,-1-2 0,-1-2 0,0-2 5,-1-2-11,1 0 8,0-2-17,0 0-23,3 0-26,0-2-24,2-2-14,3 1-42,2-2-46,1 0-36,4-1-52,1-3-36,2 1-84,6-1 9,2 0 32,1 3-1613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1.23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2562.21484"/>
      <inkml:brushProperty name="anchorY" value="-51574.82813"/>
      <inkml:brushProperty name="scaleFactor" value="0.5"/>
    </inkml:brush>
  </inkml:definitions>
  <inkml:trace contextRef="#ctx0" brushRef="#br0">1 4 1652,'0'0'561,"0"-2"-318,0 1 202,0 3-286,0 1-10,0 2-20,0 3-13,0 2-16,0 3-7,0 3-14,0 2-6,0 4-4,0 1-15,0 0-5,0 2-4,0 1 4,0 0-16,0-1 1,0 1-11,0-2 2,0 0-5,0 0 0,0-3 0,2-2-4,1-1-9,2-2 7,2-3-12,3 0 13,1-3-5,-2-2-2,4-2 0,0-1 0,1-1 0,0-2 10,2 0-18,0-3 6,3-2-6,-1 0 5,1-1-2,3 0-3,-2-1 0,1 2 0,-1-2 0,1 0 0,-2 0 0,-2 0-4,0 1-4,-3 0-18,0 1 0,-1-1-39,0 1-8,-3 1-29,0 1-36,-3-2-29,1 1-33,-2-1-27,1-1-39,-2-1-15,0-3-32,-3-1-32,3-3-27,-2 2-1613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1.51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4300.70313"/>
      <inkml:brushProperty name="anchorY" value="-53202.14844"/>
      <inkml:brushProperty name="scaleFactor" value="0.5"/>
    </inkml:brush>
  </inkml:definitions>
  <inkml:trace contextRef="#ctx0" brushRef="#br0">16 1 1780,'0'0'688,"0"1"-541,-2-1 136,-1 2-119,0 0-18,1 1-16,1 2-9,0 3-23,0 2 1,-2 2-21,3 4-10,0 3-7,3 3-4,3 4-5,0 4-9,2 1-2,-1 3-5,1 2-4,3 11 24,2 2-40,1 1 8,0 0-18,-2-1 18,-1-4-10,-3-2-2,1-3 0,-3-3 0,-1-5-4,0-3 0,0-4 0,-2-3 0,-1-4-4,-1-4 5,0-4-6,-1-5 1,0-2-4,0-1-4,0-2-18,0-1-5,-1-3-46,1-1-54,0-3-48,0-1-77,-2-1-72,-1-3-123,0-3 3,1-4 53,1-3 28,0 3-1562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2.02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5699.39453"/>
      <inkml:brushProperty name="anchorY" value="-55170.83203"/>
      <inkml:brushProperty name="scaleFactor" value="0.5"/>
    </inkml:brush>
  </inkml:definitions>
  <inkml:trace contextRef="#ctx0" brushRef="#br0">375 1 1856,'0'0'0,"-2"0"300,-6 1-46,-3 4-30,-4 1-8,-4 3-25,-3 5-47,-2 4-7,-2 4-17,0 5-12,0 5-16,-1 4-7,1 3-23,3 5 5,2 2-7,5 1-9,3 1-7,4 0-3,6-1-5,5-3-9,7-1 2,6-5-5,5-3-4,6-4-4,4-3 0,5-6-4,-1-5-4,2-7 0,0-5 0,-1-5 5,-2-8-2,-3-3-3,-4-6-9,-4-3-7,-6-3 6,-3-3 7,-5-2-7,-5 1-7,-3-1 7,-4 2-3,-6 0 1,-2 4 0,-5 3 14,-1 4 1,-2 3-9,-2 3 3,-4 2-1,-1 3 0,-1 3 0,0 3-14,0 3 14,1 1-6,-2 1-7,3 0 12,0 3-19,1 0-45,2 2-16,1 2-64,5-2-46,1-2-53,3-1-66,3-1-86,3 0-47,3-1 65,2-2 20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6.41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4054.24219"/>
      <inkml:brushProperty name="anchorY" value="-54469.53906"/>
      <inkml:brushProperty name="scaleFactor" value="0.5"/>
    </inkml:brush>
  </inkml:definitions>
  <inkml:trace contextRef="#ctx0" brushRef="#br0">40 8 1620,'0'0'144,"0"-2"-18,2 2-10,3 0-2,6 1-25,1 0-26,5 1-9,3 0-9,5-1-4,2 0-10,-1 0-2,-1 1-15,1-1 14,-1-1-6,-3 1-21,-1 0 11,-6-1-5,-3-1 6,-3 0-16,-3 0 24,0 0-17,-2 0 1,-1 1-10,-4 0 7,-3 0 11,-1 0-17,-5 0 16,-2 0-6,-1 0-7,-1 0 12,-3-1-5,1-1 2,-3 1 0,-2-1 10,1 0-8,-1 0 16,1 0-4,1 1-12,0 0 28,2 1-19,0-1 11,2 1 2,0 0 4,4 2 4,1 1 9,2 1 2,1 2 14,1 0-17,2 2 20,-2 0-6,2 3-2,1 1 19,1 1-15,0 1-4,1 0 6,1 1-3,0 0 6,0-1-30,1 1 9,-1 0-8,0-1 14,0 1-32,0-2 24,0-2-12,3 1-2,-1-2-23,1-1 25,-1 0-13,0-2-1,-1-1-4,-1-2 0,0-1-4,1-1-18,-2-1 4,1-1-2,0 0 19,0-1-6,0 1-1,0 0 0,0 0 0,0 0 0,0 0-4,0 0 0,0 0 0,3 0 0,-1 0 0,1 0 0,-1 0-18,0 0 4,1 0 17,0 0-6,0 0 3,2 0-18,2 0 23,1 0-8,5 0 3,2 0 0,2 0-18,1 0 23,2 0-8,2 0-15,-2 1 23,2 2-26,-2 1 12,1 2-4,1 2 1,-2 0 5,1 4-2,-1 1 6,-2 2 8,-2 2 7,-1 3-2,-4 1-16,-1 2 14,-2 1-6,-3 0 12,-4 1-13,-3-1 4,-2 0-1,-1 0-9,-2-2 12,-2 1-5,-1-3 2,-2-1 0,-3-3 0,-3-2-46,0-3 59,-3-2-20,2-3 7,-2-1 0,1-2-4,0 0-4,1-2 0,1-1-4,0-1-18,0 0-14,2-1-54,1 0-56,0 0-72,2-2-88,2-1-124,4 0-44,-1-3 66,3-2 31,1 1-1673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2.86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3993.00977"/>
      <inkml:brushProperty name="anchorY" value="-32391.67969"/>
      <inkml:brushProperty name="scaleFactor" value="0.5"/>
    </inkml:brush>
  </inkml:definitions>
  <inkml:trace contextRef="#ctx0" brushRef="#br0">270 74 1604,'0'0'104,"2"0"-5,1 0 7,0 0-12,1 0-1,0-2-33,0-1-1,-1 0-2,-1-1-5,-1-1 14,-1-1-27,-2-2 22,-1 0-30,-2-1 22,-3 2-21,-2 0-8,-1 2 21,-3 0-12,-2 2-1,-2 0-23,-3 3 25,1 0-13,-1 3-11,0 1 14,1 2-6,0 0-21,2 2 25,2 3-32,2-1 33,2 2-34,4 0 29,1 2-18,2-2-4,1 1 20,2 0-7,3-1 3,2-1-4,2 0 0,3-1 0,-1-2 0,1-1 0,5-2-23,0-2 30,4-1-11,3 1-14,-1 0 14,3 0-6,0 1 7,-1-1 12,1 1-12,-2 2 18,1 1-9,-2 1 16,-1 1-13,-2 2 23,-2 0 7,0 1-15,-1 0 25,-3 2-3,-2-2 6,-1 1-5,-2 0 11,-1 0 1,-2 1-4,-1-2 11,0 0-8,-4-2-2,0-3-23,0-1 16,-2-1-30,1-2 4,-2-1-7,-2 0 0,-2-2-4,-4 0-4,0-1 14,-4-1-8,-3-1-7,1-2-26,1 0 7,-1 0-27,2-2-3,1 1-29,1-2-7,4 0-28,1-2-12,3 0-46,3 1-13,1-1-42,3-2-5,3 0-48,1-1-46,2-1-27,3-2-26,-1 3-1541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12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1 1700,'0'0'1092,"24"0"-648,-47 1-386,-1 2 0,0 1-1,-43 12 1,51-11-49,1-1 0,0 0 0,-1-2 0,-24 3 0,39-6-3,-1 1 0,1 0-1,0 1 1,-1-1 0,1 0-1,-1 0 1,1 0 0,0 1-1,-1-1 1,1 1-1,0-1 1,-1 1 0,1 0-1,0-1 1,0 1 0,-1 0-1,1 0 1,0 0 0,0 0-1,0 0 1,0 0 0,0 0-1,0 0 1,1 0 0,-1 0-1,0 1 1,0-1 0,1 0-1,-1 1 1,1-1-1,-1 0 1,1 1 0,0-1-1,-1 1 1,1-1 0,0 0-1,0 3 1,-4 1 47,7-1-21,-3-2-19,1-1 1,0 1-1,-1 0 0,1 0 0,-1 0 0,0 0 0,0 0 0,0 0 0,1-1 0,-2 1 0,1 0 0,0 0 0,-1 2 0,2 17 74,6-10-58,2 0 1,-1-1-1,2 1 1,13 11 0,-10-10-8,-1 0 0,17 22 0,-17-17-10,21 34 12,-25-39-18,-7-11-6,0 0 1,-1-1 0,1 1 0,0 0-1,-1 0 1,1 0 0,-1 0 0,1 0 0,-1 0-1,1 1 1,-1-1 0,0 0 0,0 0 0,1 0-1,-1 0 1,0 0 0,0 0 0,0 2-1,3 0 6,-3-3-6,0 0 0,0 0 1,-1 0-1,1 0 0,0 0 0,0 0 0,0 0 0,0 0 0,0 0 1,0 0-1,0 0 0,0 0 0,0 0 0,0 1 0,0-1 0,-1 0 1,1 0-1,0 0 0,0 0 0,0 0 0,0 0 0,0 0 1,0 0-1,0 0 0,0 0 0,0 1 0,0-1 0,0 0 0,0 0 1,0 0-1,0 0 0,0 0 0,0 0 0,0 0 0,0 1 0,0-1 1,0 0-1,-1 0-5,1-20-2198,0 15 1831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3.04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2592.7793"/>
      <inkml:brushProperty name="anchorY" value="-31302.19922"/>
      <inkml:brushProperty name="scaleFactor" value="0.5"/>
    </inkml:brush>
  </inkml:definitions>
  <inkml:trace contextRef="#ctx0" brushRef="#br0">1 1 1720,'0'0'0,"2"3"276,3 5-4,1 4-23,1 3-26,-1 5-18,0 2-68,-3 0-1,2 0-24,-1-2-2,-1 0-6,-1-1-37,0-3-8,-2-2-24,1-3-24,-1-4-32,0 0-45,-1-3-65,1-1-33,0-6-322,0-1 128,-3-3-40,1-3 53,-1 1-1631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3.18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3906.26953"/>
      <inkml:brushProperty name="anchorY" value="-32784.53906"/>
      <inkml:brushProperty name="scaleFactor" value="0.5"/>
    </inkml:brush>
  </inkml:definitions>
  <inkml:trace contextRef="#ctx0" brushRef="#br0">14-4 1692,'0'0'516,"-3"0"-340,0 0 45,1 0-43,0 0-75,0 0-9,1 0-48,0 0-57,1 0-30,3 0-48,-1 0-52,1 0-42,2 0-31,2 1-34,2 1-27,-1-1-1807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3.58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5199.56445"/>
      <inkml:brushProperty name="anchorY" value="-34058.94141"/>
      <inkml:brushProperty name="scaleFactor" value="0.5"/>
    </inkml:brush>
  </inkml:definitions>
  <inkml:trace contextRef="#ctx0" brushRef="#br0">53 233 1624,'0'0'0,"2"4"216,1 5-4,3 3 5,-2 3 3,1 2-19,-2 0-32,-1 0 4,-1-2-42,0-4 10,-1-2-37,0-1 4,0-3-8,-1-1-32,1-3 18,0-3-40,0-3 24,-3-1-26,1 0-8,-1-3 12,-2-2-10,-1-1-21,-1-1 20,-1-3-11,-1 0-2,1 0-4,0-2 0,1 1-14,1 1 14,3-1-10,1 0 2,1 1-23,0 0 25,1 0-32,1 1 33,2 1-20,0 1-8,2 2 8,3-1 15,-2 1-23,3 2 26,0 0-26,2-1 31,1 3-33,-3 1 34,-1 1-11,-1 1 0,-1 1 0,-2 2 0,1 0-18,0 1 23,-2 0-8,2 1-11,-1 1 18,1 1-29,3 2 32,1 0-34,0 1 15,0 1 14,-2 2-5,2 1-15,-3 3 23,-1 2-8,-2 0 3,1 1-9,0 1-7,-1 0 20,-1 1-25,-1 1 26,0-1-17,-4 1 10,1 0-7,-1 0-8,3-1 12,1 0 0,1 0-4,-1-1 1,-2-2 0,-1-1 0,0-4-4,0-1 10,1-1-32,0-3-4,0-1-18,4-3-44,-1-2-36,1-1-31,-1-4-56,0-1-40,-1-3-50,0 0-70,1-1-37,1-1 45,0 2-1763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3.86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6631.96094"/>
      <inkml:brushProperty name="anchorY" value="-35417.74219"/>
      <inkml:brushProperty name="scaleFactor" value="0.5"/>
    </inkml:brush>
  </inkml:definitions>
  <inkml:trace contextRef="#ctx0" brushRef="#br0">225 5 1600,'0'0'304,"-3"0"-9,-2 0-54,-3-2-3,-2 1-32,-4-1-36,-1 4-34,-1 0-54,-2 2 52,0 4-43,-1 1 8,0 4-12,2 2-12,1 3-6,1 2-9,3 2-8,4 3-13,1 2 3,4-1 3,2 0-20,4 0-9,3-1 16,3-2-20,5-2-22,3-3-26,2-3-19,2-3-35,4-3-21,-2-5-39,2-2-38,0-5-22,0-4-26,-2-3-5,-2-3-20,-1-2-29,-2-3-8,-1-1-14,-4 2-1574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4.16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8002.37109"/>
      <inkml:brushProperty name="anchorY" value="-36952.97266"/>
      <inkml:brushProperty name="scaleFactor" value="0.5"/>
    </inkml:brush>
  </inkml:definitions>
  <inkml:trace contextRef="#ctx0" brushRef="#br0">37 161 1664,'0'0'982,"2"0"-841,1 0-10,2 0-19,3 0-16,1 0-21,2 0-14,1-2-13,3-1-2,1 0-20,0-1-5,2-1-18,0-1-1,-2 0-2,0-2 0,-1-1 0,-4-1 0,0-1 0,-4 0 5,-1 1-2,-3-2 15,-1 2 1,1 0 5,-3 0-5,-1 2 11,-2 2 1,-1 0-4,-2 2 25,-2 1-12,-2 1 4,-1 1 0,-4 2-9,0 4 7,-4 1 16,1 2-14,-2 3-13,1 2 17,2 2-29,-2 2 22,1 4-30,1 1 22,4 2-16,2 1 0,2-1 9,3 0-8,6 1-12,1-2 4,3-1-2,4-2 0,4-2 5,2-1-6,4-3-8,0-3-21,5-3-9,-1-2-22,1-3-10,1-2-50,-2-4-25,1-1-57,-3-2-40,-2-2-64,1-1-108,-1-2-13,-5 0 49,-3 3-1789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4.44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9546.83789"/>
      <inkml:brushProperty name="anchorY" value="-38387.07813"/>
      <inkml:brushProperty name="scaleFactor" value="0.5"/>
    </inkml:brush>
  </inkml:definitions>
  <inkml:trace contextRef="#ctx0" brushRef="#br0">188 1 1740,'0'0'0,"-2"1"316,-3 2-46,-3 1-20,-2 2-21,-4 0-35,-2 4-39,-2 2-11,0 4-20,-2 3-16,1 3-12,1 3-12,4 2-12,1 1-7,5 1-9,4 1-8,3-2 1,5 0-15,3-2-14,5-2-35,5-4-29,3-1-32,4-4-32,1-4-41,1-4-39,0-5-31,1-3-19,-1-6-50,1-3-31,-1-5-32,0-2-5,-6 1-1570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4.70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0941.82617"/>
      <inkml:brushProperty name="anchorY" value="-40009.76172"/>
      <inkml:brushProperty name="scaleFactor" value="0.5"/>
    </inkml:brush>
  </inkml:definitions>
  <inkml:trace contextRef="#ctx0" brushRef="#br0">145-6 1728,'0'0'0,"-3"1"304,-2 2-37,-3 2-18,-2 0-20,-4 2-21,-1 1-48,-1 4-21,0 1-17,1 3-14,1 4-12,3 1-12,3 2-12,3-1-16,2 0 2,2-1-6,3 0-14,4-2 4,2 0-16,3-4-24,3-2-3,4-3-25,4-2-27,1-3 15,2-4-26,1-4 6,0-4 8,1-2 6,-1-2 3,-2-3 5,-4-3 9,-2-2 2,-2-1 10,-4 0 2,-4 0 5,-4 0 27,-1 2-7,-3 0 9,-2 2-2,-4 1-3,-3 2 0,1 2-4,-1 2-4,-2 0-14,0 3 9,-1 1-36,0 1-14,2 1-63,0 0-22,2-1-59,2 1-49,3-1-43,1-1-78,1 0-20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5.18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2286.97656"/>
      <inkml:brushProperty name="anchorY" value="-41273.66016"/>
      <inkml:brushProperty name="scaleFactor" value="0.5"/>
    </inkml:brush>
  </inkml:definitions>
  <inkml:trace contextRef="#ctx0" brushRef="#br0">1 16 1724,'0'0'0,"0"2"312,0 4-37,0 3-27,0 4-23,0 1-15,0 3-60,0 2-4,0 0-22,0 1-12,0-1-16,0-1-12,2 0-12,1-1-7,0-2-4,1-2-10,3-3-21,-1-3-32,2-1-11,2-3-38,0-3-20,1-2-39,2-4-10,2-3-6,1-2-16,-1-1 14,3-1-10,-1-2 21,0 0 8,-1-1 18,-2 2 24,0 0-5,0 2 42,-4 1 12,-3 3 26,-2 3 15,-2 0 22,-2 2 33,-1 1-3,0 1 28,-1 1-7,3 0 18,-2 0-18,2 0 20,0 2-20,0-1 11,0 2-32,1 2 14,3 0-15,0 1-20,-1 1 1,-2 2-3,0 1-23,-2 2-3,0 0-10,-1 0 6,0-1-26,0 0 3,0-2-12,0-1-21,2-2-4,0-1-15,1-4-1,-1-1 12,0 0-13,1-4 14,1-2-9,-2-2 16,1-1 1,1-1 5,-1-2 4,3-3 4,-1 0 9,1-2 2,0-1 0,1 1 11,2 1-8,-2 0 12,2 2 1,0 2 10,1 2 2,-1 3 0,1 0-3,-1 3 0,2 1 0,-2 1 0,0 3 0,1 1 0,1 2 0,0 2-4,1 1 5,-2 4-6,0 1 1,-2 2 5,0 2-11,-2 2-1,-1 0-5,-2 0-9,-1-1-2,-2-1-19,3-2-33,0-4-6,-1-1-29,0-4-26,2-5-24,-1-2-28,3-3-14,-1-3-14,1-4-21,3-1 9,-2-4-37,1-1 18,-1 2-1685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5.37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4175.39063"/>
      <inkml:brushProperty name="anchorY" value="-42634.88672"/>
      <inkml:brushProperty name="scaleFactor" value="0.5"/>
    </inkml:brush>
  </inkml:definitions>
  <inkml:trace contextRef="#ctx0" brushRef="#br0">14 5 1648,'0'0'0,"0"-1"360,0-1-214,0 0 74,0 4-24,0 2-30,0 4-4,0 3-4,0 3-16,0 5-14,-3 5-16,1 3-12,-1 5-7,1 2-4,0 2-24,1 3-12,1-1 6,2 3-13,1-2 8,-1-1-21,3-1 10,2-3-32,-1-2 19,2-4-26,-1-4-26,-2-3-26,2-5-42,-3-4-52,0-4-41,-1-2-36,-2-4-46,0-5-71,-3-3-69,-1-3 18,0-2 42,1 1-1549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5.54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5487.33203"/>
      <inkml:brushProperty name="anchorY" value="-44486.96094"/>
      <inkml:brushProperty name="scaleFactor" value="0.5"/>
    </inkml:brush>
  </inkml:definitions>
  <inkml:trace contextRef="#ctx0" brushRef="#br0">1 86 1668,'0'0'0,"0"-1"316,2-2-37,1-1-27,2-3-27,3-1-15,1-1-46,5 2-22,0 0-26,4 0 4,3 2-41,4 2 6,2 0-47,-2 2-11,1 0-65,-1 1-13,0 0-66,-3-1-37,-2 0-65,-2-2-80,-2 1-82,-5-2-13,-1-1 50,-2 1-1606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0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2 928 1692,'0'0'834,"0"-39"-196,-1 27-567,1 6-28,0-1 0,0 1 0,0-1 0,1 1 0,0 0 0,0-1-1,4-9 1,3-7 57,-7 19-89,0 0-1,0 0 1,0 1-1,1-1 1,-1 1-1,1-1 1,0 1 0,0 0-1,4-5 1,38-66 137,-18 30-92,37-41-4,-49 63-36,1 1 1,1 0-1,22-21 1,31-25-11,-9 26 1,75-39-1,-95 58-5,152-74 36,-152 79-35,-21 7 0,1 1 1,0 1 0,0 1-1,1 1 1,0 1-1,0 0 1,40-2-1,137-3 157,-196 10-151,6-5 30,-7 4-81,-1 0 1,0 0-1,0 0 1,0 0-1,0 0 1,-1 0-1,1 0 1,0 0-1,0 0 1,0 0-1,-1 0 1,1 0-1,-1 0 1,1 0-1,-1 0 1,1 0-1,-1 1 1,1-1-1,-1 0 1,0 0-1,1 1 1,-1-1-1,0 0 1,0 1-1,1-1 1,-3 0-1,-12-14-1023,8 6 698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6.00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7109.30078"/>
      <inkml:brushProperty name="anchorY" value="-45670.77734"/>
      <inkml:brushProperty name="scaleFactor" value="0.5"/>
    </inkml:brush>
  </inkml:definitions>
  <inkml:trace contextRef="#ctx0" brushRef="#br0">27 0 1688,'0'0'0,"-2"0"320,-1 0-46,-3 0-20,2 0-30,-1 0-24,2 0-42,1 2-10,1 1-20,3 3-16,0 2-12,6 3-12,2 2-12,5 2-7,4 4-9,2 2-8,6 2-8,3 1-13,2 1 13,1-1-15,3-1 4,-2-2-5,1-1-4,-2-2-4,-1-1-4,0-4 0,-4-1 0,-2-3-4,-3-2 0,-1-3-4,-2-1 0,-5-2 0,-2-1 0,-1 0 10,-4-1-18,1 1 6,-3-1-2,-2 1 0,-1 0 0,-1 0 0,-2 0-4,0 0 0,0 0 0,0 0 0,-1 0 5,1 0-6,0 0 6,0 0-2,0 0-3,-3 0 5,1 1-6,-4 2 6,-1 2-6,-2 0 6,-2 3-2,-1 2 1,-4 3-4,-2 3 5,-1 4-2,-1 2-3,-2 2 5,-2 2-2,0 2 1,-2-1-4,1 2 5,-1 0-2,2-1 1,1 0-4,0-1 0,2-2 0,2-1 0,-1-3 5,2-1-11,2-3-1,1-3-10,0-2-21,2-3-51,0-4-61,0 0-76,1-4-88,-1 0-124,0-8-977,3 0-396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6.40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8393.78125"/>
      <inkml:brushProperty name="anchorY" value="-47769.72656"/>
      <inkml:brushProperty name="scaleFactor" value="0.5"/>
    </inkml:brush>
  </inkml:definitions>
  <inkml:trace contextRef="#ctx0" brushRef="#br0">192 1 1880,'0'0'0,"-2"0"292,-3 1-32,-3 2-24,-5 2-24,-3 3-19,-2 3-49,-3 3-7,2 4-17,0 2-16,2 5-12,4 3-2,4 3-25,1 2 2,5 0-12,4 1-7,5-2-3,5-1-10,3-3-2,4-1-5,3-5-4,2-1-4,4-5 5,4-5-11,1-3-1,-1-6-5,-1-4 0,1-4 0,-3-3-4,-2-2 0,-3-4 14,-3-2-18,-5-2 6,-3-2-11,-3-1 12,-7 0-5,-1 0 2,-5 0 0,-3 1 0,-6 1 0,-4 1 0,-1 3 0,-2 1 0,-3 2 0,-1 3 0,-3 2 0,-1 3-4,-1 2-4,3 1 5,1 2-30,1 0-51,0 1-67,2-1-88,0 1-76,2-2-156,2-1 12,2-1 43,1-1 35,4 1-1677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50.80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5326.78906"/>
      <inkml:brushProperty name="anchorY" value="-56420.43359"/>
      <inkml:brushProperty name="scaleFactor" value="0.5"/>
    </inkml:brush>
  </inkml:definitions>
  <inkml:trace contextRef="#ctx0" brushRef="#br0">314 7 1696,'0'0'128,"0"-1"0,0-1-4,0 1-18,0-2 834,-3 3-902,1 0 2,-3 0 5,0 0-16,-2 1-4,-1 2 0,-2 2-1,-2 2 14,-2 2-8,-2 3 2,1 1 0,-3 4 10,0 2-13,-1 3 18,1 1-5,0 2-12,0 2 18,0 0 4,2 3-20,0 2 11,2 3 15,0 1-9,3 3-20,4 1 20,-1 2-16,6 1-19,1 0 24,3 1-32,2 1 19,2 0-11,3 0 2,1-2 5,4 0-25,1-2 31,3-1-34,0-3 29,2-3-9,2-2 3,-2-3-14,2-1 4,1-4-2,-3-1 0,2-3 0,-2-2 0,-2-3 0,-2-2 0,-1-3 0,-1-3 0,-1-1-14,-3-2 28,-3-2-33,-2 0 20,0-2 3,-1 1-11,-1-2-5,-2 0 15,0-1-14,-3 2-28,2 0-2,-2 0-30,-1 1-30,1-1-54,0-1-45,1 0-43,0 0-64,1 0-89,2 0-47,1-1 60,2-1 31,0-1-1477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51.802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6663.10547"/>
      <inkml:brushProperty name="anchorY" value="-58867.58203"/>
      <inkml:brushProperty name="scaleFactor" value="0.5"/>
    </inkml:brush>
  </inkml:definitions>
  <inkml:trace contextRef="#ctx0" brushRef="#br0">1 1 1672,'0'0'509,"2"0"-394,1 0-27,2 0 8,0 0-22,2 0 23,1 0-22,2 1 12,1 1 1,1 1-19,4 1 15,-1 1-6,1 3 12,-1 0-18,0 2 16,2 2-15,1 3 84,3 2-123,0 0 59,0 0-48,0 1 7,-3 1 10,1-1-32,-1 1 24,-1-1-22,-2 1 2,2 2 3,-1 0-16,0 2 5,-1-1 3,-1 2-25,-1-1 17,1 2-11,-4 3 2,-2-1 0,-1 1 0,-2 0-14,-1 2 14,-2 0-6,0 1 2,-2-1 0,0 0 5,0 1-11,-3-2-6,0 1 11,-2 1-5,0-1 12,-2-2-13,1 0 4,-1 0-1,-2-2-9,2-1 7,-2-1 2,0-1 4,1-2-10,-1-1 17,2-1-19,0-2 6,0-1-2,0-2 5,1-2-6,0-1 6,-3-1-6,0-1 1,-2 0 5,-1-2-6,-1 2 6,1-1-6,-2-1-8,1-1 12,0 2 0,-2 1 0,-1-1-3,0 0 0,1 0 14,1 0-18,3-2 6,0 0-2,1-2 0,-1 1 0,2-2 0,3 0 0,1-2 0,3 0 0,1-1-4,0 1 0,2-2 0,-1 1-42,0 0-44,1 0-41,-1-2-73,0-1-50,3-1-91,2-2-97,3-3 4,2-3 49,4-2 36,-1 1-1513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55.77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8101.09766"/>
      <inkml:brushProperty name="anchorY" value="-61331.57422"/>
      <inkml:brushProperty name="scaleFactor" value="0.5"/>
    </inkml:brush>
  </inkml:definitions>
  <inkml:trace contextRef="#ctx0" brushRef="#br0">1 2 1604,'0'0'284,"0"-1"-136,0 1-108,0 0 0,0 1 14,0-1-4,0 0-16,2 0 18,1 0-6,0 0 2,-1 2 0,2 1-9,2 1 21,0 2-30,-1 2 14,1 2-5,-1 1 1,-1 3 5,2 1-2,1 1 6,-1 2-16,-1 1 24,-1-1-22,-2 2 7,2 1-2,-1 0 0,0 1-4,1 1 0,0 0 0,0-2 0,1 0-9,-1 1 21,2-1-11,2 1-6,-1 0 2,-1 2 4,-2 0-2,1 1 11,-1 2-4,-1 0-2,-1 1 0,2 0 0,0 1 0,-1 2-18,-1-1 14,-1 1-10,2-1 2,0 0 5,0-1 8,-1 1-7,0-1 2,-1 0-14,-1-1 0,3 1 17,-1 0-29,1 0 28,-1 0-37,-1-2 35,0 1-35,0-1 10,-1-1 11,2 1-13,1-2-10,-1 0 27,1-2-24,1 6 18,-1-3-10,0 0-16,0-1 23,1-1-8,-1-1 3,0-1-4,0 0 0,-2 0-9,0-1 2,-1-1-10,3 0 12,-3 0 5,3 0-11,-1 1-5,-1 0 11,1-1 5,-1 0-20,0 2 16,-1 0-6,0-1 7,0 0 3,0-2-10,0 0 3,0 1-1,0-1 0,0-2-9,0 1 21,0 0-16,0-2-4,0 1 20,0 2-7,0 0-6,0-1 7,0 2-7,0 0-8,0 0 2,0 3 9,0-1 10,0 2-16,0 0-3,0 0 10,2 0 5,1 1-2,0-1-7,-1 1-7,-1 0 20,0 0-16,0 0-4,-1-1 11,0 1-14,0 0 23,0 0-16,0-1 5,0 0-1,2 0-9,1-2 12,-1 1-14,1-2 18,1 1-9,-3 0 7,2-1-6,-1 1 1,0-2 0,0 0 10,-1 0-13,-1 1 4,3-1-10,0 2 16,-1-1-9,1 0 12,1 1-13,-1 0 4,0-2-1,0 0 5,-2 1 3,0-2-10,0 0 3,-1-1-1,2 7 0,1 0 0,-1-1 0,0 0 0,0-2 10,1-3-4,0 0-12,0-1 0,-1 0 8,2-1-4,0 1 2,-1-1 0,-1 1 10,0 1-18,-1 1 11,-1-1-13,0 1 13,3 4 5,-1 1-11,1-1 4,-1 0-1,-1-2-9,0 0 12,0 0-14,-1-2 4,2 0 18,1 0-15,-1 1 5,0-1-1,0 3-9,-1 0 12,-1 0-5,1-1 7,-1 1-2,2-1-3,1 2 0,-1-1 0,3 0 0,-1 2-9,0-3 21,1 2-16,-1-1 5,0 0-1,-1-1-9,-2 2 16,0 0 0,0-1-9,-1 0 3,2-1-10,0 2 12,1-1-14,-1 1 18,2-2 0,-1 2-9,1 0 13,-2 1-14,0-1 4,1 0-1,0 1 0,0-1 0,-1 0 0,2-1 0,-1 0 0,0-1 0,0 0 0,-2 0 10,3-1-18,-1-1 6,0 0 3,-1 0-2,-1-1 1,2 1 10,1-1-13,-2 0 4,0 0-1,2-1 0,0 1 0,-1 0 0,-1 0 0,0 0-9,-1-1 12,-1 1-5,0 0 2,0 1-9,0 1 12,0 0-5,0-1 12,0 0-13,0 0 4,0 2-1,0 1 0,0-1 0,0 2 0,2 0 0,1 2 0,-1-2 0,1 2 0,-2 0 0,0 2 0,-3-2 0,0 1 0,-1 1 0,1-1-9,3 0 16,0 0 0,1 0-9,0 1 13,2 0-5,0 0-7,2 1 7,-1 0-7,-1 0 1,-1 0-4,-1 0 5,0 1-2,-2 1 1,0-1-4,0 2 0,2-1 0,1 1 5,-1 2-2,0-2 1,0 2 0,-1-1 0,2 0 0,0 1 0,-1-1 10,0 1-13,0-2 9,-1 2-7,-1-2 1,0-1 5,0 2-6,3-2 1,-1 1-4,1-1 5,-1 0 8,-1-1-17,0 0 11,2 0-8,0 0 6,0-1-2,-1 0 1,-1 0 0,0-1-4,0 1 5,-1 0-6,3 0 6,-1 0-2,1 0-8,-1 0 12,-1-1-5,3 1 2,-1 0-9,0 0 12,-1 1-5,-1-1 12,0 2-13,0-1 4,-1 0-1,0 0 0,2 1-9,-2-1 12,0 1 5,2 1-11,0 0 4,-3 2-1,3 8 0,-1 1 0,1 0 0,1 0 0,1-4 0,-1-1 0,-1-2 0,0-2 0,-1-1 0,2-1 0,-3 0 0,3-2 0,-1 2 0,0-1 5,-1 1-16,0-1 15,2 0-6,0 1 2,0 0 0,-1 0-9,2 0 26,0 1-32,-1-1 24,-1 1-7,0 0-2,-1 2 0,-1 0 0,0-1 5,0 0-2,0 1-3,0 0 0,0-1 0,-1 0 5,1 1-6,3 0 1,0 0 0,-1-1 5,0 0-6,0 0 1,1-1 0,1 1-9,-1 0 12,-1 0-5,-1 0 2,0 0 5,2 1-6,-3 0 1,3 1 0,-1 0 0,0 0 0,-1 0 0,0 0 0,0 1 0,2-1 0,-3 0 0,2 0 0,1 0 0,-4 0 0,2 1 5,0-3-6,1 1 6,-2-2-16,1 0 15,0 0-15,-1-2 18,2 0-14,1-1 14,0-1-19,-1-2 20,-1 1-6,0-3-2,0 1 0,-1-1 0,3-1 0,-1 1 5,1-1-6,1 1 6,0 0-6,0 0 6,1 0-6,0 0 1,-2 0 0,0 1 0,-1-1-9,-1 1 12,-1-1-5,0-1 2,0-1 0,0 0 0,-1-1 0,1 0 0,0 0 0,0-2 0,0 0 0,0-2 5,0 0-16,3-2 15,-1 0-1,1-3 0,-1 0 1,0-2 0,-1-1-4,-1-1 0,3-1 5,0 0-16,-1-1 15,0 0-6,0 0 2,-1 0 0,-1 0 5,0-1-2,0-1-13,0 1 14,0 0-6,0-1 2,0 0 0,0-1 0,0 1 0,0-2 0,0 1 5,0-1-11,0 0 8,0 0-3,0-1 6,0 0-6,0-2-8,0 1 12,0-1-5,0 2 12,0 0-13,0 1 9,0 1-3,0 2 1,0 1 0,0 2-4,0 1 0,0 1 0,0 2 0,0-1 0,0 1 0,0 0 0,0-1 0,0 0 0,0 0 5,0-1-6,0-1 1,0-2 10,0 1-13,0-1 4,0 0-1,0 0 0,0 0-9,0-2 12,0-1 0,0-1-4,0 0 6,0 0-6,0-1 1,0-1 0,0-1 0,0-1 0,0 1 0,0-1 0,0-1 0,0 3 0,0-1 0,0 0 0,0 0 10,0 0-13,0 0 9,0 1 2,0 1-10,0 1 3,0 2-1,0-1-4,0 0 0,0 2 5,0 1-2,0 0 1,0 0 0,0 0 0,0-1 0,0-1 0,0-2 0,0 0-4,0-1 5,0-1-2,0 0 1,0 0 0,0-2 0,0 0 0,0 1 0,0-2 5,0 1-6,0 0 1,0 0-4,0 0 5,0 0-2,0 0 1,0 0 0,0 0 0,0 0 0,0 0 0,0 0 0,0 0 0,0 1 0,0 1-9,0-1 16,0 2-9,0-1 2,0 2 5,0-3-6,0 2 1,0-1 0,0-1 5,0 0-6,0 0 1,0-1 0,0 0 0,0 0 0,0 0 0,0 0 0,0 0 0,0 0 0,0 0 0,0 0 0,0 0 0,0 0 1,0 0-2,0 1 1,0-1 5,0 0-6,0 0 1,0 0 0,0-1 0,0 1 0,0 0 0,0 0 0,0 1-9,0 0 16,0 1 0,0-1-9,0 0 3,0 0-1,0 0 0,0 1 0,0 0-9,0-1 16,0 0-9,0-2 7,0-1-6,0 1 1,0 1 0,0 1 0,0 0 10,0-1-13,0 1 4,0 0-1,0-1 0,0 0 0,-3 0 0,1 0 0,-1 0 0,1 0 0,0 2 0,1-2 0,1 0-4,-1-1 5,1 1-6,0 0 6,1-1-6,-1 1-3,0 0 0,0-1-574,0-2 210,0-3-113,0-3 48,0-2 29,0-4 39,0 1-1582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1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354 163 1692,'0'0'452,"0"-30"184,0 11-520,1 16-98,-1-1 0,0 0 1,1 1-1,-1-1 0,0 0 1,-1 0-1,1 1 0,-1-1 1,0 0-1,0 1 0,0-1 1,0 1-1,0-1 0,-1 1 1,1 0-1,-1-1 0,0 1 1,0 0-1,-1 0 0,1 0 1,-5-4-1,1 3-3,0 0 0,-1 0 1,0 1-1,1-1 0,-1 1 1,0 1-1,0 0 0,0 0 0,-1 0 1,1 1-1,0 0 0,-1 0 0,1 1 1,-1 0-1,-11 1 0,-2 2-4,0 0 0,1 1 0,0 1 0,-29 11 0,45-15-11,1 1-1,-1 0 0,1 0 0,-1 0 1,1 0-1,0 0 0,0 1 0,0-1 1,0 1-1,0 0 0,0 0 0,1 0 1,-1 0-1,1 1 0,0-1 1,0 1-1,0-1 0,-1 5 0,0 0-6,1 1-1,0-1 1,0 1 0,1 0-1,0 0 1,1 13-1,0-19 6,0 1-1,1 0 0,0-1 1,0 1-1,0-1 0,0 1 0,0-1 1,1 0-1,-1 1 0,1-1 1,0 0-1,0 0 0,0 0 1,0 0-1,1-1 0,-1 1 1,1 0-1,0-1 0,0 0 0,0 0 1,0 1-1,0-2 0,0 1 1,6 2-1,6 3 1,0-2 1,1 0-1,0 0 0,20 2 0,-27-4 8,0 0-1,1 1 1,-1-1-1,-1 2 0,1-1 1,-1 1-1,1 1 1,12 11-1,43 33 67,-52-37-46,-8-10-13,-1 0 0,1 1 0,-1-1 0,0 1 0,0 0-1,0-1 1,-1 2 0,1-1 0,-1 0 0,0 0 0,0 1 0,-1-1 0,1 1 0,0 5 0,5 16 95,-6-25-104,-1 0-1,1 0 1,-1 0-1,1 0 0,-1 0 1,1 0-1,-1 0 1,0 0-1,0 0 0,0 0 1,1 0-1,-1 0 0,0 0 1,0 0-1,0 0 1,0 0-1,-1 0 0,1 0 1,0 1-1,0-1 0,-1 0 1,1 0-1,-1 0 1,1-1-1,-1 1 0,1 0 1,-1 0-1,1 0 1,-1 0-1,0 0 0,1-1 1,-2 2-1,-4 4 8,0-1-1,1-1 1,-2 1 0,1-1-1,0 0 1,-1 0-1,0-1 1,1 0 0,-2 0-1,1-1 1,0 0 0,0 0-1,-1 0 1,1-1 0,-1 0-1,1-1 1,-13 0-1,-38 6 17,48-6-23,0 0-1,0 0 1,0-1-1,0-1 1,0 1-1,1-2 1,-11-3-1,-7 0-6,24 5-20,0 0-1,0 0 1,-1-1-1,1 1 1,0-1-1,0 1 1,0-1-1,1 0 1,-1 0-1,0 0 0,1 0 1,-1-1-1,1 1 1,0-1-1,0 0 1,0 1-1,0-1 1,0 0-1,-1-4 1,2 5-30,0 0 1,0-1 0,0 1 0,1 0 0,-1 0 0,1 0 0,-1 0 0,1 0-1,0-1 1,0 1 0,0 0 0,0 0 0,0-1 0,1 1 0,-1 0-1,1 0 1,-1 0 0,1 0 0,0 0 0,0 0 0,0 0 0,0 0 0,0 0-1,0 0 1,0 0 0,1 1 0,-1-1 0,1 0 0,-1 1 0,4-3 0,18-10-318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1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 1732,'62'-7'1046,"171"-1"-168,-179 7-726,-29 0-104,-23 0-43,1 0 0,-1 1 1,0 0-1,0 0 0,1-1 0,-1 1 1,0 0-1,1 1 0,-1-1 1,0 0-1,0 1 0,1-1 0,2 2 1,44-9-731,-49 5 672,-8-7-941,5 8 872,-7 0-174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2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 1628,'15'-6'730,"-11"5"-659,0 0 0,0 1-1,0-1 1,0 1-1,0 0 1,0 0 0,0 0-1,0 0 1,5 2 0,18-1 116,-1-4-49,0 1-1,-1 1 0,40 3 1,3 1 30,-6-3-1052,-64-15-170,-9 8 694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2.4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1652,'0'-1'886,"0"38"-164,-1-13-595,1 0 0,1 0-1,1-1 1,7 28 0,3 35 5,6 37-14,-15-107-104,0 1 0,-1-1 0,0 20 0,11 37 26,0-8-12,-13-59-25,1 0 0,0 0-1,0 0 1,1-1 0,-1 1-1,1-1 1,1 1-1,-1-1 1,1 0 0,0 0-1,0 0 1,0 0-1,0 0 1,7 6 0,-9-10-3,0-1 1,0 1-1,0-1 1,0 1-1,-1 0 1,1-1-1,0 1 0,-1 0 1,1 0-1,0-1 1,-1 1-1,1 0 1,-1 0-1,1 0 1,-1 0-1,0 0 1,1 0-1,-1 0 1,0 0-1,1 1 0,6 11 10,-5-12-10,1 0 1,-1 0-1,1-1 1,-1 1-1,1 0 1,0-1-1,-1 0 1,1 1-1,0-1 1,3-1-1,2 0-1,0 0 0,1-1 0,-1 0 0,0 0 0,0-1 0,-1 0 0,1 0 0,-1-1 0,9-6 0,66-45-215,-77 51 180,47-40-439,-49 42 387,0-1 0,0 0 0,-1 1 1,0-1-1,1 0 0,-1-1 0,0 1 1,0 0-1,-1-1 0,1 1 0,-1-1 0,0 1 1,1-1-1,0-7 0,-2-2-290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2.8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1 102 1736,'0'0'517,"15"0"100,7-2-418,1-1-1,-1-1 1,42-13-1,34-6-4,-72 19-149,10-2 21,54 0 0,-88 6-113,11-7-485,-13-15-860,0 15 1028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0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1672,'2'1'71,"1"0"0,-1 0 0,0 0 0,1 0 0,-1-1 0,1 1 0,-1-1 0,1 0 0,-1 1 0,1-1 1,-1 0-1,1-1 0,-1 1 0,4-1 0,16 2 145,-10 3-123,0 0 1,0 1 0,-1 0 0,0 1-1,0 1 1,0 0 0,-1 0 0,0 1-1,10 10 1,-17-16-80,-1 0 0,0 1-1,0-1 1,0 0 0,0 1 0,0-1-1,-1 1 1,1-1 0,-1 1 0,1 0-1,-1 0 1,0 0 0,0 0 0,0-1 0,-1 1-1,1 1 1,-1-1 0,0 0 0,0 6-1,5 10 22,-4-17-31,-1 0-1,1 0 0,-1 0 0,1-1 0,-1 1 0,1 0 0,-1 0 0,0 0 0,0 0 0,0 0 0,0 0 0,0 0 0,-1 3 0,-8 37 40,9-35-38,-1 0 1,0-1-1,-1 1 0,0 0 1,0-1-1,0 1 0,-1-1 1,0 1-1,-6 9 0,-5 4 9,5-6-11,0-2 1,-1 1-1,0-1 1,-16 14 0,20-20-7,5-5-7,0 0 0,0 0 0,0 0 0,0 0 0,-1 0 0,1 0 0,0 0 0,-1 0 0,1-1 0,-1 1 0,1 0 0,-1-1 0,1 1 0,-1-1 0,1 0 0,-1 1-1,-2-1 1,-1 1-412,5 0 396,0-1-1,-1 0 1,1 0 0,0 1 0,0-1-1,-1 0 1,1 0 0,0 0 0,-1 1-1,1-1 1,0 0 0,-1 0 0,1 0-1,0 0 1,-1 0 0,1 0 0,0 0-1,-1 0 1,1 0 0,0 0 0,-1 0-1,1 0 1,0 0 0,-1 0-1,1 0 1,0 0 0,-1 0 0,1 0-1,0 0 1,-1-1 0,1 1 0,0 0-1,0 0 1,-1 0 0,1 0 0,0-1-1,-1 1 1,1 0 0,0 0 0,0-1-1,0 1 1,-1 0 0,1-1 0,0 1-1,0 0 1,0-1 0,0 1-1,-1 0 1,1-1 0,0 1 0,0 0-1,0-1 1,0 1 0,0 0 0,0-1-1,0 1 1,0-1 0,0-4-349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5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260 131 1648,'1'0'40,"1"0"0,0 0 0,0 0 0,0 0 0,0 0 0,0 0 0,0-1 0,-1 1 0,1-1 0,0 1-1,0-1 1,-1 0 0,1 0 0,0 0 0,-1 0 0,1 0 0,-1 0 0,1 0 0,-1 0 0,1-1 0,-1 1 0,0 0 0,0-1 0,1 1 0,-1-1 0,0 0-1,-1 1 1,2-3 0,0-2 14,-1-1-1,1 1 0,-2 0 1,1-1-1,-1 0 0,0-9 0,0 5 34,-1 10-78,1-1 0,0 1 1,-1-1-1,0 1 0,1-1 0,-1 1 1,0-1-1,0 1 0,0 0 1,0 0-1,0-1 0,0 1 1,0 0-1,0 0 0,-1 0 1,1 0-1,0 0 0,-1 0 1,1 1-1,0-1 0,-1 0 0,-2 0 1,-34-9 123,19 9-111,0 2 0,1 0 0,-1 1 0,1 1 0,-1 0 0,-26 9 0,44-11-21,-44 19 13,43-19-14,0 0 0,1 0 0,-1 0 0,0 0 0,0 1 0,1-1 1,-1 0-1,1 1 0,-1-1 0,1 1 0,-1 0 0,1-1 0,0 1 0,0 0 0,0 0 0,0 0 0,0 0 0,1 0 1,-1 0-1,0 3 0,-7 10-16,8-15 16,-1 1-1,0 0 0,1-1 0,-1 1 0,0 0 0,1-1 0,-1 1 1,1 0-1,0 0 0,-1 0 0,1 0 0,-1-1 0,1 1 0,0 0 0,0 0 1,0 0-1,-1 0 0,1 0 0,0 0 0,0 0 0,0 0 0,0 0 1,1 0-1,-1 0 0,0-1 0,0 1 0,0 0 0,1 0 0,-1 0 0,0 0 1,1 0-1,-1-1 0,2 3 0,9 6-4,0 0 0,0 0 0,1-1 0,0-1 0,1 0 0,-1-1 0,1 0 0,1-1 0,-1 0 0,23 4 0,-13-2 10,-1 1 1,42 19-1,-56-22 9,0 1 1,0-1-1,-1 1 0,0 1 1,0-1-1,9 13 1,-13-15-2,0 0 0,0 0 0,0 1 0,0-1 1,-1 1-1,0 0 0,0 0 0,0 0 1,0 0-1,-1 0 0,0 0 0,1 8 0,-2-7-2,0 0 0,-1 0 0,1 0 0,-2 0-1,1 0 1,0 0 0,-1-1 0,0 1 0,-1 0-1,1-1 1,-1 0 0,0 1 0,0-1 0,-1 0-1,1-1 1,-1 1 0,0-1 0,-1 1 0,1-1 0,-1-1-1,-7 6 1,6-5-8,0-1 0,-1 0 0,1-1 0,-1 1 0,1-1 0,-1 0 0,0-1 1,0 0-1,0 0 0,0 0 0,0-1 0,0 0 0,0 0 0,0-1 0,0 0 0,0 0 0,0-1 0,1 1 0,-9-5 0,-58-14-102,71 19 71,0 0 1,0 0-1,1-1 1,-1 1 0,0 0-1,1-1 1,-1 1-1,1-1 1,0 1-1,-1-1 1,1 0 0,0 1-1,0-1 1,0 0-1,0 0 1,0 0-1,1 0 1,-1 0 0,0 0-1,1 0 1,0 0-1,-1 0 1,1-3-1,0 3-39,-1-1 0,1 0 0,-1 1 0,1-1 0,0 0 0,0 1 1,0-1-1,1 0 0,-1 1 0,1-1 0,-1 1 0,1-1 0,0 1 0,0-1 0,0 1 0,0-1 0,1 1 0,-1 0 0,3-4 0,9-7-311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5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1696,'39'-6'1248,"-26"4"-1138,0 0 0,1 1 0,-1 0 0,1 1 0,17 3 0,12-1 16,-26-2-77,-3 1-8,0-2 0,1 1 0,-1-2 0,15-2 0,-19 2 8,0 1 0,1 0 0,20 1 0,-7 2-149,-20-2-214,-7 1-257,-2 1 462,0 0-1,0 0 1,0 1-1,0-1 1,0 1 0,1 1-1,-8 6 1,-19 11-320,8-13 238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6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 1680,'0'0'196,"39"0"610,297 0 512,-323 2-1296,-11-1-24,0-1 0,-1 1 0,1-1 1,0 1-1,0-1 0,0 0 0,-1 1 0,1-1 0,0 0 0,0 0 0,0-1 0,0 1 1,0 0-1,-1-1 0,1 1 0,0-1 0,0 1 0,1-2 0,-3 1-76,9 1-559,-11-3-297,-3-1 816,3-3-265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7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88 1708,'-13'-43'778,"13"41"-747,-1 0-1,0 0 1,0 1 0,1-1 0,-1 0 0,0 1 0,0-1 0,0 0 0,-1 1 0,1-1 0,0 1 0,-3-3 0,-7-8 283,-2 4 143,12 8-452,1 0 0,0 0 0,-1 0 0,1 0 0,0-1 0,-1 1-1,1 0 1,0 0 0,-1 0 0,1 0 0,-1 0 0,1 0 0,0 0-1,-1 0 1,1 1 0,0-1 0,-1 0 0,1 0 0,0 0 0,-1 0-1,1 0 1,0 1 0,-1-1 0,1 0 0,0 0 0,-1 0-1,1 1 1,0-1 0,0 0 0,-1 1 0,1-1 0,0 0 0,0 0-1,0 1 1,-1-1 0,1 0 0,0 1 0,0-1 0,0 0 0,0 1-1,0-1 1,0 1 0,0-1 0,0 0 0,0 1 0,0-1 0,0 1-1,-1 26 63,2 0 0,1 0 0,11 51 0,25 72 8,-29-115-63,1-1 0,26 60 0,-16-46-15,-5-9 8,111 268 14,-100-212-12,-23-84-8,0 0 1,0 0-1,-1 0 0,0 12 1,-1-11-1,0-1 0,1 0 1,0 0-1,5 12 0,-1-4 3,-1 0 0,0 1 0,3 30 0,-6-31 0,1-1-1,0 0 1,2-1 0,9 28-1,-5-21 2,-1 1 0,-1 0 0,4 34 0,3 11 3,-6-43-3,-3-8-3,0 0 0,-1 0 0,2 33 0,7 34 4,0-3-9,0 38 5,-13-88 0,2-1 0,6 38 0,-5-51 0,-2 1 0,0-1 0,-2 0 0,0 1 0,-1-1 0,-7 31 0,8-43 0,1-1-1,-1 0 1,1 0-1,1 0 1,-1 0-1,1 0 0,0 0 1,2 6-1,4 29-2,-8-16 4,1 5 0,0 1-1,2-1 1,7 35 0,-5-41-1,-2 0 0,-1-1 0,-3 47 0,-1-8 0,3-26 1,-1-10 1,1-1 0,2 1 0,8 50-1,-8-64-2,0 0 1,-1 1-1,0 18 0,-2-19 0,2 0 0,0-1 0,0 1 0,4 16 0,8 37 2,-13-63-1,1 0 1,-1-1-1,0 1 1,0 0-1,1 0 0,-1 0 1,0 0-1,-1-1 1,1 1-1,0 0 0,-1 0 1,0 2-1,1-2 0,-1-1 1,1 0-1,0 1 0,-1-1 1,1 0-1,0 1 0,0-1 1,0 0-1,0 1 0,0-1 1,0 0-1,1 1 0,-1-1 1,0 0-1,1 1 0,0 1 1,0 2-2,1 1 1,-1 0 0,0 0-1,0 0 1,-1 0 0,0 0 0,0 0-1,0 0 1,-3 12 0,2-12-1,0 1 1,0-1 0,1 0 0,0 1-1,0-1 1,1 1 0,-1-1 0,3 8-1,2 8 3,0 1 0,-2 0-1,-1 0 1,-1 0 0,-1 0-1,-3 31 1,1 17 0,2 173 6,-13-135-8,13-74 0,1-15 0,-1 0 0,0 1 0,-2-1 0,-8 37 0,4-3 6,6-46-5,0-1 0,-1 1 0,0-1 0,0 1 0,-3 7 0,2-4 0,0 0-1,1 0 1,0 0-1,1 0 1,0 1-1,2 16 1,0 9-1,-6-25 2,3-10-2,-1-1 0,2 1 0,-1 0 0,0-1 1,0 1-1,0 0 0,1 0 0,-1-1 0,1 1 0,0 0 1,-1 0-1,1 0 0,0 0 0,0 0 0,0 2 0,0 142 8,0-146-8,0 0 0,0 0 1,0 1-1,0-1 0,0 0 1,0 0-1,0 1 1,0-1-1,0 0 0,0 0 1,0 1-1,0-1 0,0 0 1,0 0-1,-1 0 0,1 1 1,0-1-1,0 0 0,0 0 1,0 0-1,-1 1 0,1-1 1,0 0-1,0 0 1,0 0-1,-1 0 0,1 1 1,0-1-1,0 0 0,0 0 1,-1 0-1,1 0 0,0 0 1,0 0-1,-1 0 0,1 0 1,0 0-1,-1 0 0,1 0 1,0 0-1,0 0 0,-1 0 1,1 0-1,0 0 1,0 0-1,-1 0 0,1 0 1,0 0-1,0-1 0,0 1 1,-1 0-1,1 0 0,0 0 1,0 0-1,0 0 0,-1-1 1,1 1-1,0 0 0,0 0 1,0 0-1,0-1 0,-1 1 1,1 0-1,0-1 1,-12-10 5,10 8-30,0 0 5,0 0 0,0 0 0,1 0 0,-1 0 0,1-1 0,0 1 0,0-1 0,0 1 0,0-1 0,1 1 0,-1-6 0,2-50-567,0 29 144,-1 22 314,1 0 0,0 0 0,0 0 0,1 0-1,0 1 1,4-11 0,7-18-264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15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10 1680,'0'0'136,"-11"-7"1468,45 6-1543,-16 0-49,-1 0 1,0 1-1,1 1 0,-1 1 1,0 0-1,0 1 0,0 1 0,0 1 1,-1 0-1,23 11 0,-20-7-5,-14-7-6,-1 0 1,1 0 0,-1 0 0,1 0-1,-1 1 1,0 0 0,0 0 0,0 0-1,-1 0 1,1 1 0,-1 0 0,1-1-1,-1 1 1,0 0 0,-1 0 0,4 6-1,-4-4 0,0 0 0,0-1 0,0 2 0,0-1-1,-1 0 1,0 0 0,0 0 0,-1 1 0,0-1-1,0 0 1,0 0 0,-1 1 0,0-1 0,0 0-1,-1 0 1,1 0 0,-1 0 0,-1 0 0,1 0-1,-1-1 1,0 1 0,0-1 0,-1 0 0,-7 10-1,-1 5 2,11-18-2,1 0 0,-1 0 1,0 0-1,0-1 0,0 1 0,0 0 0,0 0 0,-1-1 0,1 1 0,0-1 0,-1 1 0,1-1 1,-1 0-1,1 0 0,-1 1 0,0-1 0,0 0 0,1-1 0,-4 2 0,-14 6-4,11-4 5,0-1 0,0 1 0,0-2 0,-1 1 0,1-1 0,-11 1 0,4 1-5,14-3 5,0-1-1,0 1 0,0-1 0,0 0 1,0 1-1,0-1 0,0 0 0,0 0 1,0 1-1,0-1 0,0 0 1,0 0-1,0 0 0,-1 0 0,1-1 1,0 1-1,0 0 0,-2-1 0,-5 0 6,1-3 26,7 3 60,52 0-25,-36-1-58,0 2-1,0 0 0,0 1 1,-1 0-1,1 1 0,0 1 0,25 8 1,-34-6-1,1 0 1,-1 1-1,0 0 1,0 0-1,-1 1 1,1 0-1,-1 0 1,-1 1 0,0-1-1,0 1 1,0 0-1,-1 1 1,0-1-1,2 10 1,-3-3 8,-1-1 0,-1 1 0,0 0 1,-1 0-1,-2 20 0,0 7 4,1-36-19,0-1 0,0 1 0,-1 0 0,1 0 0,-1-1 1,0 1-1,-1-1 0,1 0 0,-1 1 0,0-1 0,-1-1 0,1 1 0,-1 0 0,0-1 0,0 1 0,0-1 0,-1 0 0,-9 6 0,7-5 0,-1 1 0,0-2 0,0 1 1,0-1-1,0 0 0,-1-1 0,0 0 1,0-1-1,0 1 0,0-2 0,-16 2 1,-13-1 0,30-1-3,-1 0 1,0-1-1,0 0 0,0-1 0,0 0 0,0 0 1,1-1-1,-15-4 0,-11-5-72,20 7-32,1-1 0,-1 0 0,-15-9 0,26 12 79,-1 0-1,1 0 1,-1 0 0,1-1 0,0 0 0,0 0 0,0 0 0,1 0-1,-1 0 1,1 0 0,0-1 0,-1 1 0,1-1 0,1 0-1,-4-7 1,5 9 1,-2-1-53,1 0 0,0 0 1,0 0-1,1-1 0,-1 1 0,0 0 0,1 0 0,0-1 1,0 1-1,0 0 0,0-1 0,0 1 0,1 0 0,1-6 1,0-7-300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16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1676,'8'0'334,"-5"7"-18,-2-3-263,0-1 1,0 1 0,0 0 0,-1 0 0,1 0 0,-1 0 0,0 0 0,0 0 0,0 0 0,-2 8 0,1 2 35,14 116 415,-13 52 75,0-181-576,0 1 0,0-1 0,0 1 0,1-1 0,-1 0 0,1 1 0,-1-1 0,1 1 0,-1-1 0,1 0 0,0 1 0,0-1 0,0 0 0,0 0 0,0 0 0,0 0 0,0 0 0,0 0 0,0 0 0,0 0 0,1 0 0,-1 0 0,0 0 0,0-1 0,1 1 0,-1-1 0,3 1 0,47 9 45,-39-8-40,47 3-28,92-3 0,-78-3-318,-69 0 252,0 0-1,0 0 1,0-1-1,0 1 1,0-1-1,-1 0 1,1 0-1,-1-1 1,1 1-1,-1-1 1,0 1-1,0-1 1,0 0-1,0 0 1,0-1-1,-1 1 1,0 0-1,4-8 1,5-2-236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16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2 1784,'0'0'374,"-1"0"-352,1 0 0,0 0-1,0 0 1,-1-1 0,1 1-1,0 0 1,-1 0 0,1 0 0,0 0-1,-1 0 1,1 0 0,0 0-1,-1 0 1,1 0 0,-1 0-1,1 0 1,0 0 0,-1 0 0,1 0-1,0 0 1,-1 0 0,1 0-1,0 0 1,-1 0 0,1 0-1,0 0 1,-1 1 0,1-1 0,0 0-1,-1 0 1,1 1-14,-1-1 0,1 1 0,0-1-1,0 1 1,0-1 0,-1 1 0,1-1 0,0 1 0,0 0 0,0-1-1,0 1 1,0-1 0,0 1 0,0-1 0,0 1 0,0-1 0,0 1-1,0 0 1,0-1 0,0 1 0,0-1 0,1 1 0,-1-1 0,0 1 0,0-1-1,1 1 1,-1-1 0,0 1 0,1-1 0,-1 0 0,0 1 0,1-1-1,-1 1 1,1-1 0,2 5 54,-3-3-48,0 4 38,1 1 0,-1-1 0,1 0 0,0 0 0,3 11 0,84 257 450,-50-93-374,-32-159-111,-2 1 0,2 29 0,2 10 12,-6-37-12,0 1 0,-3 29-1,0-19 2,1-34-12,0-1 2,0 4-11,0-119-2050,0 92 1675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0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0 1684,'-12'17'128,"1"0"-1,1 1 1,0 0-1,1 0 1,2 1-1,-1 1 1,-5 27-1,3-17-28,6-17-61,1 0 1,-1 1-1,2-1 1,0 1-1,1 0 1,0-1-1,1 1 1,1 0-1,0 0 1,1 0-1,0-1 1,1 1-1,1-1 1,0 0-1,9 21 1,-9-28-23,0 0 0,0 0 0,1 0-1,0 0 1,0-1 0,0 1 0,0-1 0,1-1 0,0 1 0,9 4-1,-11-6-9,0-2-1,0 1 0,1 0 0,-1-1 0,0 0 0,1 0 0,-1 0 0,1-1 1,-1 1-1,1-1 0,-1 0 0,1 0 0,0-1 0,-1 1 0,0-1 1,1 0-1,-1 0 0,5-2 0,-3 0-1,0 0 1,0-1-1,0 0 1,0 0-1,-1 0 0,1 0 1,-1-1-1,-1 0 1,1 0-1,0 0 1,-1-1-1,0 1 0,-1-1 1,1 0-1,-1 0 1,0 0-1,-1-1 0,1 1 1,-1-1-1,2-13 1,3-11 17,-6 29-19,0-1-1,0 0 1,0 1-1,-1-1 1,1 0-1,-1 0 1,0 1-1,1-1 1,-1 0-1,-1 0 1,1 0-1,0 1 1,-1-4-1,-2-4 8,0 0 0,-1 0 1,0 0-1,0 1 0,-1-1 0,-9-12 0,6 4 6,7 15-14,0 0 1,0 1 0,0 0 0,0-1 0,0 1 0,-1-1-1,1 1 1,-1 0 0,0 0 0,1 0 0,-4-3 0,0 0-6,-1 1 0,1 0 0,-1 0 0,0 0 0,0 0 0,0 1 0,0 0 0,0 0 0,-1 1 0,0 0 0,1 0 0,-1 1 1,0-1-1,0 1 0,0 1 0,1-1 0,-1 1 0,0 1 0,-12 1 0,16 0-94,0 1 0,1-1 0,-1 1 0,1 0 0,0 0 0,0 0-1,0 0 1,1 0 0,-3 6 0,17-1-570,-2-1 294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0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1636,'0'73'771,"-2"-25"-472,2 0-1,3 0 1,11 68-1,-11-103-270,4 14 48,-2 0 1,-1 1-1,1 28 1,2-29-20,-6-25-52,0 0 0,0 1 0,0-1 0,0 0 0,0 0 0,-1 1 0,1-1 0,-1 1 0,1-1 0,-1 1 0,0-1 0,0 0 0,0 1 0,0-1 0,-1 1 0,1-1 0,-1 1 0,1-1 0,-2 3 0,-2 1 102,-1-2-478,3-24-1101,4 10 1081,9-3 42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1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0 134 1760,'0'-80'1278,"1"78"-1264,-1 0 0,1 0 0,0 0 0,0 0 0,0 0 0,0 1-1,0-1 1,0 0 0,0 1 0,1-1 0,-1 1 0,1-1 0,-1 1-1,1 0 1,-1 0 0,1-1 0,0 1 0,0 0 0,-1 0 0,1 1 0,0-1-1,0 0 1,0 1 0,0-1 0,4 0 0,60-11 145,-57 10-133,9 0-9,-1 0 1,1 1 0,0 1-1,0 1 1,0 0 0,0 2-1,0 0 1,-1 1 0,1 0-1,-1 1 1,0 1 0,-1 1-1,1 1 1,-1 0 0,-1 1-1,0 0 1,15 13 0,-27-19-13,0 1 0,-1 0 0,1 0 0,-1 0-1,0 1 1,0-1 0,0 0 0,0 1 0,-1 0 0,0-1 0,0 1 0,0 0 0,-1-1 0,1 1 0,-2 9 0,1-11-2,-2-1 1,1 1-1,0-1 1,0 1-1,-1-1 0,1 0 1,-1 0-1,0 0 0,0 0 1,0 0-1,-4 3 1,-12 17 28,14-17-27,0-1 0,0 1 0,0-1 0,0 0 1,-1 0-1,0-1 0,0 1 0,0-1 0,0 0 0,-8 3 1,-19 14 24,19-11-21,0 0 0,1 1 0,1 0 1,0 1-1,0 0 0,1 1 0,0 0 0,1 1 0,-15 27 0,22-36-6,0 1 0,0-1-1,1 1 1,0-1 0,0 1-1,0-1 1,1 1 0,-1 0-1,1-1 1,0 1 0,0 0-1,1-1 1,-1 1 0,1-1-1,0 1 1,0-1-1,3 6 1,-3-7-2,1 0 0,0 0-1,0 0 1,0-1 0,1 1-1,-1 0 1,1-1 0,-1 0-1,1 1 1,0-1 0,0 0 0,0 0-1,0-1 1,0 1 0,0-1-1,0 1 1,1-1 0,-1 0-1,1 0 1,-1-1 0,1 1 0,-1-1-1,1 1 1,-1-1 0,6-1-1,30 4 2,-32-1-2,0-1 1,0-1-1,0 1 1,-1-1-1,1 0 1,0 0-1,0-1 1,0 0-1,-1-1 1,1 1-1,0-1 1,11-5-1,9-2-48,-25 9 20,0 0 0,1-1 1,-1 1-1,0-1 0,1 0 0,-1 1 0,0-1 0,0 0 1,0-1-1,1 1 0,-1 0 0,-1 0 0,1-1 0,0 1 1,0-1-1,0 0 0,1-2 0,34-39-1396,-24 29 1027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8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134 860 1624,'-4'0'76,"0"-1"0,-1 0 0,1 0 0,0-1 0,0 1 0,0-1 0,0 0 0,0 0-1,1 0 1,-1 0 0,1-1 0,-1 1 0,1-1 0,0 0 0,0 0 0,0 0 0,0-1 0,0 1 0,1 0 0,-1-1 0,1 0-1,-2-5 1,-4-7 53,0-2-1,1 1 0,-10-37 1,8-21 23,7 51-123,0 0 1,1-1-1,1 1 0,2 0 1,7-44-1,-4 41-12,9-30-12,-6 34-4,9-17 14,17-19 15,10-13-6,-36 59-20,2 1 0,-1 0 0,2 0 0,-1 1 0,2 1-1,-1 0 1,22-14 0,-20 18 0,0 2 0,1-1 0,0 2 0,0 0 0,0 0-1,0 1 1,0 1 0,0 1 0,0 0 0,21 2 0,9-1 31,-43-1-39,0 0 0,1 0 0,-1 0 0,0 0 0,0 0-1,1-1 1,-1 1 0,0 0 0,0-1 0,0 1 0,1-1 0,-1 1 0,0-1 0,0 0-1,0 1 1,0-1 0,0 0 0,0 0 0,0 0 0,0 0 0,1-1 0,-2 2-9,0 0 0,0-1 1,0 1-1,1 0 0,-1 0 1,0-1-1,0 1 1,0 0-1,0-1 0,0 1 1,0 0-1,1 0 1,-1-1-1,0 1 0,0 0 1,0-1-1,0 1 0,0 0 1,0-1-1,0 1 1,0 0-1,0 0 0,0-1 1,-1 1-1,1 0 0,0-1 1,0 1-1,0 0 1,0 0-1,0-1 0,0 1 1,-1 0-1,1-1 0,0 1 1,0 0-1,0 0 1,-1 0-1,1-1 0,0 1 1,0 0-1,-1 0 0,1 0 1,0 0-1,0-1 1,-1 1-1,1 0 0,0 0 1,-1 0-1,1 0 0,0 0 1,0 0-1,-1 0 1,1 0-1,-1 0 0,0 0-210,-9 0-984,2 0 849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1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18 1752,'6'-3'72,"0"0"-1,0 1 0,0 0 1,0 0-1,1 0 1,-1 1-1,0 0 0,1 0 1,-1 1-1,1 0 1,0 0-1,-1 0 0,1 1 1,-1 0-1,0 0 1,1 1-1,6 2 0,2 2-11,0 0 0,0 1-1,-1 0 1,0 2 0,21 14 0,-30-18-50,0 0 1,-1 0 0,1 1 0,-1-1-1,0 1 1,0 0 0,-1 0 0,0 0-1,0 0 1,0 1 0,2 11-1,-3-14-7,-1 0-1,0 0 0,0 0 0,0 0 0,-1 0 0,1 0 1,-1 0-1,0 0 0,0 0 0,-1 1 0,1-1 0,-1 0 1,0 0-1,0 0 0,0 0 0,0 0 0,-1 0 0,1-1 0,-5 7 1,-32 55 29,29-57-29,1 0-1,-1-1 1,-1 1 0,0-2 0,0 1 0,0-1 0,-1-1 0,1 0-1,-19 6 1,-11-5 40,31-4 151,35-2-75,-19 1-109,0 0-1,0 0 0,0 1 1,0 0-1,0 0 0,-1 1 1,1 0-1,-1 0 0,0 0 1,1 1-1,6 5 0,15 9 26,-24-16-31,-1 0-1,0 0 1,0 1 0,0 0-1,0-1 1,0 1 0,-1 0-1,1 0 1,-1 1 0,0-1-1,0 0 1,0 1 0,0-1-1,-1 1 1,1 0 0,-1-1-1,2 8 1,-1 6 14,0 0 0,-1-1 0,0 20 0,-1-27-15,-1-5-1,1 0 0,-1 0-1,0 0 1,0 0 0,0 0-1,0 0 1,-1 0 0,0-1 0,0 1-1,0-1 1,0 1 0,0-1-1,-1 0 1,1 0 0,-1 0-1,0 0 1,0 0 0,0-1-1,-6 5 1,3-3 0,1-1-1,-1 0 1,0 1-1,0-2 1,0 1-1,-1-1 1,1 0-1,-1 0 1,1-1-1,-1 0 1,-10 1-1,-36 0 4,37 0-20,0-1 0,0-1 0,-1 0 0,-21-4 0,-5 0-218,36 4 67,-1-1 1,0 1 0,1-1 0,-1-1 0,0 1 0,1-1-1,-1-1 1,1 1 0,-8-5 0,0 0-229,-9-1 35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7.8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1 1612,'0'0'33,"-1"0"-1,1 0 1,-1 0-1,1 0 1,0 0-1,-1 0 1,1 0-1,-1 0 1,1 0-1,0 0 1,-1 0-1,1 1 1,0-1-1,-1 0 1,1 0-1,0 0 1,-1 0-1,1 1 1,0-1-1,-1 0 1,1 0-1,0 1 1,-1-1-1,1 0 1,0 1-1,0-1 1,0 0-1,-1 1 1,1-1-1,0 0 1,0 1 0,0-1-1,0 0 1,0 1-1,-1-1 1,1 1-1,0 0 1,14 41 377,-6-12-228,2 31 31,-3-15-106,0 5-11,-1 1 0,-3-1-1,-6 85 1,0-29-27,3 24 46,2-128-110,-14-7 0,10 4 2,4 0-3,1228 0 4,-934-14-14,12-1 12,-105 1-6,-61 7-6,-87 4 5,-33-2 4,-21 5-3,0-1 0,0 1 0,1-1 0,-1 1 0,0 0 0,0-1 0,1 1 0,-1 0 0,0 0 0,1 0 0,-1 0 0,0 0 0,1 0 0,-1 0 0,0 0 0,1 0 0,-1 1 0,2 0 0,-1-1 0,8 0 0,-3-7 2,-6 7-1,34 1 0,16 0-1,-1-3 0,63-10 0,-74 11 0,-12-5 4,-16 6-4,-9 3 0,0-6 0,-1 2 0,0 1 0,0-1 0,-1 1 1,1-1-1,0 1 0,0 0 0,-1-1 0,1 1 0,0 0 0,0 0 0,0 0 0,-1-1 0,1 1 0,0 0 0,0 0 0,0 0 0,0 0 0,-1 0 0,1 1 0,0-1 0,0 0 0,0 0 0,0 0 0,-1 1 0,1-1 0,1 1 0,-1 0 1,12-1 4,0 0-4,53 0 13,-57 0-22,-14 0 7,12 0 0,-7 0 1,1 0 1,-1 0-1,0 0 0,1 0 0,-1 0 0,1 1 0,-1-1 0,0 0 0,1 0 0,-1 0 0,1 0 0,-1 0 0,1 0 1,-1 0-1,0 0 0,1-1 0,-1 1 0,1 0 0,-1 0 0,0 0 0,1 0 0,-1-1 0,1 1 0,-1 0 0,0 0 1,1 0-1,-1-1 0,0 1 0,1 0 0,-1-1 0,0 1 0,0 0 0,1-1 0,-1 1 0,0 0 0,0-1 0,0 1 1,1-1-1,-1 1 0,0 0 0,0-1 0,0 1 0,0-1 0,0 1 0,0-1 0,0 1 0,0 0 0,0-2 0,1-2 2,12-18 8,-7 13-10,-8 7 0,6-2 0,-3-1 1,0-1 0,0 1 0,0 0 0,-1-1 0,0 1 0,0 0 0,-1-11-1,0 5 1,1-1 0,1 2-1,0 1 1,-1-1-1,-1 1 1,1-1 0,-2 1-1,1-1 1,-1 1-1,-1 0 1,1 0 0,-2 0-1,1 0 1,-6-10-1,-17-34 0,2-10 0,24 62 0,-1-1 0,0 1 0,1 0 0,-1-1 0,1 1 0,0-1 0,-1 1 0,1-1 0,0 1 0,0-1 0,0 1 0,0-1 0,0 1 0,0-1 0,1-1 0,0-16 2,-1 18-2,0 1-1,0-1 1,0 1 0,0 0 0,-1-1 0,1 1 0,0-1-1,0 1 1,0 0 0,-1-1 0,1 1 0,0 0 0,0-1-1,-1 1 1,1 0 0,0-1 0,-1 1 0,1 0 0,0 0-1,-1 0 1,1-1 0,-1 1 0,1 0 0,0 0 0,-1 0-1,1 0 1,-1 0 0,1-1 0,0 1 0,-1 0 0,1 0-1,-1 0 1,1 0 0,-1 0 0,1 0 0,0 1 0,-1-1-1,1 0 1,-1 0 0,1 0 0,-2 0-3,-14 1-30,9 0-66,1-1 0,-1 0 0,1 0 0,0 0 0,-1-1 1,1 0-1,0 0 0,-1 0 0,-7-4 0,-24-9-1213,25 6 950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8.4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1624,'0'22'303,"0"0"0,1 0 0,2 0 1,8 41-1,12 1 87,-22-60-361,1 1 0,0-1 0,1 0 1,-1 0-1,1 0 0,-1 0 0,1 0 0,1-1 1,-1 1-1,0-1 0,6 5 0,-5-5-307,-6-12-301,2-14-469,0 10 693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8.7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 1652,'0'0'553,"2"-13"728,35 13-1844,-12-2-69,-12 2 257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9.1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1844,'0'0'15,"0"1"-1,0-1 1,0 1-1,0-1 1,0 1-1,0-1 1,0 1-1,0-1 1,0 0-1,0 1 1,1-1-1,-1 1 1,0-1-1,0 0 1,0 1-1,1-1 1,-1 1-1,0-1 1,1 0-1,-1 0 1,0 1 0,0-1-1,1 0 1,-1 1-1,1-1 1,-1 0-1,1 1 1,-1-1-2,1 0 0,-1 0 0,1 1 0,-1-1 0,0 0 1,1 1-1,-1-1 0,1 0 0,-1 1 0,0-1 0,1 0 0,-1 1 1,0-1-1,0 1 0,1-1 0,-1 1 0,0-1 0,0 1 1,0-1-1,0 1 0,1-1 0,-1 1 0,0-1 0,0 1 0,0-1 1,0 1-1,0 0 0,1 4 41,0 1-1,1-1 1,0 0 0,0 0-1,1 0 1,0 0 0,0 0-1,0 0 1,0-1 0,0 0-1,1 1 1,4 3 0,-3-3-12,0 1-1,0 1 1,0-1 0,-1 0 0,0 1 0,5 10 0,16 70 292,-24-83-321,0-1 1,0 1-1,-1 0 1,1 0-1,-1 0 0,0-1 1,0 1-1,-1 0 1,1 0-1,-2 6 1,1-7-163,-2-3 66,0-1 1,0 1-1,0 0 1,0-1-1,0 0 1,0 0-1,1 0 0,-1 0 1,0 0-1,0-1 1,1 1-1,-1-1 0,1 1 1,-1-1-1,1 0 1,0 0-1,0 0 0,-1 0 1,1-1-1,1 1 1,-1-1-1,-2-2 1,2-10-282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9.4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25 1800,'-1'1'40,"1"-1"-1,0 0 1,-1 0 0,1 0-1,-1 0 1,1 0-1,-1 0 1,1 0 0,-1 0-1,1 0 1,-1 0-1,1-1 1,-1 1 0,1 0-1,0 0 1,-1 0-1,1 0 1,-1-1 0,1 1-1,0 0 1,-1 0-1,1-1 1,-1 1 0,1 0-1,0-1 1,0 1-1,-1 0 1,1-1 0,0 1-1,-1-1 1,1 1-1,0-1 1,0 1 0,0 0-1,0-1 1,-1 1-1,1-1 1,0 1 0,0-1-1,0 1 1,0-1 0,0 1-1,0-1 1,0 1-1,0 0 1,0-1 0,1 1-1,-1-1 1,0 0-1,6-1-128,0 0-1,0 0 1,1 1-1,-1-1 0,0 1 1,1 1-1,-1-1 1,1 1-1,-1 1 0,0-1 1,7 2-1,10-1-614,0-1 343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9.8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26 174 1700,'0'74'702,"4"0"1,16 89-1,-8-111-615,-8-37-57,0 1 1,-1 0-1,1 28 0,-3-33-11,0 1 0,1-1 0,0 1-1,5 15 1,-3-16 5,-2 0-1,1 0 1,-1 0-1,0 16 0,9-18 17,-13-24-85,2 7-54,0 1 1,0-1 0,-1 1 0,0-1 0,-4-13 0,4 15 10,0 0 0,0 0 1,0 0-1,1 0 1,-1 0-1,2 0 1,0-8-1,-2-37-610,-10 22 313</inkml:trace>
  <inkml:trace contextRef="#ctx0" brushRef="#br0" timeOffset="1">0 80 1644,'3'-44'1962,"1"42"-1947,1 1-1,0-1 0,-1 2 1,1-1-1,0 0 1,0 1-1,0 0 0,6 0 1,-11-1-84,0 0 0,0 0 0,0 0 0,0 0 1,1 0-1,-1-1 0,0 1 0,1 0 0,-1 0 0,1 0 1,-1 0-1,1 0 0,-1 0 0,1 0 0,0 0 0,-1 0 1,1 1-1,0-1 0,1-1 0,1-5-406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1.6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1652,'0'1'712,"0"-2"-458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7.9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300 69 1632,'0'0'403,"2"-14"-67,-1 14-334,-1 1 0,0-1 0,0 0 0,0 0 0,0 0 0,0 0 0,1 0 0,-1 0 0,0 0 1,0 0-1,0 0 0,0 0 0,0 0 0,1-1 0,-1 1 0,0 0 0,0 0 0,0 0 0,0 0 0,0 0 0,1 0 0,-1 0 0,0 0 0,0 0 1,0 0-1,0-1 0,0 1 0,0 0 0,0 0 0,0 0 0,1 0 0,-1 0 0,0 0 0,0-1 0,0 1 0,0 0 0,0 0 0,0 0 0,0 0 1,0 0-1,0-1 0,0 1 0,0 0 0,0 0 0,0 0 0,0 0 0,0 0 0,0-1 0,0 1 0,0 0 0,0 0 0,0 0 0,0 0 0,0 0 0,0-1 1,-1 1-1,1 0 0,0 0 0,0 0 0,0 0 0,0 0 0,-6-17 161,5 14-151,0 1 0,-1 0 1,0 0-1,1 0 0,-1 1 0,0-1 1,0 0-1,0 1 0,0-1 1,0 1-1,0-1 0,0 1 1,-1 0-1,1 0 0,0 0 1,-1 0-1,1 1 0,-1-1 1,1 0-1,-1 1 0,1 0 1,-4 0-1,-40-2 47,25 1-35,0 0 0,1 1 1,-28 5-1,44-5-23,0 1-1,-1-1 1,1 1-1,1 0 1,-1 1-1,0-1 1,0 1 0,0-1-1,1 1 1,-1 0-1,1 0 1,-1 1 0,1-1-1,0 1 1,0 0-1,0-1 1,0 1-1,1 1 1,-1-1 0,1 0-1,0 1 1,0-1-1,0 1 1,0-1 0,0 1-1,1 0 1,0 0-1,0 0 1,0 0 0,0 0-1,0 0 1,1 4-1,-1-5-1,1-1 0,0 0-1,0 1 1,0-1 0,0 0 0,0 1-1,0-1 1,1 1 0,-1-1-1,1 0 1,-1 0 0,1 1 0,0-1-1,0 0 1,0 0 0,0 0 0,0 0-1,1 0 1,-1 0 0,1 0-1,-1 0 1,3 1 0,2 4-2,-1-3 2,-1-1 0,1 0 0,-1 0 0,1-1 0,0 0 0,0 0 0,0 0 0,0 0 0,0-1 0,1 1 0,-1-1 0,0-1 0,10 1 0,24 6-1,-28-4 7,1 1-1,-1 0 1,-1 0 0,1 1-1,-1 0 1,1 1-1,11 9 1,-18-12 6,0 1 0,-1-1-1,1 1 1,-1 0 0,0 0 0,0 0 0,0 0 0,-1 0-1,0 1 1,1-1 0,-2 1 0,1-1 0,0 1 0,-1 0-1,0 0 1,0 0 0,0 0 0,-1 0 0,0 6 0,1-4 26,-1 1 1,-1-1 0,1 0-1,-1 1 1,0-1 0,-1 0-1,-4 14 1,0-4 25,5-16-55,1 1-1,-1 0 1,1-1-1,-1 1 1,0 0 0,1-1-1,-1 1 1,0-1 0,0 1-1,0-1 1,0 0-1,0 1 1,-1-1 0,1 0-1,0 0 1,0 0-1,-1 0 1,1 0 0,-1 0-1,1 0 1,-1 0-1,1 0 1,-1-1 0,0 1-1,1-1 1,-1 1-1,-2-1 1,-3 2 6,-1-1 0,0 0-1,1 0 1,-1-1 0,0 0 0,1 0-1,-1-1 1,0 0 0,1 0 0,-1-1 0,-11-4-1,-45-15 19,59 17-44,0 1-1,0-1 0,1 1 1,-1-1-1,1-1 0,0 1 0,0-1 1,0 1-1,1-1 0,-1 0 1,-4-11-1,1 4-10,6 10 0,0-1 0,0 0 0,0 0 0,0 0 0,1 0 0,-1 0 0,1 1 0,0-1 0,0 0 0,0 0 0,0 0 0,0 0 0,1 0 0,-1 0 0,1 0 0,2-5 0,-2 3-55,2-1-1,-1 1 1,1 0 0,-1-1-1,1 1 1,8-9 0,-6 8-80,2-1 1,-1 1 0,1 0-1,0 1 1,14-9 0,3 0-169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8.3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 0 1744,'-1'5'76,"0"0"0,0 0 0,0 0 0,0 0 1,-1 0-1,1 0 0,-4 5 0,3-5-20,0 0-1,0 0 1,0 0 0,0 1 0,1-1-1,0 0 1,0 8 0,-1 45 320,1-36-276,0 0-1,1 1 0,1-1 0,2 1 1,0-1-1,9 33 0,-11-52-98,0 0-1,0 0 0,0-1 0,0 1 1,1 0-1,-1 0 0,1-1 0,0 1 1,0-1-1,0 1 0,0-1 0,0 0 1,1 0-1,-1 0 0,1 0 1,-1 0-1,1-1 0,0 1 0,-1-1 1,1 0-1,0 1 0,0-1 0,0-1 1,0 1-1,0 0 0,0-1 0,0 1 1,0-1-1,0 0 0,5 0 0,-2-1-24,0 0 0,0-1 0,0 1 0,0-1-1,0 0 1,-1-1 0,1 0 0,-1 1-1,0-2 1,0 1 0,0 0 0,0-1-1,0 0 1,7-8 0,4-4-66,-14 14 80,0 0-1,0 0 1,0 0 0,0 0-1,0 0 1,0 0 0,-1-1-1,1 1 1,-1 0-1,1-1 1,-1 1 0,0-1-1,0 0 1,0-2 0,9-17-50,-8 17 46,0 1 0,0 0 0,0-1 0,-1 0 0,0 1 0,1-1 0,-1 0 0,0-6 0,12-76-145,-13 23 148,0 63 37,0 51 426,0 123 115,1-157-541,2-1 1,0 1-1,0-1 0,1 0 0,1 0 1,12 24-1,-11-22-9,-6-16-24,0 0-1,0 1 1,1-1-1,-1 0 1,0 0-1,1 0 1,-1 1-1,1-1 1,-1 0-1,1 0 1,-1 0-1,1 0 1,0 0-1,-1 0 1,1 0 0,0 0-1,0 0 1,0-1-1,0 1 1,0 0-1,0 0 1,0-1-1,0 1 1,0-1-1,0 1 1,0-1-1,1 1 1,-1-1-1,0 0 1,0 1 0,0-1-1,1 0 1,-1 0-1,0 0 1,0 0-1,3 0 1,0-22-475,15-17-74,9-23-63,-22 45 466,3-17-150,-9 20 192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8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1680,'87'40'1516,"43"22"-981,-128-61-523,1 1 0,-1-1 1,0 1-1,0-1 0,-1 1 0,1 0 1,0 0-1,0 0 0,-1 0 0,1 0 1,-1 0-1,0 0 0,0 0 0,1 1 1,-1-1-1,-1 0 0,1 1 0,0-1 1,-1 1-1,1-1 0,-1 1 0,0-1 1,1 1-1,-1-1 0,-1 1 0,1-1 1,0 1-1,0-1 0,-1 1 0,0-1 1,1 1-1,-1-1 0,0 0 0,0 1 1,0-1-1,-3 3 0,-5 13 9,-1-1 0,-2-1 0,-23 29 0,12-16-55,10-13-63,10-14-5,1 1-1,0-1 0,-1 1 1,1 0-1,0 0 1,1 0-1,-1 0 1,0 0-1,-1 5 1,-6-12-1052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8.8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38 185 1648,'13'29'580,"-12"-24"-508,-1 1 0,1-1-1,1 1 1,-1-1 0,1 1 0,3 7-1,-2-7-6,-1 0-1,0 0 0,0 1 0,0-1 1,-1 0-1,1 13 0,-2-16-47,-1 5 35,1-1 0,1 1 0,-1 0 0,1-1 0,0 1 0,1-1 1,5 15-1,-7-20-40,0 0 0,1-1 0,-1 1 0,0-1 0,0 1 0,0 0 0,0-1 0,0 1 0,0 0 0,-1-1 1,1 1-1,-1-1 0,1 1 0,-1 0 0,1-1 0,-1 1 0,-1 2 0,-4 14 145,6-17-117,0-1-39,0 0 1,0-1 0,1 1 0,-1 0-1,0 0 1,0 0 0,0 0 0,0-1-1,0 1 1,0 0 0,1 0 0,-1 0-1,0-1 1,0 1 0,0 0 0,0 0-1,0-1 1,0 1 0,0 0 0,0 0 0,0-1-1,0 1 1,0 0 0,0 0 0,0 0-1,0-1 1,0 1 0,0 0 0,0 0-1,0-1 1,0 1 0,-1 0 0,1 0-1,0 0 1,0-1 0,0 1 0,0 0-1,0 0 1,-1 0 0,1 0 0,0-1-1,0 1 1,0 0 0,-1 0 0,1 0-1,0 0 1,0 0 0,0 0 0,-1-1-1,1 1 1,0 0 0,0 0 0,-1 0-1,-7-7 25,2-1-16,-1-1 0,2 1 1,-1-1-1,1 0 1,1-1-1,-1 1 0,2-1 1,-1 0-1,1 0 0,-2-20 1,-1 4 5,5 24-15,0 0 0,0-1 0,0 1 0,0-1 0,1 0 1,-1 1-1,1-1 0,0 1 0,0-1 0,0 0 0,0 1 0,1-5 0,4-17 7,-3 17-6,-1 0 0,1 0-1,0 1 1,0-1 0,1 1 0,3-9-1,10-13 3,-15 24-4,0 1 0,0 0 0,1 0 0,0 0 0,-1 0 0,1 0 0,0 0 0,1 1 0,-1-1 0,0 1 0,1-1 0,-1 1 0,1 0 0,0 0 0,5-3 0,-2 2 1,0 0-1,-1 0 0,2 1 1,-1-1-1,0 2 1,0-1-1,1 1 0,-1 0 1,1 0-1,-1 0 0,1 1 1,-1 0-1,1 1 0,-1-1 1,1 1-1,-1 1 0,0-1 1,1 1-1,-1 0 0,0 0 1,0 1-1,0 0 1,-1 0-1,1 0 0,-1 1 1,1 0-1,-1 0 0,0 0 1,-1 0-1,1 1 0,-1 0 1,0 0-1,6 9 0,17 28 0,24 44 0,-47-78 0,0 0 0,-1 0 0,1 1 0,-2 0 0,1-1 0,-2 1 0,1 0 0,0 12 0,11 50 0,-13-70 0,0-1 1,0 0-1,0 1 0,0-1 0,0 1 0,0-1 0,0 0 0,0 1 0,-1-1 0,1 0 0,0 1 0,0-1 0,0 0 0,0 1 0,-1-1 0,1 0 0,0 1 0,0-1 1,-1 0-1,1 0 0,0 1 0,0-1 0,-1 0 0,1 0 0,0 1 0,-1-1 0,1 0 0,0 0 0,-1 0 0,1 0 0,0 0 0,-1 1 0,1-1 0,-1 0 0,1 0 1,0 0-1,-1 0 0,1 0 0,0 0 0,-1 0 0,1 0 0,-1 0 0,1 0 0,0-1 0,-1 1 0,0 0 0,-14-8 2,-19-28 1,32 35-3,0-1 0,0 0 0,0 0 0,1-1 0,-1 1 0,1 0 0,0 0 0,-1-1 0,1 1 0,0-1 0,0 1 0,1-1 0,-2-4 0,-6-16-1,5 15 1,0 0-1,0 0 1,1-1-1,0 1 1,1-1-1,-1-10 1,-6-27 0,6 37 1,0 1-1,1 0 0,0-1 0,0 1 1,0-1-1,1 0 0,1 1 0,-1-1 1,1 1-1,1-1 0,0 1 1,0 0-1,0-1 0,1 1 0,1 0 1,-1 0-1,1 1 0,0-1 0,1 1 1,0 0-1,0 0 0,10-9 0,-11 13 0,0 0 0,0 0 0,1 1-1,-1-1 1,1 1 0,0 0-1,0 1 1,-1-1 0,1 1 0,0 0-1,0 0 1,0 1 0,1-1-1,-1 1 1,0 0 0,0 1 0,0-1-1,0 1 1,0 0 0,0 0-1,0 0 1,9 5 0,-6-3-1,0 0 1,-1 1-1,1 1 1,-1-1-1,1 1 0,-1 1 1,-1-1-1,1 1 1,-1 0-1,0 0 1,0 1-1,8 13 0,-7-8 2,0 0 0,-1 1-1,0-1 1,-1 1 0,0 1-1,-1-1 1,-1 1 0,0-1-1,-1 1 1,0 0 0,-1 24-1,2-6 0,-2-27 0,0 0 0,-1 1 0,1-1 0,-1 0 0,-1 0 0,1 1 0,-1-1 0,0 5 0,-4 10-10,-1 0-43,5-20 45,1 0 1,-1 1 0,1-1-1,-1 0 1,1 1 0,-1-1-1,0 0 1,1 0 0,-1 0-1,1 1 1,-1-1 0,0 0-1,1 0 1,-1 0 0,1 0-1,-1 0 1,0 0 0,1 0-1,-1 0 1,0-1-1,1 1 1,-1 0 0,1 0-1,-1 0 1,1-1 0,-1 1-1,0 0 1,1 0 0,-1-1-1,1 1 1,-1-1 0,1 1-1,-8-5-139,5 5 76,1-1 0,0 0 0,-1 0 0,1-1 0,0 1 0,0 0 0,-1-1 0,1 1 0,0-1 1,1 0-1,-1 0 0,0 0 0,0 0 0,1 0 0,-1 0 0,1 0 0,0 0 0,0 0 0,-1-1 0,2 1 1,-1-1-1,0 1 0,-1-5 0,2-8-306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9.2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1636,'15'0'860,"302"0"688,-230 9-1469,-72-8-568,-38-3-392,8 8 263,4-5 263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9.5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1700,'14'5'209,"-1"-1"1,0 0-1,1-1 0,-1-1 0,1 0 0,0-1 0,20 0 1,-9 0-105,1 2 1,38 9-1,1 0 39,-39-10-92,-19-2-39,-1 1 0,1-1 0,0 1 0,-1 0 0,1 1 0,-1 0 0,12 4 0,-17-5-18,0 0 1,0 0-1,0-1 1,1 1-1,-1 0 1,0-1-1,1 1 1,-1-1-1,1 0 1,-1 1-1,0-1 1,1 0-1,-1 0 1,1 0-1,-1 0 1,1 0-1,-1 0 1,0 0-1,1-1 1,-1 1-1,1 0 1,-1-1-1,0 1 1,1-1-1,-1 0 1,0 1-1,0-1 1,1 0-1,1-1 1,4-3-117,-6 3 30,-1 0 0,1 0 0,0-1 0,-1 1 0,0 0 0,1-1 0,-1 1 0,0 0 0,0-1 0,0 1 0,-1 0 1,0-3-1,1 0-140,0-9-166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55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438 23 1756,'-26'-14'562,"17"12"-481,0 0 0,-1 0-1,1 1 1,0 0 0,-1 1 0,1 0-1,-1 0 1,1 1 0,0 0-1,0 1 1,-1 0 0,-16 6 0,12-2-31,1 1 0,-1 0 0,1 1 1,0 1-1,1 0 0,0 0 0,-16 17 1,11-7-31,2 0 1,0 1 0,1 0 0,1 1 0,0 1-1,2 0 1,1 1 0,1 0 0,0 0 0,2 1-1,1 0 1,1 0 0,1 1 0,-2 48 0,6-61-14,1 0 0,0 1 0,0-1 0,1 0 0,1 0 0,0 0-1,1-1 1,0 1 0,1-1 0,11 20 0,-11-24-5,-1 0 0,1-1-1,1 0 1,-1 0-1,1 0 1,0-1 0,0 1-1,1-1 1,0-1-1,0 0 1,0 0-1,0 0 1,0 0 0,1-1-1,0-1 1,0 1-1,10 1 1,9 0-5,0 0 0,0-2 1,31-1-1,-48-1 2,0 0 1,0-2 0,0 1-1,0-1 1,0 0-1,0-1 1,0 0 0,-1-1-1,0 0 1,0 0-1,12-9 1,-17 11 0,-1-1 0,0 1 0,-1-1-1,1 0 1,0 0 0,-1 0 0,0-1 0,0 1 0,0 0-1,0-1 1,0 0 0,-1 1 0,1-1 0,-1 0 0,0 0-1,0 0 1,0-7 0,5-16-8,-5 21 11,0-1-1,-1 0 0,0 1 1,-1-1-1,1 0 0,-1 0 1,0 1-1,-1-1 0,0 1 1,0-1-1,0 1 0,-1 0 1,0 0-1,0 0 0,0 0 1,-1 0-1,-4-5 0,3 3-1,4 6-1,0 0 0,0 1 1,0 0-1,-1-1 0,1 1 0,0-1 0,0 1 0,-1 0 1,1 0-1,-1 0 0,1 0 0,-1 0 0,0 0 0,1 0 1,-1 1-1,0-1 0,0 1 0,1-1 0,-1 1 1,-3-1-1,1 1 1,-1 0 0,1 0-1,0 1 1,-1-1 0,1 1 0,0 0 0,0 1 0,-7 2 0,-2 2 1,1 0 1,0 1 0,0 1-1,-17 14 1,20-13-21,-1 1 0,1 1 1,-12 18-1,-4 4-240,24-32 217,0 0 1,1 0-1,-1 0 0,1-1 0,-1 1 0,1 0 1,0 0-1,-1 0 0,1 0 0,0 0 1,0 0-1,-1 0 0,1 0 0,0 0 1,0 0-1,0 0 0,0 0 0,0 0 1,1 0-1,-1 0 0,0 0 0,0 0 1,0 0-1,1-1 0,-1 1 0,1 0 0,-1 0 1,1 0-1,-1 0 0,1 0 0,-1-1 1,1 1-1,0 0 0,-1-1 0,1 1 1,0 0-1,0-1 0,-1 1 0,1-1 1,0 1-1,0-1 0,0 1 0,1 0 1,11-1-330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56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29 1640,'0'0'210,"39"0"500,4 0-506,1-2 0,59-9 0,-66 7-129,-32 4-62,1 0-1,-1-1 0,0 1 0,1-1 0,-1-1 0,0 1 1,0-1-1,6-2 0,-9 3 38,-107 1 62,-72 0-25,173 0-79,0 1 1,0-1-1,0 1 1,1 0-1,-1 0 1,0 0-1,1 0 1,-1 1 0,1-1-1,0 1 1,-1 0-1,1 0 1,0 0-1,0 1 1,-5 4-1,2-1 20,1 1 0,-1-1 0,2 1 0,-1 0-1,1 0 1,-6 13 0,8-12-5,0 1 1,1-1-1,0 1 1,1 0-1,-1-1 1,2 1-1,1 15 1,0 7 5,-2 62 36,0-92-56,-2 0 10,5-1-11,15 3-15,27 0-5,10-4 29,-35 0-14,0 0 0,0 1-1,0 1 1,-1 1 0,1 1 0,35 9-1,-50-10-1,0 1 0,0 0-1,-1 0 1,1 0-1,-1 0 1,0 1-1,0 0 1,0 0 0,3 4-1,12 11 4,-16-16-6,-1 0 0,1 0 1,-1 0-1,0 0 0,0 0 1,-1 0-1,1 0 0,-1 1 1,1-1-1,-1 0 0,0 1 0,0-1 1,-1 1-1,2 5 0,0 61 10,-3-47-5,0-18-1,0 1 0,0-1 0,-1 0-1,0-1 1,0 1 0,0 0 0,0-1 0,-1 1 0,1-1 0,-1 1-1,-1-1 1,1 0 0,-8 7 0,-55 46 20,50-48-48,0 0 1,-1-1-1,0-1 1,0-1-1,-1-1 1,1 0-1,-1-1 0,0-1 1,-1 0-1,1-2 1,0 0-1,-1-1 1,-31-4-1,27 2-338,21 3 287,0-1 0,-1 0 0,1 0 1,0 0-1,0-1 0,0 1 0,0 0 0,-1-1 0,1 0 0,0 1 0,-2-2 0,-1-4-339,-5 5 30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00.9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 58 1684,'0'0'915,"-2"-29"-444,1 29-462,1 0-1,-1 0 0,1 0 0,-1 0 1,1 0-1,-1 0 0,1 0 0,0 0 1,-1 0-1,1 0 0,-1-1 0,1 1 1,-1 0-1,1 0 0,0 0 0,-1-1 1,1 1-1,0 0 0,-1 0 0,1-1 1,0 1-1,-1 0 0,1-1 0,0 1 1,-1 0-1,1-1 0,0 1 0,0 0 1,0-1-1,-1 1 0,1-1 0,0 1 1,0-1-1,0 1 0,0 0 0,0-1 1,-10-13 217,10 14-223,0 0-1,0 0 1,0 0-1,0-1 1,0 1-1,0 0 1,0 0-1,0 0 1,0 0-1,0-1 1,-1 1-1,1 0 1,0 0-1,1 0 1,-1 0-1,0-1 1,0 1-1,0 0 1,0 0-1,0 0 1,0 0-1,0-1 1,0 1-1,0 0 1,0 0-1,0 0 1,0 0-1,0 0 1,0-1-1,1 1 1,-1 0-1,0 0 1,0 0-1,0 0 1,0 0-1,0 0 1,1 0-1,-1 0 1,0-1-1,0 1 1,0 0-1,0 0 1,1 0-1,-1 0 1,0 0-1,0 0 1,0 0-1,0 0 1,1 0-1,-1 0 1,0 0-1,0 0 1,0 0-1,0 0 1,1 0-1,-1 0 1,0 0-1,0 1 1,0-1-1,0 0 1,0 0-1,1 0 1,1-1 40,-10 1-14,6 0-1,1 3-18,1 0 0,-1-1 0,1 1 0,-1 0 0,1 0 1,0-1-1,0 1 0,0 0 0,1 0 0,-1 0 0,1-1 1,-1 1-1,1 0 0,0-1 0,0 1 0,2 4 0,5 22 38,-7-11-26,1 1 1,0-1-1,10 31 1,-1-3-6,14 56 16,-8-46-9,-13-46-20,0 0-1,-1-1 0,-1 1 0,1 1 1,-2-1-1,2 12 0,10 72 17,-7-61-13,-5-30-6,0 0-1,0 1 1,0-1 0,0 1-1,-1-1 1,1 1 0,-1-1-1,0 1 1,0-1-1,-1 1 1,0 4 0,-10 45 5,10-50-5,1-1 0,0 1-1,0 0 1,0 0-1,0-1 1,1 1-1,-1 0 1,1 0-1,-1-1 1,1 1-1,0 0 1,0-1 0,0 1-1,0-1 1,1 1-1,1 2 1,-2 7 4,0-2-21,-1-10-11,-12-66-941,12 7-18,0 32 596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01.4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92 1784,'5'-7'85,"-1"1"-1,1-1 1,0 1-1,0 1 1,1-1 0,0 1-1,0 0 1,0 0-1,1 1 1,-1-1 0,1 2-1,0-1 1,0 1-1,1 0 1,9-3-1,-3 2-15,0 2-1,0-1 0,0 2 0,0-1 0,1 2 0,-1 0 0,24 4 0,-24-2-28,1 1 0,-2 1-1,1 1 1,0 0-1,-1 0 1,17 10 0,-25-13-34,-1 1 1,0-1 0,1 1 0,-1 0 0,0 0 0,-1 0 0,1 0 0,-1 1 0,1 0 0,-1-1 0,0 1 0,0 1 0,-1-1 0,1 0 0,-1 0 0,0 1 0,0 0 0,0-1 0,-1 1-1,1 0 1,0 9 0,2 10 5,-4-23-11,0 1 1,1 0-1,-1-1 0,0 1 1,1-1-1,-1 1 0,0 0 0,0-1 1,-1 1-1,1-1 0,0 1 1,0-1-1,-1 1 0,1 0 1,-2 2-1,-1 15 18,2-17-17,1 0 0,0 0 0,0 0 1,-1 0-1,1 0 0,-1 0 0,1 0 1,-1 0-1,0 0 0,0 0 0,0-1 1,0 1-1,-3 3 0,-8 8 4,0 0 0,-1-1 0,-18 14-1,26-22-3,-1-1 0,0 1 0,1-1-1,-1 0 1,0-1 0,0 0-1,-1 1 1,1-2 0,0 1-1,-1-1 1,1 0 0,-8 0-1,11-1 0,0 0-1,1 1 1,-1-1-1,0 1 1,0 0-1,1 0 1,-1 0-1,1 0 1,-1 0-1,1 0 1,-4 3-1,4-3 1,0 0 0,0 1 0,0-1 0,0 0-1,0-1 1,0 1 0,0 0 0,0-1 0,0 1 0,-5 0 0,5-1 15,2 1-8,0 4-2,0-4-9,0-6 4,0 9 4,38-3 10,-18-1-14,0 0 1,0 1-1,0 2 0,0 0 0,0 1 0,-1 1 0,0 0 0,0 2 0,21 9 0,-35-11-1,1-1-1,0 1 1,-1 0-1,0 0 1,0 0-1,-1 0 1,0 1 0,1 0-1,-2 0 1,1 0-1,-1 1 1,0-1-1,0 1 1,2 8-1,1 32 6,-4-42-4,-1 0 0,0-1 0,0 1 0,0 0 0,-1 0 1,1 0-1,-1 0 0,0 0 0,-1 0 0,1 0 0,-1 0 0,0 0 0,-1 0 0,1 0 0,-1 0 0,-3 6 0,-10 17 6,12-21-5,0-1-1,-1 0 0,0 1 1,0-1-1,0-1 0,-1 1 1,0-1-1,0 1 0,-9 6 1,5-6-2,-1 0 1,1-1 0,-1 0-1,0 0 1,0-1-1,0-1 1,-1 0 0,1 0-1,-16 2 1,-12-1-8,-54-2 0,82-2 4,3 0-78,0-1 1,0 0-1,1 0 0,-1 0 0,0-1 1,1 0-1,-1 0 0,1 0 1,0-1-1,-1 0 0,2-1 1,-1 1-1,0-1 0,0 0 0,1 0 1,-8-8-1,9-11-766,-7 8 473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5.7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 1 1624,'-5'9'54,"-1"1"0,2 0 0,-1 0 0,1 0 0,1 0-1,0 1 1,0 0 0,1-1 0,1 1 0,-1 18 0,-4 17 73,5-41-110,-1 1-1,2 0 0,-1-1 0,0 1 1,1 0-1,0-1 0,0 1 0,1 0 1,0-1-1,0 1 0,0-1 0,4 11 1,2 1 15,-7-14-25,2 1 1,-1-1 0,0 1-1,1-1 1,-1 1 0,1-1-1,0 0 1,0 0-1,0 0 1,1 0 0,-1 0-1,1 0 1,0-1-1,-1 1 1,1-1 0,0 1-1,0-1 1,1 0-1,-1-1 1,0 1 0,1 0-1,4 0 1,7 4-9,-13-5-12,1 0 0,-1 0 1,0 1-1,1-1 0,-1-1 0,1 1 0,-1 0 1,1-1-1,-1 1 0,1-1 0,0 0 0,-1 0 1,1 0-1,-1 0 0,1 0 0,0 0 0,-1-1 1,1 0-1,-1 1 0,1-1 0,-1 0 0,1 0 1,3-3-1,-5 4 6,-1 0 0,1-1 0,-1 1 0,1-1 0,0 1 0,-1-1 0,1 1 0,0 0 1,-1 0-1,1-1 0,0 1 0,0 0 0,-1 0 0,1 0 0,0 0 0,0 0 0,-1 0 0,1 0 0,0 0 0,0 0 0,0 0 0,22-4-391,-13-2 206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6.1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1 1744,'-3'3'46,"-1"1"-1,1 0 1,-1 0 0,1 0-1,0 1 1,1-1 0,-1 1-1,1-1 1,0 1-1,0 0 1,0 0 0,1 0-1,-1 0 1,1 0 0,0 8-1,-12 73 423,13-81-455,0 0-1,0 0 0,0 0 1,1 0-1,-1 0 1,1 0-1,1 0 0,-1-1 1,1 1-1,0 0 1,0-1-1,0 1 0,0-1 1,1 0-1,0 1 0,0-1 1,0-1-1,0 1 1,1 0-1,-1-1 0,1 1 1,0-1-1,0 0 1,0-1-1,0 1 0,1-1 1,-1 1-1,1-1 1,0-1-1,9 3 0,-2-2-13,0 0-1,0-2 1,1 1-1,-1-2 1,17-2 0,-24 2-2,1 0 0,0-1 0,-1 1 0,0-2 0,1 1 0,-1 0 1,0-1-1,0 0 0,0 0 0,-1-1 0,1 1 0,-1-1 0,7-7 1,-9 7 0,1 0 1,-1-1-1,0 1 1,0-1-1,-1 0 1,1 0-1,-1 1 1,0-1-1,0-10 1,5-14 1,-6 23 1,0 0 0,-1 0 0,0 0 0,0 0 0,-1 1 0,1-1-1,-1 0 1,-1 1 0,-5-11 0,6 10 3,1 3 5,0 0-1,0 1 0,-1-1 0,1 0 1,-1 0-1,1 1 0,-1-1 0,0 1 1,0-1-1,0 1 0,0 0 0,-1 0 1,1 0-1,0 0 0,-1 0 0,0 0 1,-3-1-1,-4 1-169,0 0 1,1 1 0,-1 0-1,-1 0 1,-14 2 0,22-1 85,16 0-395,-2 0 164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6.8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26 164 1724,'-1'9'155,"0"0"-1,0 0 0,-1 0 1,0 0-1,-5 12 1,5-14-74,-1 1 0,1 0 1,0-1-1,1 1 0,-1 10 0,3-14-63,-1 1 0,1 0-1,0-1 1,0 1 0,0-1-1,1 1 1,-1-1 0,1 0-1,0 0 1,0 0 0,1 0-1,-1 0 1,1 0 0,0 0 0,0-1-1,0 0 1,1 1 0,-1-1-1,1 0 1,0-1 0,-1 1-1,1-1 1,0 1 0,6 1-1,-7-4-24,60 8-184,-59-8 165,0 0-1,0-1 1,0 1-1,0-1 1,0 0 0,0 0-1,0 0 1,-1 0-1,1-1 1,0 0-1,0 1 1,-1-1 0,7-5-1,21-14-166,-28 20 179,-1 0-1,1 0 0,0-1 1,-1 1-1,1-1 0,-1 1 1,1-1-1,-1 0 1,0 0-1,0 0 0,0 0 1,0 0-1,0-1 0,0 1 1,-1-1-1,1 1 1,-1-1-1,0 1 0,0-1 1,0 0-1,0 0 0,0 1 1,0-1-1,0-6 1,-1 4-9,1 1 1,0-1-1,0 0 1,0 1-1,0-1 1,1 1-1,3-9 1,-2 8 12,-1 0 1,0 0 0,-1 0-1,1 0 1,-1 0-1,0 0 1,0 0-1,0-6 1,4 0 84,-3 8-37,-7 5 14,5-1-40,-1-1 1,1 1 0,0 0 0,0 0 0,0-1 0,0 1 0,0 0 0,0 0 0,0-1 0,0 1 0,0 0-1,0 0 1,0 0 0,0-1 0,1 1 0,-1 0 0,0-1 0,0 1 0,1 0 0,-1 0 0,1-1 0,-1 1 0,0-1-1,1 1 1,-1 0 0,1-1 0,0 1 0,0 0 0,16 19 174,-11-14-114,0 1 1,0-1-1,-1 1 0,8 14 1,16 20 88,-2-2-27,-23-32-116,1 0-1,0-1 1,0 1 0,0-1-1,8 7 1,10 16-80,-9-23-299,-13-20 69,-1 9 320,0-242-607,0 245 581,0 1 1,0-1-1,0 1 0,0-1 0,0 0 1,0 1-1,1-1 0,-1 0 0,0 1 1,1-1-1,0 1 0,-1-1 0,1 1 1,0-1-1,-1 1 0,1 0 0,0-1 1,0 1-1,0 0 0,1 0 0,-1-1 0,0 1 1,0 0-1,0 0 0,1 0 0,-1 1 1,1-1-1,-1 0 0,1 0 0,-1 1 1,1-1-1,-1 1 0,1-1 0,-1 1 1,1 0-1,0-1 0,-1 1 0,1 0 1,-1 0-1,1 0 0,0 1 0,-1-1 0,3 1 1,2 0 22,0 0 0,0 0 1,0 1-1,0 0 0,0 1 1,0-1-1,-1 1 0,1 0 1,-1 0-1,6 5 0,-5-3 7,-1 1 0,0 0-1,0 0 1,0 0 0,5 11-1,18 22 84,-25-34-105,0-1 0,0 1 0,-1 0 0,1 0 0,-1-1 0,0 2 0,-1-1 0,3 10 0,9 24 32,-9-26-33,-5 10-8,1-21-15,0-33-121,0-155-203,0 178 325,1 1 1,0 0 0,1-1-1,0 1 1,0 0-1,1 0 1,-1 0 0,2 0-1,-1 1 1,7-10 0,9-20-28,-17 33 45,1 1-1,-1 0 1,1-1-1,0 1 0,0 0 1,0 0-1,0 1 1,0-1-1,0 1 1,0-1-1,1 1 1,-1 0-1,0 0 0,1 1 1,-1-1-1,1 1 1,-1-1-1,1 1 1,-1 0-1,1 0 1,-1 1-1,1-1 0,-1 1 1,1 0-1,-1 0 1,0 0-1,1 0 1,-1 0-1,0 1 0,6 3 1,-4 1 39,0 0 0,0 0 0,0 1 0,-1-1-1,1 1 1,-2 1 0,6 10 0,1 4 53,5 9 29,-1 0 0,-2 1 0,13 54 0,-8-38-43,-13-40-80,-1 0 1,0 0-1,0 1 0,-1-1 1,0 1-1,1 14 0,10 21-366,-13-43 173,-2-23-550,1 21 708,0 0 1,1-1 0,-1 1 0,0 0 0,1-1 0,0 1-1,-1-1 1,1 1 0,0-1 0,0 1 0,0-1 0,0 1-1,0-1 1,0 1 0,0-1 0,1 1 0,-1 0 0,0-1-1,1 1 1,0-2 0,1-2-26,0-16-288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9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92 1668,'0'0'860,"-9"-5"-500,-6-34 148,19 15-192,-4 23-308,0 0 0,1 0 1,-1 0-1,0 1 1,1-1-1,-1 0 0,0 0 1,1 0-1,-1 1 1,1-1-1,0 0 0,-1 0 1,1 1-1,-1-1 1,1 0-1,0 1 0,0-1 1,-1 1-1,1-1 1,0 1-1,0 0 0,0-1 1,-1 1-1,1 0 1,0-1-1,0 1 0,0 0 1,0 0-1,0 0 1,1 0-1,41-4 70,-10 1-36,-27 3-35,0 0 0,0 1 1,-1-1-1,1 1 1,0 1-1,0-1 0,-1 1 1,1 0-1,-1 0 0,1 0 1,-1 1-1,0 0 1,0 0-1,0 0 0,0 1 1,-1-1-1,8 8 0,-11-8-2,0-1-1,0 0 1,0 0-1,0 1 0,0-1 1,0 0-1,-1 1 1,1-1-1,-1 1 0,0-1 1,0 1-1,0-1 1,0 1-1,0 3 0,1 8 18,-3-12-20,1 1-1,-1-1 1,0 0 0,0 0-1,0 0 1,0-1-1,0 1 1,0 0-1,0-1 1,-1 1-1,1-1 1,-1 0-1,-2 1 1,3-1 0,-38 20 14,-32 18-7,67-35-8,0-1 0,0 1 0,0 0 0,1 0 0,0 0 0,0 1 0,0-1 0,0 1 0,1 0 0,-5 9 0,7-13 0,0 1 0,0-1-1,0 1 1,0-1 0,1 1 0,-1-1-1,1 1 1,-1 0 0,1 0-1,-1-1 1,1 1 0,0 0-1,0-1 1,0 1 0,0 0 0,0 0-1,0-1 1,1 1 0,-1 0-1,0 0 1,1-1 0,-1 1-1,1 0 1,0-1 0,0 1 0,1 2-1,1-3 2,0 1-1,-1-1 1,1 1-1,0-1 0,0 0 1,0 0-1,1 0 1,-1 0-1,0-1 0,0 0 1,0 1-1,1-1 1,-1 0-1,4-1 0,107-4 10,-101 3-210,-13 2 190,-1 0 0,1 0 0,0 0-1,0 0 1,0 0 0,0 0-1,0 0 1,0 0 0,0 0-1,0 0 1,-1 0 0,1-1 0,0 1-1,0 0 1,0 0 0,0 0-1,0 0 1,0 0 0,0 0 0,0 0-1,0 0 1,0 0 0,0 0-1,0-1 1,0 1 0,0 0-1,0 0 1,0 0 0,0 0 0,0 0-1,0 0 1,0 0 0,-2 0-233,9-5-1318,-5 5 1204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7.1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1620,'0'46'486,"-1"6"-104,3 0-1,8 58 0,3-9-94,-10-66-203,-2-28-64,-1 0 0,1 0 0,0 0 0,0 0 0,1 0 0,4 10 0,-3-6-22,0 1 0,0-1-1,-1 1 1,0-1 0,-1 1 0,-1 0 0,-1 19 0,1-8-164,6-15-126,-7-8 281,1 0 1,0 0-1,0 0 0,0 0 1,-1 0-1,1 0 0,0 0 1,0 0-1,0 0 1,0 0-1,-1 0 0,1 0 1,0 0-1,0 0 1,0 1-1,0-1 0,-1 0 1,1 0-1,0 0 0,0 0 1,0 0-1,0 1 1,0-1-1,0 0 0,0 0 1,-1 0-1,1 0 1,0 1-1,0-1 0,0 0 1,0 0-1,0 0 0,0 0 1,0 1-1,0-1 1,0 0-1,0 0 0,0 0 1,0 1-1,0-1 0,0 0 1,0 0-1,0 0 1,0 1-1,0-1 0,0 0 1,1 0-1,-1 0 1,0 1-1,-15-13-698,2 4 343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7.5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97 1800,'4'-3'136,"1"0"0,0 1 0,0-1 0,0 1 0,0 0 0,0 1-1,0-1 1,1 1 0,-1 0 0,9-1 0,89-5 226,-96 7-497,1-1-1,-1 0 1,0 0-1,0-1 1,1 0 0,-1 0-1,0-1 1,0 0-1,-1 0 1,13-8 0,-7 4-221</inkml:trace>
  <inkml:trace contextRef="#ctx0" brushRef="#br0" timeOffset="1">489 3 1692,'10'1'1068,"-6"-2"-991,0 1 0,0-1-1,0 0 1,-1 1 0,1 0 0,0 0-1,0 0 1,6 1 0,5 0 15,212-1 341,-225 0-515,-13 0-1696,9 0 1414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7.9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 1712,'0'0'224,"38"7"744,63 1-377,19-8-600,-120 0-17,1 0-1,-1 0 1,1 0-1,-1 0 1,1 0-1,-1 0 1,1 0-1,-1 0 1,0-1-1,1 1 1,-1 0-1,1 0 1,-1 0-1,1 0 1,-1-1-1,0 1 1,1 0-1,-1 0 1,0-1-1,1 1 1,-1 0-1,0-1 1,1 1-1,-1 0 1,0-1-1,1 1 1,-1 0-1,0-1 1,0 1-1,0-1 1,1 1-1,-1 0 1,0-1-1,0 1 1,0-1-1,0 1 1,0-1-1,0 1 1,0-1-1,0 1 1,0 0-1,0-1 1,0 1-1,0-1 1,0 1-1,0-1 1,0 1-1,-1-1 1,1 1-1,0-1 1,0-5-341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8.7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 59 1688,'2'-9'518,"1"6"-452,-1-1 1,1 1 0,-1 0-1,1 0 1,0 0-1,0 0 1,0 1 0,1-1-1,-1 1 1,1 0 0,-1 0-1,1 0 1,0 0 0,-1 1-1,1-1 1,0 1 0,6-1-1,7-1 20,0 1-1,1 1 1,17 1-1,-35 0-84,13 0 33,0 2-1,0-1 0,0 2 1,0-1-1,-1 2 0,0 0 1,18 8-1,-24-10-24,1 1 1,-2 0-1,1 1 0,0-1 1,0 1-1,-1 0 0,0 1 1,0-1-1,0 1 0,-1 0 1,1 0-1,-1 0 0,0 1 1,-1-1-1,6 11 0,-8-13-7,1 1 0,-1-1 0,0 1 0,0-1 0,-1 1 0,1 0 0,-1-1 0,1 1-1,-1 0 1,0-1 0,-1 1 0,1 0 0,-1 0 0,1-1 0,-1 1 0,0-1 0,0 1-1,-1-1 1,1 1 0,-1-1 0,0 0 0,1 0 0,-2 0 0,1 0 0,0 0 0,0 0 0,-1 0-1,0-1 1,1 1 0,-1-1 0,0 0 0,0 0 0,0 0 0,-1 0 0,1 0 0,0-1-1,-5 2 1,-1 0 2,-1 0 0,0 0 0,-1-1 0,1-1 0,-12 1 0,-6 2 4,26-4-7,0 1-1,0-1 1,0 1 0,0-1 0,0 0-1,0 0 1,0 0 0,0 0 0,0 0-1,0 0 1,0 0 0,0-1-1,0 1 1,0-1 0,0 0 0,-3-1-1,-3-2 9,8 4-3,19 3 11,11-3-23,-6-1 1,0 2-1,41 5 1,-46-3 3,-14-3 0,-1 1 1,1-1-1,-1 1 0,1 0 1,0 0-1,-1 0 0,0 0 0,1 1 1,-1 0-1,0 0 0,0 0 0,0 0 1,0 1-1,0 0 0,-1 0 0,1 0 1,-1 0-1,6 7 0,0 4 3,-7-11-1,1 0 1,-1 0 0,0 0 0,0 1-1,0-1 1,0 1 0,0-1-1,-1 1 1,0 0 0,1-1-1,-2 1 1,1 0 0,0 0-1,-1 0 1,1 0 0,-1 0 0,0 0-1,-1 0 1,1-1 0,-1 1-1,1 0 1,-1 0 0,-3 7-1,2-5 2,-1-1-1,0 1 1,0-1-1,0 0 1,-1 0-1,0 0 1,1 0-1,-2-1 0,1 1 1,0-1-1,-1 0 1,0-1-1,0 1 1,0-1-1,0 0 1,-1 0-1,1-1 1,-1 1-1,0-1 0,0 0 1,-7 1-1,8-2 0,-9 4 1,-1-1 0,1 0 0,0-1 0,-1-1 1,0 0-1,1-1 0,-1-1 0,-18-2 0,-55-2 7,56 4-5,29 1-8,0-1 0,0 1 0,0-1 0,0 0 0,0 0 0,0 0 0,0-1 1,0 1-1,-4-1 0,4 0-57,0 1 1,-1-1-1,1 0 1,0 0-1,0 0 1,0 0 0,1 0-1,-1 0 1,0-1-1,0 0 1,1 1-1,-1-1 1,1 0-1,-1 0 1,1 0-1,0-1 1,0 1 0,0 0-1,0-1 1,0 0-1,1 1 1,-1-1-1,1 0 1,-1 0-1,1 0 1,0 0-1,0 0 1,1 0 0,-1 0-1,1 0 1,-1 0-1,1 0 1,0 0-1,0-1 1,0 1-1,2-5 1,-2-8-309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1.2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104 21 1632,'0'0'696,"-39"6"-389,39-5-299,-13-1 593,15-22-373,17 20-175,-15 1-47,0 0 0,1 1 0,-1-1 0,1 1 0,-1 0 0,1 0 0,-1 0 0,1 1 0,-1 0-1,0 0 1,6 1 0,4 3 2,0 1 0,0 0 0,21 14 0,-30-16-8,0 0 1,0 0-1,0 0 1,-1 1-1,1 0 1,-1 0-1,-1 0 1,1 1 0,-1-1-1,6 13 1,4 54-3,-12-70 3,-1 1-1,1-1 1,0 1-1,-1-1 1,0 1-1,1-1 1,-1 1-1,0 0 1,0-1-1,-1 1 1,1-1-1,0 1 1,-1 0-1,0-1 1,1 0 0,-1 1-1,0-1 1,0 1-1,-1-1 1,1 0-1,0 0 1,-1 1-1,1-1 1,-3 2-1,2-1 0,-1-1 0,0 1-1,0 0 1,0-1 0,0 0 0,0 0-1,-1 0 1,1 0 0,-1 0-1,1-1 1,-1 1 0,0-1 0,1 0-1,-1 0 1,0 0 0,0-1 0,-6 1-1,-39-1 1,29 0 1,36 0-2,12-1-5,-18 1 8,0-1 0,0 1 1,0 0-1,0 1 0,0 0 0,0 1 1,0 0-1,0 1 0,0 0 1,18 8-1,-25-9-1,0-1 1,-1 1-1,1 0 0,-1 0 1,1 0-1,-1 0 0,0 0 0,0 0 1,0 1-1,0-1 0,0 1 1,0-1-1,-1 1 0,1 0 1,-1-1-1,0 1 0,0 0 0,0 0 1,1 4-1,11 44 66,-13-43-39,0 1-1,-1-1 0,0 1 1,0-1-1,-1 0 0,0 1 0,0-1 1,-6 13-1,7-18-22,-1 0 1,0-1-1,0 1 1,0 0-1,0-1 0,0 1 1,-1-1-1,1 0 0,-1 0 1,1 0-1,-1 0 1,0 0-1,0 0 0,0-1 1,0 1-1,0-1 0,0 0 1,0 0-1,0 0 1,-1-1-1,1 1 0,0-1 1,-1 1-1,-5-1 0,-37 3 28,37-1-29,1-1 1,-1 0-1,0-1 1,0 0-1,1 0 1,-1-1-1,0 0 1,-14-4-1,-3-3-6,-26-10-30,50 18 24,0-1-1,1 1 1,-1-1 0,1 0-1,-1 0 1,1 0 0,0 0 0,-1 0-1,1 0 1,0 0 0,0-1-1,-1 1 1,1 0 0,0-1-1,0 1 1,1-1 0,-1 1 0,0-1-1,0 1 1,1-1 0,-1 1-1,1-1 1,-1-3 0,-6-13-228,7 17 209,-1 0 0,0 0 0,0 0 0,1 0 0,-1 0 0,1 0 0,-1 0 0,1 0 0,0 0 0,-1-1 0,1 1 1,0 0-1,0 0 0,0 0 0,0 0 0,0-1 0,0 1 0,0 0 0,0 0 0,0 0 0,0 0 0,1-1 0,-1 1 0,0 0 0,1 0 0,-1 0 0,1 0 0,0 0 0,-1 0 0,1 0 0,0 0 1,-1 0-1,1 0 0,0 0 0,0 1 0,0-1 0,0 0 0,1 0 0,8-12-359,-7-2-1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1.6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 1776,'28'0'618,"314"0"794,-340 0-1436,-2-6-1762,0 5 1542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2.0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 1608,'0'0'596,"39"0"77,216 0 188,-253 0-919,11-7-1428,-13 0 1112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2.4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1684,'0'0'520,"51"0"599,193 0-2344</inkml:trace>
  <inkml:trace contextRef="#ctx0" brushRef="#br0" timeOffset="1">27 181 1736,'0'0'197,"12"8"545,0-6-637,-1 0-1,0 0 1,0-1-1,0-1 1,19-1 0,43 2 93,-41 2-107,0-2 1,33-4-1,5 1 24,-68 2-133,-3 1-355,1-1 355,-1 0 1,1 0-1,0 0 0,-1 1 0,1-1 1,0 0-1,-1 0 0,1 0 0,0 0 1,-1 0-1,1 0 0,-1 0 0,1 0 1,0 0-1,-1 0 0,1 0 1,0 0-1,-1 0 0,1 0 0,-1 0 1,1-1-1,0 1 0,-1 0 0,1 0 1,0 0-1,-1 0 0,1-1 0,0 1 1,0 0-1,-1 0 0,1-1 0,0 1 1,0 0-1,-1-1 0,1 1 0,0 0 1,-1-1-1,-13-10-719,4 3 377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3.3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1604,'0'0'194,"0"29"616,0 15-571,2-1 0,2 0 0,1 1 0,22 80 0,12 26-34,-36-137-187,0-1 0,0 1 1,0 20-1,-2-21 0,1 0-1,-1 0 1,6 17 0,-4 3 26,-4-31-41,1 0-1,0 1 0,0-1 0,0 0 1,-1 1-1,1-1 0,0 0 0,0 1 1,1-1-1,-1 0 0,0 0 0,0 1 1,1-1-1,-1 0 0,1 0 0,-1 1 1,1-1-1,-1 0 0,1 0 0,0 0 1,0 0-1,-1 0 0,1 0 0,0 0 1,0 0-1,1 1 0,0-1 27,-1-7-23,-1 0 0,1 0 0,-1-1 0,2 1 0,-1 0 0,1 0 0,0 0 0,4-10 0,5-8-5,0 1 0,2-1 0,0 2 0,2 0-1,0 1 1,2 0 0,0 1 0,1 1 0,28-23-1,-16 21 1,17-16-2,-38 30-7,-11 13-6,-16 18-1,-82 62 2,95-83 13,1 0 0,0 0 0,1 1 0,-1-1 0,1 1 0,-1 0 0,1 0 1,0 1-1,0-1 0,1 0 0,0 1 0,-1 0 0,1 0 0,1 0 0,-1-1 0,-1 10 0,3-10 1,0 0-1,0 0 0,0 0 0,1-1 0,-1 1 1,1 0-1,0 0 0,0 0 0,0 0 0,1-1 1,-1 1-1,1 0 0,0-1 0,0 1 0,0-1 1,0 0-1,1 0 0,-1 0 0,1 0 0,0 0 1,4 3-1,6 3-1,2 0 0,-1 0-1,1-2 1,0 0 0,1 0 0,-1-1 0,1-1 0,0-1 0,1 0 0,25 2 0,46 12-333,-85-18 256,0 1 0,-1-1-1,1 0 1,0 0 0,0-1-1,-1 1 1,1-1 0,0 1-1,-1-1 1,1 0-1,-1 0 1,1 0 0,-1 0-1,1 0 1,-1-1 0,0 1-1,1-1 1,-1 1 0,0-1-1,0 0 1,0 0 0,0 0-1,-1 0 1,3-4 0,-2-7-282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7.3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23 1640,'1'-6'402,"-1"6"-380,0-1 0,0 1 1,0-1-1,0 1 1,0-1-1,1 1 1,-1-1-1,0 1 1,0-1-1,0 1 1,0-1-1,0 1 1,0-1-1,0 1 1,-1-1-1,1 1 1,0-1-1,0 1 1,0 0-1,0-1 1,-1 1-1,1-1 1,0 1-1,0-1 1,-1 1-1,1 0 1,0-1-1,-1 1 1,1 0-1,0-1 1,-1 1-1,1 0 1,-1-1-1,1 1 1,0 0-1,-1 0 0,1 0 1,-1-1-1,1 1 1,-1 0-1,1 0 1,-1 0-1,1 0 1,-1 0-1,1 0 1,-1 0-1,1 0 1,-1 0-1,1 0 1,-1 0-1,-1 2 5,1 0 0,0-1 0,-1 1 0,1 0 0,0 0 0,0 0-1,0 0 1,1 0 0,-1 0 0,0 0 0,1 0 0,-1 4 0,1 17 99,-1 31 53,12 94 0,2-32-98,-9-75-58,-4-31-16,1 0 0,0-1-1,0 1 1,1 0 0,4 13-1,31 91 47,-25-68-28,1 5-1,-9-30-5,-5-20-19,1 0 1,0 0 0,0-1-1,0 1 1,0 0 0,0 0-1,0 0 1,0 0 0,1-1-1,-1 1 1,0 0 0,0 0-1,0 0 1,1-1 0,-1 1-1,1 0 1,-1 0 0,0-1-1,1 1 1,-1 0 0,1-1-1,0 1 1,-1 0-1,1-1 1,-1 1 0,1-1-1,0 1 1,0-1 0,-1 0-1,1 1 1,0-1 0,0 1-1,-1-1 1,1 0 0,0 0-1,0 0 1,0 1 0,-1-1-1,1 0 1,0 0 0,0 0-1,0 0 1,0 0 0,-1-1-1,1 1 1,0 0 0,0 0-1,0 0 1,0-1 0,36 1 1,-30 0-85,0-1 1,0 0-1,0 0 0,-1 0 0,1-1 0,0 0 0,0-1 0,-1 1 0,0-1 0,1 0 0,-1-1 0,0 0 0,-1 0 0,1 0 0,-1 0 0,1-1 0,-1 0 0,-1 0 1,7-8-1,0-5-303,-9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0.5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1206 852 1612,'2'0'43,"-1"-1"-1,1 1 0,-1-1 1,1 1-1,-1-1 1,1 1-1,-1-1 1,0 0-1,1 0 1,-1 0-1,0 0 1,1 0-1,-1 0 0,0 0 1,0 0-1,0 0 1,0 0-1,0-1 1,1-1-1,17-31 629,-11 19-419,-5 5-196,0-1 0,-1 0 0,0 0 0,-1 0 0,0 0 0,-1 0 0,0 0 0,-1 0 0,-1-11 0,0-20 6,1 26-49,-1 1 0,0 0 0,-1 0 0,-1 0-1,0 0 1,-1 1 0,-12-27 0,6 20-10,-1 0 1,0 0-1,-2 1 1,-21-24-1,14 22-4,0 2 0,-2 0 0,-1 2 0,0 0 0,-1 2 0,-42-21 0,-172-63-9,204 87 9,-18-6-1,-1 3 0,-1 2 0,0 2 0,-1 3 0,-103-4 0,120 11 3,-33 2-2,68 1 1,-1 0 1,1 0-1,0 0 0,0 0 0,0 1 1,0-1-1,0 1 0,1 0 0,-1 0 0,0 0 1,1 1-1,0-1 0,-1 1 0,-3 5 1,3-5 0,0 0 1,1 1 0,-1-1-1,-1 0 1,1-1-1,0 1 1,-6 1 0,-4 4 8,12-7-10,-5-6-507,8 4 457,0 1 0,-1 0-1,1-1 1,0 1-1,0-1 1,0 1-1,-1-1 1,1 0 0,0 1-1,-1-1 1,1 0-1,0 1 1,-1-1 0,1 0-1,-1 0 1,1 1-1,-1-1 1,0 0-1,1 0 1,-1 0 0,0-1-1,4-6-311,3 3-7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7.7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65 1852,'0'0'931,"38"0"-330,36 0-389,83-13 1,-140 11-266,0 0-151,-1 0 0,1-1-1,-1-1 1,0 0 0,0-1 0,0-1-1,20-11 1,-23 10-158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8.1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1788,'203'7'1511,"-46"-14"-2685</inkml:trace>
  <inkml:trace contextRef="#ctx0" brushRef="#br0" timeOffset="1">13 217 1796,'15'0'609,"85"7"133,-58-5-625,-30 0-81,0-2-1,0 1 1,0-2-1,16-2 1,60 2-345,-88-13-866,0 7 825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32.3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 1648,'0'-10'1038,"2"56"-467,11-1-352,36 107 151,-10-18-188,-31-111-151,-2 0 0,5 27-1,0 1 10,-9-35-24,0-1 0,-2 1 1,-1 21-1,0-8 9,1-27 8,0-26-192,-12-33-821,12 23 24,0 26 588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32.8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95 1780,'13'-16'222,"-9"12"-171,-1 0 1,1 0 0,0 0-1,0 0 1,0 0 0,0 1-1,8-5 1,-5 4 7,0-1-6,0 0 1,1 1-1,0 0 1,0 0-1,0 0 1,1 1-1,-1 1 1,1-1-1,-1 1 1,1 1-1,0 0 1,0 0-1,0 0 1,0 1-1,13 2 1,-16-1-33,1 0 0,-1 1 0,0 0 0,0 0-1,0 0 1,0 1 0,0-1 0,-1 2 0,10 6 0,-12-8-14,0 0 0,0 0 0,-1 1 0,0-1-1,1 1 1,-1 0 0,0 0 0,0 0 0,0 0-1,-1 0 1,1 0 0,-1 0 0,0 1 0,0-1 0,0 0-1,0 1 1,0-1 0,-1 1 0,1 4 0,6 32 31,-6-35-32,1-1-1,-1 0 1,0 0-1,-1 1 1,1-1-1,-1 1 0,0-1 1,0 0-1,0 1 1,0-1-1,-3 9 1,-5 16 4,2-7 7,-1 0 0,-14 31 0,18-47-14,-1 1 0,0-1-1,0 1 1,0-1-1,-1-1 1,0 1-1,0-1 1,0 0 0,-1 0-1,0 0 1,-12 7-1,3-3-2,11-7 1,0 1-1,0-1 0,0 1 1,-1-1-1,1-1 1,0 1-1,-1 0 1,0-1-1,1 0 0,-1 0 1,1-1-1,-6 1 1,-8 2 32,17-3-32,0 0 0,0 1 1,0-1-1,0 0 1,0 0-1,0 0 1,0 0-1,0 0 0,0 0 1,0 0-1,0 0 1,0 0-1,0 0 1,0 0-1,1-1 0,-1 1 1,0 0-1,0-1 1,-2 0-1,1 0 196,17 1-157,44-2-9,-33 0-24,0 2 0,52 5 0,-70-4-5,1 0 0,-1 1 0,1 0-1,-1 1 1,0-1 0,0 2 0,0-1-1,0 1 1,-1 0 0,0 0 0,1 1-1,-1 0 1,-1 1 0,1-1 0,-1 1 0,0 1-1,0-1 1,-1 1 0,0 0 0,0 0-1,4 9 1,-7-11 0,0-1-1,0 1 1,-1 0-1,0-1 1,0 1-1,0 0 1,0 0-1,-1 0 1,1-1-1,-1 1 1,-1 0 0,1 0-1,-1 0 1,0 0-1,0 0 1,0-1-1,0 1 1,-1 0-1,0-1 1,0 1-1,0-1 1,-1 0 0,1 0-1,-1 0 1,0 0-1,0 0 1,-1 0-1,1-1 1,-1 0-1,1 0 1,-8 5-1,0-2 3,0-1 0,-1-1 0,0 1 0,0-2 0,0 1 0,-1-2 0,-14 2 0,-92-1-84,79-3-55,37 0 58,-1 0 0,1 0 0,0 0 0,0 0 0,0 0 1,-1-1-1,1 0 0,0 0 0,0 1 0,0-2 0,0 1 0,0 0 0,0-1 0,1 1 0,-1-1 0,0 0 0,1 0 0,-1 0 1,1 0-1,0 0 0,-1-1 0,1 1 0,0-1 0,0 1 0,1-1 0,-3-4 0,2-2-291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39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1720,'0'6'790,"0"358"781,13-257-1496,-11-75-56,1 0-1,9 38 0,-1-9-5,27 164 33,-22-102-24,28 179-16,-39-259 1,-5-33-6,1 0 1,0 0-1,1 0 1,4 16-1,20 82-1,-15-69 2,-1 1 0,5 45-1,-2-9 2,0 22-9,0-11 12,0 17-2,-8-75-2,0 1 0,-2 0 0,-1 53 0,4-17-1,-3-53-2,-1-1 0,-1 1 1,0 0-1,-1-1 1,-3 25-1,2-27 1,0-1 0,1 1 1,0 0-1,3 15 0,-2-14 1,0 1 0,-1-1 1,0 0-1,-3 20 0,2-18-1,0 1 0,1-1 0,3 27 0,-1-25 0,-1 0 0,-1 0 0,0 0 0,-4 24 0,-1 3 0,1 1 0,2 69 0,3-66 0,11 93-1,-12 727 11,-12-699-7,12 835 1,12-871 0,-12-93-4,1 0 0,9 52 0,-3-3 0,-1-8 0,7 23-1,0 35-4,-9-102 3,-2 1-1,-4 69 1,0-29 11,1-38-9,0-17 0,1 1 1,1-1-1,1 0 0,8 38 0,2 13 3,-8-59-4,-1-1 0,0 1-1,-1 0 1,0 0 0,-1 17-1,12 63 2,-13-76 1,0-4 0,-1-1 0,2 1 0,0-1 0,0 0 0,2 0 0,3 15 0,7 45 3,-11-60-3,0 0-1,-1 0 1,0 0-1,0 0 1,-2 1-1,-1 14 1,0 17-1,2-23 1,-1-9-1,1 1 1,0 0-1,1-1 1,1 1-1,0-1 1,5 15-1,-5-18 1,-1-1 0,1 1-1,-1-1 1,-1 1 0,0 16-1,-1-16 1,1 0 0,1 0-1,-1-1 1,1 1 0,4 16-1,-2-13 0,-1 0 0,-1 1 0,0-1 0,0 0 0,-2 0 0,-1 18 0,0 12-4,2-29 4,-1 11 0,2 0 0,0 1-1,8 38 1,-8-57-1,0-1 0,0 1 1,-1-1-1,0 1 0,0-1 0,0 1 0,-2 7 0,1-8 2,0-1-1,1 1 1,-1-1-1,1 1 0,0 0 1,1-1-1,0 6 1,2 3-1,-2 0 0,1 0 0,-2 0 0,-1 24 0,0-27 1,1 1-1,0 0 1,0 0 0,1-1-1,1 1 1,4 19-1,-6-28 0,1-1 0,-1 1 0,0-1 0,0 1 0,0-1 0,0 1 0,0 0 0,0-1 0,0 1 0,-1-1 0,1 1 0,-1-1 0,1 1 0,-1-1 0,1 1 0,-2 1 0,1-2 0,0 1 0,1-1 0,-1 0 0,0 1 0,1-1 0,0 1 0,-1-1 0,1 1 0,0 0 0,0-1 0,-1 1 0,1-1 0,1 1 0,-1-1 0,0 1 0,1 1 0,2 10 2,0 0 0,-1 0 0,0-1-1,0 23 1,-2-21-2,1 0 0,1 0 0,4 19-1,-4-26 1,-1 1 0,0 0 0,-1-1 0,0 1 0,0 0 0,-2 11 0,1-10 0,1-1 0,0 1 0,0 0 0,0-1 0,3 15 0,-1-14 1,0 1-1,-1-1 1,0 1-1,-1-1 1,0 1-1,-1-1 1,0 1-1,-3 13 0,4-20 0,-1 0 0,1 0 0,0 0 0,0 0 0,0 0 0,0 0 0,0 0 0,1 0 0,-1-1 0,1 1 0,0 0 0,2 4 0,-2-5 0,0 1 0,-1-1 0,1 1 0,0 0 0,-1-1 0,1 1 0,-1 0 0,0-1 0,0 1 0,0 0 0,0-1 0,-1 4 0,-3 13 0,1 0 0,1 0 0,0 0 0,2 21 0,-1-37 0,2-2 0,10 16 0,-9-9 2,-2-7 2,0 0-8,0 77 6,0-65 3,0-11-1,0 18 42,0-24-49,0 8-1,0-3 0,2-1 2,7 0 8,-7 23-5,0-11-2,6-3-3,-5-3 0,-3-5 0,0-31-550,-1 28 506,1 0 0,0 0 0,-1-1 0,1 1 0,-1 0 0,0 0 0,0 1 0,0-1 0,0 0 0,0 0 0,0 0 0,-2-2 0,-9-19-432,8-4 42,-7-2 38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2.5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1 1608,'6'30'821,"-5"-28"-799,0 0 0,0 0 0,0 1-1,-1-1 1,1 1 0,-1-1 0,0 1-1,1-1 1,-1 1 0,0-1 0,-1 0-1,1 5 1,-6 19 93,2 0 1,1 1-1,1 0 0,2-1 0,2 31 0,0 7 40,11 95 137,-13-140-257,1-1 0,1 1 0,5 26 0,-6 2 34,-2-41-60,0-1 1,1 1-1,0 0 0,0 0 1,1 0-1,-1-1 1,1 1-1,3 9 1,-3-13-7,0 1 0,0-1 1,-1 0-1,1 1 0,-1-1 0,1 1 1,-1-1-1,0 1 0,1-1 0,-2 1 1,1 0-1,0-1 0,0 1 0,-1-1 1,1 0-1,-1 1 0,0-1 0,-1 5 1,2-7-4,0-1 1,0 1-1,0 0 1,0 0-1,1 0 1,-1 0-1,0 0 0,0 0 1,0 0-1,0 1 1,0-1-1,0 0 1,1 0-1,-1 0 1,0 0-1,0 0 1,0 0-1,0 0 1,0 0-1,0 0 0,1 0 1,-1 0-1,0 0 1,0 0-1,0 1 1,0-1-1,0 0 1,0 0-1,0 0 1,0 0-1,0 0 1,0 0-1,0 0 1,1 1-1,-1-1 0,0 0 1,0 0-1,0 0 1,0 0-1,0 0 1,0 1-1,0-1 1,0 0-1,0 0 1,0 0-1,0 0 1,0 0-1,0 0 0,0 1 1,-1-1-1,1 0 1,0 0-1,0 0 1,2 0 5,-7 4 1,4-2 24,7-2-11,15-2-2,-11 1-15,23-1 2,0-2 1,-1-1-1,48-13 0,-47 10-5,-1 1 0,1 1-1,51-2 1,545 8 16,-616 0-17,-11 0 1,1 0 0,-1 0 1,0-1-1,1 1 0,-1 0 0,0-1 1,1 0-1,-1 1 0,0-1 0,0 0 0,1 0 1,-1-1-1,0 1 0,0 0 0,0-1 1,0 1-1,-1-1 0,1 1 0,0-1 0,-1 0 1,1 0-1,-1 0 0,0 0 0,1 0 0,-1 0 1,0 0-1,0 0 0,0-1 0,-1 1 1,1 0-1,0-1 0,0-3 0,4-9-2,-4 10 2,0-1 0,0 1 0,0 0 0,-1-1 0,1 1 0,-1-1 0,-1 1 0,1-1 0,-1 1 0,0 0 0,0-1 0,-3-6 0,-4-34 0,8 33 0,-1 0 0,-1 0 0,0 0 0,0 0 0,-2 0 0,1 1 0,-2-1 0,0 1 0,0 0 0,-1 0 0,-10-15 0,3 1 0,11 21 1,0 1-1,0 0 1,0 0-1,0 0 1,-1 1-1,1-1 0,-7-6 1,8 9-1,-1-1 0,1 0 0,-1 0 0,1 0 0,0 0 0,0 0 0,0 0 0,0 0 0,0 0 0,0 0 0,-1-4 0,2 4 0,-1 0 0,1 0 0,-1 1 0,1-1 0,-1 0 0,0 1 0,0-1 0,0 1 0,1-1 0,-2 1 0,1 0 0,0-1 0,-1 0 0,-1-1-1,0 1 0,1-1 0,-1 1 0,1-1 0,0 0 0,0 0 0,0 0 0,0 0 0,1 0-1,-3-7 1,-2 2-1,6 8-2,-1 0 0,1 0 0,0-1-1,-1 1 1,1 0 0,-1 0 0,1-1-1,0 1 1,-1 0 0,1-1 0,0 1-1,-1 0 1,1-1 0,0 1 0,-1-1-1,1 1 1,0 0 0,0-1-1,0 1 1,-1-1 0,1 1 0,0-1-1,0 1 1,0-1 0,0 1 0,0-1-1,0 1 1,0 0 0,0-1 0,0 0-1,0 0-126,-8-3-207,11 0-2,-2 4 313,-1 0-1,1 0 0,-1-1 0,1 1 0,-1 0 1,0-1-1,1 1 0,-1 0 0,1-1 1,-1 1-1,0 0 0,1-1 0,-1 1 1,0-1-1,1 1 0,-1-1 0,0 1 1,0-1-1,1 1 0,-1 0 0,0-1 0,0 0 1,0 1-1,0-1 0,0 1 0,0-1 1,0 1-1,0-1 0,0 1 0,0-1 1,0 1-1,0-1 0,0 1 0,0-1 1,0 1-1,-1-1 0,1 1 0,0-1 0,0 1 1,-1-1-1,1 1 0,0 0 0,0-1 1,-1 1-1,1-1 0,-1 1 0,1 0 1,-1-1-1,-10-6-333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2.9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1764,'2'10'159,"-1"0"0,2 0 0,-1 0-1,1 0 1,1-1 0,0 1 0,0-1 0,7 11 0,5 12 129,-13-25-241,-1 0-1,1 0 1,-1 1-1,-1-1 0,1 1 1,-1-1-1,0 1 1,-1 0-1,0 10 0,0-17-73,0 20-1870,0-27 1543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3.3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58 1836,'0'-2'56,"-1"0"-1,1 0 1,0 0 0,0-1-1,1 1 1,-1 0-1,0 0 1,1 0 0,-1 0-1,1-1 1,0 1-1,-1 0 1,1 0 0,0 0-1,0 0 1,1 0 0,-1 1-1,0-1 1,0 0-1,1 0 1,0 1 0,2-3-1,1 2-7,0 0 0,0 1 0,0-1 0,0 1 0,0 0 0,0 1 0,0-1 0,0 1-1,8 1 1,-5-1-9,0 1-1,0 0 1,0 0-1,0 1 1,7 2-1,-13-3-31,0-1 0,0 1 0,-1-1 0,1 1 0,0-1 0,-1 1 0,1 0 0,0 0 0,-1 0-1,1 0 1,-1 0 0,1 0 0,-1 1 0,0-1 0,0 0 0,1 1 0,-1-1 0,0 1 0,0-1 0,0 1-1,0-1 1,-1 1 0,1 0 0,0 0 0,0 2 0,12 46 104,-14-45-104,1-1 0,-1 0 0,0 1 0,-1-1 0,1 0 0,-1 0 0,0 0 0,0 0 0,0 0 0,0 0 0,-1-1 0,1 1 0,-1-1 0,0 1 0,-5 4 0,2-2 1,2-4-5,1 1-1,-1-1 1,0 0-1,0 0 1,0 0 0,0 0-1,-1-1 1,1 0-1,0 0 1,-1 0-1,1 0 1,0-1-1,-1 0 1,1 1-1,-1-2 1,-6 0-1,-37 5-99,46-4 44,0 0-1,0 1 1,0-1-1,1 0 1,-1 0-1,0 0 1,0 0-1,0 0 0,0-1 1,0 1-1,1-1 1,-1 1-1,0-1 1,0 1-1,1-1 1,-1 0-1,0 0 1,-2-2-1,13-5-785,-7 1 449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9.1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413 110 1600,'0'0'415,"-22"-8"-325,23 8-90,0-1 0,0 1-1,-1-1 1,1 0 0,0 1 0,-1-1 0,1 0-1,-1 1 1,1-1 0,-1 0 0,1 0 0,-1 0 0,0 0-1,1 1 1,-1-1 0,0 0 0,0 0 0,1 0 0,-1 0-1,0 0 1,0 0 0,0 0 0,0 0 0,0 0-1,0 1 1,0-1 0,-1 0 0,1 0 0,0 0 0,0 0-1,-1 0 1,1 0 0,-1-1 0,-9-6 22,0 0 0,-1 1 1,0 0-1,0 1 0,0 0 1,-1 0-1,0 2 0,0-1 1,0 1-1,0 1 0,-1 0 1,-13-1-1,19 4-15,-1-1 0,1 1 0,-1 0 0,1 1 0,-1-1 0,1 2 0,-14 3 0,-21 2 17,35-6-21,0 1 1,1 0-1,0 1 1,0-1-1,0 1 1,0 1-1,0-1 1,0 1-1,1 0 1,-1 0 0,1 1-1,1-1 1,-1 1-1,-4 6 1,8-8-4,0-1 1,0 0 0,0 1-1,1-1 1,-1 1 0,1-1-1,0 1 1,-1-1 0,1 1-1,0-1 1,1 1 0,-1-1-1,0 1 1,1-1 0,-1 1-1,1-1 1,0 1 0,0-1-1,0 0 1,0 0 0,0 1-1,0-1 1,1 0 0,-1 0-1,1 0 1,2 3 0,48 22 26,-20-11 12,1 2 0,54 41 0,-76-49 6,-1 0 1,0 1 0,-1 1 0,0-1 0,0 2 0,-1-1 0,-1 1 0,0 0 0,-1 0-1,8 28 1,-12-34-9,0 0 0,-1 0 0,0 0 0,-1 0 0,0 0 0,0 9 0,0-12-18,-1-1 0,1 1 0,0-1 0,-1 1 0,0-1 0,1 0 0,-1 1 0,-1-1 0,1 0 0,0 0 0,-1 0-1,0 0 1,-2 4 0,0-3 0,-1 0-1,1-1 1,-1 1-1,1-1 0,-1 0 1,0 0-1,0-1 1,0 0-1,-1 0 1,1 0-1,-1 0 0,1-1 1,-1 0-1,1 0 1,-1 0-1,0-1 1,1 0-1,-8 0 0,-4 0 2,10 1-11,-1-1 0,0 0 0,1 0 0,-1 0 0,0-1 1,1 0-1,-1 0 0,1-1 0,0 0 0,-1-1 0,1 1 0,-12-8 0,-20-14 15,36 23-30,0 0 1,0-1-1,0 1 1,0 0-1,1-1 1,-1 1-1,1-1 1,-1 0-1,1 0 1,-1 0 0,1 0-1,0-1 1,0 1-1,0 0 1,1-1-1,-1 0 1,0 1-1,1-1 1,0 0-1,-1 0 1,1 0-1,0 1 1,1-1-1,-1 0 1,0 0-1,1-1 1,0 1 0,0-4-1,-8-20-129,7 25 114,0 0-1,0 0 0,1 0 1,-1 0-1,0-1 1,1 1-1,-1 0 0,1 0 1,0-1-1,-1 1 1,1 0-1,0 0 0,1-1 1,-1 1-1,0 0 0,1-1 1,-1 1-1,2-3 1,32-60-1281,-32 50 936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9.7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0 1700,'-13'95'775,"12"-42"-563,3 0 0,2-1 0,19 91 1,-21-134-201,2-1 0,-1-1 1,1 1-1,0-1 1,0 1-1,1-1 0,0 0 1,0-1-1,1 1 0,0-1 1,0 0-1,0 0 1,9 5-1,-13-10-16,0-1-1,0 1 1,1 0 0,-1-1 0,0 0-1,1 1 1,-1-1 0,0 0-1,1 0 1,-1-1 0,0 1 0,0 0-1,1-1 1,-1 1 0,0-1-1,0 0 1,1 0 0,-1 0 0,0 0-1,0 0 1,0 0 0,0 0-1,0-1 1,-1 1 0,1-1 0,0 1-1,-1-1 1,1 0 0,2-3-1,6-8-61,1 0 0,15-29-1,-23 37 54,1-3-2,-1 1 1,-1-1-1,1 0 0,-1 0 0,0 0 0,-1 0 0,1-15 1,3-16-31,-1-5 33,-2 0-1,-5-55 1,2 79 387,1 58-108,1-11-163,-1-1-1,-1 1 0,-10 50 1,11-74-100,-1 0 1,1 0-1,0 0 0,0 0 1,0 0-1,1 0 1,-1 0-1,1 0 1,-1-1-1,1 1 1,1 4-1,5 26 39,-7-24-37,-1-3 3,1 0 0,0 0 0,1 0 0,-1-1 0,1 1 0,0 0-1,0 0 1,1 0 0,4 9 0,-2 7-9,-1-5-98,-3-17 88,1 1-1,-1-1 1,1 0-1,0 0 0,-1 0 1,1 1-1,-1-1 1,1 0-1,0 0 1,-1 0-1,1 0 0,-1 0 1,1 0-1,0 0 1,-1 0-1,1 0 1,0 0-1,-1 0 0,1 0 1,-1-1-1,1 1 1,0 0-1,-1 0 1,1-1-1,-1 1 1,1 0-1,-1-1 0,1 1 1,-1 0-1,1-1 1,4-20-632,4 13 398,-8 7 211,0 0 0,0 0 1,0 0-1,0 0 0,0 0 1,0 0-1,0 0 0,-1 0 0,1 0 1,0 0-1,0-1 0,-1 1 1,1 0-1,-1 0 0,1-1 0,-1 1 1,0 0-1,1-1 0,-1 1 1,0 0-1,0-3 0,0-11-335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1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263 6 1652,'0'0'178,"7"-5"731,-30 4-755,0 2-1,-1 1 1,-41 8 0,55-8-134,1 2 1,0-1-1,0 1 1,0 0-1,0 1 1,1-1-1,0 2 1,0-1-1,0 1 1,1 1-1,0-1 1,-7 9-1,12-13-9,0 0 0,0 0 0,1 0 1,-1 1-1,1-1 0,-1 0 0,1 1 0,0 0 0,0-1 0,0 1 0,0-1 0,0 1 0,1 0 0,-1 0 0,1 0 0,-1-1 0,1 1 0,0 0 0,0 0 0,1 0 0,0 3 0,0-1 6,1-1-1,0 0 1,0 1-1,0-1 1,1 0-1,-1 0 1,1 0-1,0 0 1,0-1-1,1 1 1,5 4-1,6 3 17,-1 0 1,2-2-1,-1 1 0,2-2 0,26 10 0,9 1-10,-18-23-1748,-31 3 1319,5-3 34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0.3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68 309 1744,'13'94'1162,"-13"-28"-296,-1-71-835,0-1 1,-1 1 0,1 0-1,-1 0 1,0 0 0,0 0-1,-1 0 1,1 1-1,-1-1 1,-4-4 0,5 6-27,0 0-1,0 0 1,0 0 0,1 0 0,-1 0 0,1 0 0,0 0-1,-2-5 1,-7-18 4,7 18-5,-1 0-1,2 0 0,-1-1 0,1 1 0,-2-16 1,-1-4 9,2 15-9,2-1-1,0 1 1,0-1-1,2 0 1,-1 1-1,2-1 1,0 1 0,0-1-1,1 1 1,1 0-1,0 0 1,1 0-1,1 0 1,9-16-1,-14 27-2,0 1 0,0-1-1,0 1 1,1 0 0,-1-1 0,0 1-1,1 0 1,-1 0 0,0 0-1,1 0 1,-1 0 0,1 1-1,0-1 1,-1 0 0,1 1-1,0-1 1,-1 1 0,1-1 0,0 1-1,-1 0 1,1 0 0,0 0-1,0 0 1,-1 0 0,1 0-1,0 0 1,0 0 0,-1 1-1,1-1 1,0 1 0,-1 0 0,1-1-1,0 1 1,-1 0 0,1 0-1,-1 0 1,1 0 0,1 1-1,3 2 3,0 0-1,-1 1 0,1 0 0,-1-1 0,0 2 0,0-1 0,0 1 0,4 6 0,6 13 0,-1 0-1,-1 1 0,-2 1 0,0 0 1,-2 0-1,-1 1 0,-1 1 1,-1-1-1,2 39 0,5 36 5,-13-60 5,-9-61-9,5 12-2,0-1 1,1 1-1,-1 0 0,1-1 1,1 0-1,-1 0 0,1 0 0,1 0 1,-2-9-1,2 10 0,1-1 0,-1 1 0,-1 0 0,1-1 0,-1 1 0,-4-10 0,3 10 0,1 0 0,0 0 0,0 0 0,1-1 0,0 1 0,-1-11 0,2-8 0,-1-6-2,2 1 0,1 0 0,7-35 0,-4 31 2,-3 21-2,0 0 0,0-1 0,7-16 0,-8 27 2,0 0 0,0 0 0,1 0 0,-1 1 0,1-1 0,0 0-1,-1 1 1,1 0 0,0-1 0,0 1 0,1 0 0,-1 0 0,0 0-1,1 0 1,-1 0 0,1 1 0,0-1 0,-1 1 0,1 0 0,3-2-1,0 2 1,-1 0-1,1 0 1,-1 0-1,1 0 0,0 1 1,-1 0-1,1 0 1,0 1-1,-1-1 1,1 1-1,0 0 0,-1 1 1,0-1-1,1 1 1,-1 0-1,0 1 1,0-1-1,0 1 0,0 0 1,0 0-1,-1 1 1,1-1-1,-1 1 0,0 0 1,0 0-1,0 1 1,-1-1-1,0 1 1,1 0-1,1 5 0,17 22-4,-17-26 6,-1 0 0,1 0-1,-1 0 1,-1 1 0,1-1 0,-1 1-1,0 0 1,-1 0 0,1 0-1,-1 0 1,-1 1 0,1-1-1,-1 9 1,12 106 4,-13 28-6,0-148 0,-3 1-44,2-3 36,1 0 1,-1 1 0,1-1-1,-1 1 1,1-1 0,-1 0-1,1 1 1,-1-1 0,1 0 0,-1 0-1,0 1 1,1-1 0,-1 0-1,1 0 1,-1 0 0,0 0-1,1 0 1,-1 0 0,0 0 0,1 0-1,-1 0 1,0 0 0,1 0-1,-1 0 1,1 0 0,-1-1-1,0 1 1,1 0 0,-1 0 0,1-1-1,-1 1 1,1 0 0,-1-1-1,1 1 1,-1-1 0,1 1-1,-1-1 1,1 1 0,-1-1 0,1 1-1,0-1 1,-1 1 0,1-1-1,-1 0 1,-2-3-106,-1-1-1,0 1 1,1-1-1,0 0 1,0 1-1,0-1 1,1 0 0,0-1-1,0 1 1,0 0-1,0-1 1,1 1-1,-1-7 1,2-4-271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0.6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 1628,'0'0'599,"26"-6"92,-21 5-628,0 1 0,0 0 0,0 0 0,0 0 0,0 0 0,0 1 0,7 1 0,18 2 84,3-4-18,-7-1-26,1 2 0,39 5 0,-58-5-84,0 0-1,1-1 1,-1 0-1,0-1 1,15-2 0,18-1 41,-34 4-38,-6 1-32,1-1 0,-1 0 1,0 1-1,1-1 0,-1 0 0,1 0 0,-1 0 0,0 0 0,1 0 0,-1 0 0,0-1 1,1 1-1,-1 0 0,1-1 0,-1 1 0,0-1 0,0 1 0,1-1 0,-1 0 0,0 0 1,2-1-1,-3 1-102,-38 8-1722,25 0 1460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1.0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36 1648,'0'0'483,"15"6"165,-10-4-584,0-1 1,0 1-1,0-1 1,0 0-1,0-1 1,0 1-1,0-1 1,6-1 0,28 4 155,7 3-10,73-1-1,-106-7-199,-12 2-12,1 0 0,-1 0 0,1-1 0,-1 1 0,0 0 0,1 0 0,-1 0 0,1 1 0,-1-1 0,0 0 0,1 0 0,-1 1 0,0-1-1,3 2 1,-3-2-8,-1 1-1,1-1 1,-1 1-1,1-1 1,0 0-1,-1 1 1,1-1-1,0 0 1,-1 0-1,1 0 1,-1 1-1,1-1 1,0 0-1,0 0 1,-1 0-1,1 0 1,0 0-1,-1 0 1,1 0-1,0 0 1,-1-1-1,1 1 0,0 0 1,-1 0-1,1 0 1,-1-1-1,1 1 1,0 0-1,-1-1 1,1 1-1,-1-1 1,1 1-1,-1 0 1,1-1-1,-1 1 1,1-1-1,-1 1 1,1-1-1,-1 0 1,0 1-1,1-1 1,-1 1-1,0-1 1,0 0-1,1 1 1,-1-1-1,0 0 1,0 1-1,0-1 1,0-1-1,2-36-1018,-2 33 800,0-4-151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1.4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10 1608,'58'-1'953,"-5"0"-434,80 9-1,6-1-160,-95-4-247,-43-3-106,0 0 0,0 0 0,0-1 0,1 1 0,-1 0 0,0 0 0,0 0 0,0 0 0,0 0 0,0 1 0,0-1 0,0 0 0,0 0 0,0 1 0,0-1 0,0 1 0,0-1 0,0 1 0,2 0 0,-3 0 4,7-4-6,-7 3-3,0 0 0,0-1 0,0 1-1,0 0 1,0 0 0,0 0 0,0 0 0,0 0 0,0 0-1,0-1 1,0 1 0,0 0 0,0 0 0,0 0 0,0 0-1,0 0 1,0 0 0,0-1 0,0 1 0,0 0 0,0 0-1,0 0 1,0 0 0,0 0 0,0 0 0,0-1 0,-1 1-1,1 0 1,0 0 0,0 0 0,0 0 0,0 0 0,0 0-1,0 0 1,0 0 0,0 0 0,0 0 0,-1-1 0,1 1 0,0 0-1,0 0 1,0 0 0,0 0 0,0 0 0,0 0 0,-1 0-1,1 0 1,0 0 0,0 0 0,0 0 0,0 0 0,0 0-1,0 0 1,-1 0 0,1 0 0,0 0 0,0 0 0,0 0-1,0 0 1,0 1 0,0-1 0,-1 0 0,1 0 0,0 0-1,0 0 1,0 0 0,0 0 0,0 0 0,-17-7-32,-108-7-12,93 13 45,17 0 8,1 1 0,-1 0 0,1 1-1,-26 6 1,32-5-7,4-2 0,0 1 1,0 0-1,1 0 1,-1 0-1,0 0 1,1 0 0,-1 1-1,1-1 1,0 1-1,0 0 1,-1 0-1,1 1 1,0-1 0,1 0-1,-1 1 1,0 0-1,1 0 1,-1 0-1,1 0 1,0 0-1,-3 6 1,-1 8 6,1 0 1,1 1-1,0-1 0,2 1 1,0-1-1,0 1 1,3 32-1,-1-35-8,13 44 6,-13-48-7,2 10 25,-1-21-25,-1 0 0,1 1 0,0-1 0,0 0 0,-1 0 1,1 0-1,0 1 0,0-1 0,-1 0 0,1 0 0,0 0 1,0 0-1,0 0 0,-1-1 0,1 1 0,0 0 0,0 0 0,-1 0 1,1-1-1,0 1 0,-1 0 0,1-1 0,0 1 0,-1-1 0,1 1 1,0 0-1,-1-1 0,2 0 0,15-34 11,-10 30-13,-6 5 2,0-1 0,0 0 0,1 1 0,-1-1-1,0 0 1,0 0 0,0 0 0,0 0 0,0 0-1,0 0 1,0 0 0,0-1 0,-1 1 0,1 0 0,0 0-1,-1-1 1,1 1 0,-1 0 0,1-1 0,-1-1-1,2 0 1,-1 1 0,1-1 0,0 1 0,0-1 0,-1 1 0,1 0 0,1 0 0,-1 0 0,0 0 0,0 0 0,1 1 0,-1-1 0,1 1 0,0-1 0,-1 1 0,1 0 0,3-1 0,2 0 0,0 0 0,-1 0 0,1 1 0,0 0 0,11 1 0,-16-1 0,1 1 0,-1 1 0,1-1 1,-1 0-1,0 1 0,1 0 0,-1 0 0,0 0 0,0 0 0,1 0 0,-1 1 0,0-1 0,0 1 0,-1 0 0,1 0 0,0 0 0,-1 0 0,1 0 0,-1 1 0,3 3 0,8 11 3,-11-14-3,1 0 0,-1 0 0,0 0 0,0 0 0,0 1 0,0-1 0,0 0 0,-1 1 0,0-1 0,1 1 0,-2 0 0,1-1 0,1 8 0,5 21 1,-6-29 0,1 0-1,-1-1 1,0 1 0,-1 0-1,1 0 1,0 0 0,-1 0-1,0 0 1,0 0 0,0 0-1,0 0 1,0 0 0,0 0-1,-1 0 1,1 0 0,-3 4-1,2-3 1,-1 0 1,0 0-1,1 0 0,0 0 0,0 1 0,0-1 0,0 0 0,1 0 0,0 1 0,0 4 0,0-6 0,-1 1 0,1-1-1,-1 0 1,0 0 0,0 1-1,0-1 1,0 0 0,0 0-1,-1 0 1,1 0 0,-1 0-1,0 0 1,0-1 0,0 1-1,0-1 1,-1 1 0,1-1 0,-1 0-1,1 1 1,-1-1 0,0-1-1,0 1 1,1 0 0,-1-1-1,-1 1 1,1-1 0,-6 1-1,-11 5-2,-1-2 0,0-1 0,-31 3 1,5-1-33,16 0-482,0-2-1,-46 1 0,64-3 83,0 4 44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2.3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 0 1624,'0'0'378,"-39"2"428,30 0-748,1 2 0,-1 0 0,1 0 1,0 0-1,0 1 0,1 0 0,-1 0 1,1 1-1,0 0 0,1 0 0,-1 1 1,-9 13-1,8-9-19,0 1 0,1 0 1,1 0-1,-1 1 0,2 0 0,0 0 1,-6 24-1,-2 57 95,12-88-126,1 0 1,-1 0-1,1 0 0,0 0 1,1 1-1,-1-1 0,1 0 1,0 0-1,1 0 0,-1 0 1,1 0-1,1 0 0,2 6 1,6 8 14,1 0 0,17 22 1,-20-29-13,-6-10-18,0 0 1,0 0-1,0 0 0,0 0 0,0-1 1,0 1-1,1-1 0,-1 0 0,1 0 0,0 0 1,-1 0-1,1-1 0,0 0 0,0 0 1,0 0-1,0 0 0,0 0 0,0-1 1,1 0-1,-1 0 0,0 0 0,0 0 1,0-1-1,0 1 0,0-1 0,0 0 1,0 0-1,0-1 0,0 1 0,-1-1 1,1 0-1,0 0 0,-1 0 0,1 0 1,-1-1-1,6-4 0,23-23-328,-26 24 198,1 1 0,-1-1 0,0 0-1,0-1 1,0 0 0,4-7 0,11-8-492,-19 9 280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2.7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81 0 1684,'-4'3'68,"0"1"1,1-1-1,-1 1 0,1 0 1,0 0-1,0 0 0,1 0 1,-1 0-1,1 1 0,0-1 0,0 1 1,-1 4-1,-11 21 208,10-22-213,1 0 0,0 0-1,0 0 1,1 0-1,0 1 1,0-1 0,0 16-1,-5 18 113,7-34-157,-1-1 1,1 1-1,1 0 0,0 0 1,0 0-1,0-1 1,1 1-1,0 0 1,0-1-1,1 0 1,0 1-1,0-1 0,1 0 1,0-1-1,0 1 1,1-1-1,7 10 1,-9-13-22,-1 0-1,1 0 1,-1 0 0,1 0 0,0-1 0,0 1 0,0-1 0,0 1 0,1-1 0,-1 0 0,1-1 0,-1 1-1,1 0 1,0-1 0,-1 0 0,1 0 0,0 0 0,0 0 0,0-1 0,0 0 0,0 1 0,0-2 0,-1 1 0,1 0-1,0-1 1,0 1 0,0-1 0,0 0 0,0 0 0,-1-1 0,1 1 0,-1-1 0,1 0 0,-1 0 0,1 0 0,-1 0-1,3-4 1,-1 2-3,0-1 0,0 0 0,-1 0 0,0-1 0,0 1 0,-1-1 0,1 0 0,-1 0 0,-1 0 0,1-1 0,-1 1 0,0-1 0,0 1 0,-1-1 0,0 0 0,0 1 0,0-9 0,1-13-5,-1 24 10,0-1 0,-1 1-1,0-1 1,0 1 0,0-1 0,0 1-1,-1-1 1,0-3 0,-2-44 13,4 46-6,-1 0 0,0 1 0,0-1 1,0 0-1,-1 1 0,0-1 0,0 0 0,0 1 0,-1-1 0,-3-8 0,4 12 1,0 0 0,0 0 1,0 1-1,-1-1 0,1 0 0,-1 1 0,1-1 0,-1 1 1,1-1-1,-1 1 0,0 0 0,0 0 0,0 0 0,1 0 1,-5-2-1,-35 0-30,31 3-50,11-1-112,13-5-412,11-1-357,-14 7 600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3.0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1860,'13'131'1345,"0"-12"-896,0-24-183,-13-90-254,0-1 1,1 0-1,0 0 1,0 0-1,0 0 1,0 0-1,1 0 1,3 6-1,-5-9-14,0 0-1,0-1 1,0 1-1,0-1 1,1 1-1,-1 0 1,0-1-1,0 1 1,1-1 0,-1 1-1,1-1 1,-1 1-1,0-1 1,1 1-1,-1-1 1,1 1-1,-1-1 1,1 0-1,-1 1 1,1-1-1,-1 0 1,1 1-1,0-1 1,-1 0-1,1 0 1,-1 1-1,1-1 1,0 0 0,-1 0-1,1 0 1,0 0-1,-1 0 1,1 0-1,-1 0 1,1 0-1,0 0 1,-1 0-1,1 0 1,0-1-1,-1 1 1,1 0-1,-1 0 1,1-1-1,0 1 1,-1 0-1,1-1 1,-1 1-1,1-1 1,14-22-403,-11 19 322,0 0 0,-1-1 1,0 0-1,0 0 0,0 0 1,-1 0-1,1 0 1,-1 0-1,3-12 0,15-29-590,-8 31 347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3.4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1 310 1848,'7'10'194,"0"1"-1,0 0 1,-1 1 0,0-1-1,-1 1 1,6 22 0,15 73 324,-25-102-492,0 1 0,0 0 0,0-1 0,-1 1 0,0 0 0,0-1 0,-1 9 0,0 6 76,7-12-45,-4-5-41,-8-2-2,5-4-5,1-1 1,-1 0-1,0 1 0,0-1 1,-1 1-1,1 0 0,-1-1 1,-2-3-1,-3-6-6,1-1 1,0 0-1,1-1 1,1 0-1,0 0 1,1 0-1,0 0 1,1 0-1,1 0 0,0-1 1,3-15-1,-2 26-2,2 1 0,-1 0 0,0 0 0,1 0 0,0 0 0,0 0 0,0 1 0,0-1 0,1 0 0,-1 1 0,1 0 0,0 0 0,0-1 0,0 2 0,1-1 0,-1 0 0,1 1 0,-1-1 0,1 1 0,0 0 0,0 0 0,0 1 0,0-1 0,0 1 0,0 0-1,0 0 1,1 0 0,5 0 0,-3 1 0,0 0 1,0 1-1,-1 0 0,1 0 0,0 0 0,0 1 0,0 0 0,-1 1 0,1-1 0,-1 1 0,0 0 0,0 1 0,0 0 0,0-1 0,-1 2 0,1-1 0,-1 1 0,0 0 1,0 0-1,-1 0 0,7 10 0,-7-8 0,0 1 0,-1 0 1,0 1-1,0-1 0,-1 1 1,0-1-1,0 1 0,-1 0 1,0 10-1,12 14-41,-13-32 5,0-31-379,5-20 60,3-27 10,-7 59 278,2 1 0,-1 0 0,2 0 0,10-30 0,3-12-32,-8 25 61,-5 24 38,-1 0-1,-1 0 1,0 0 0,1-16-1,10-39 376,13 93 157,-19-17-489,-1 0 0,0 1 0,0 0 0,-1 0 0,-1 0 0,0 1 0,0-1 0,2 25 0,-5-33-37,12 99 113,-9-67-73,-2 61 0,-2-66-29,0-1 0,2 1 0,7 32 0,-8-56-17,1 1-1,0-1 1,0 0-1,0 0 0,1 0 1,0-1-1,1 1 1,-1-1-1,9 12 0,-11-40-530,0 12 347,0-1 0,0 1 0,-2-1 0,1 1 0,-3-13 0,-7-2-210,-3 2 12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3.8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1692,'2'0'42,"-1"0"-1,0-1 1,0 1-1,1 0 1,-1-1 0,0 1-1,0-1 1,0 0-1,0 1 1,0-1-1,0 0 1,0 0-1,0 1 1,0-1 0,0 0-1,0 0 1,0-2-1,20-13 475,-6 12-380,-1 1 0,1 0 0,20-1-1,10-2 49,19 6-29,-23 0-207,-28-1-53,-13 1 64,1 0 0,0 0 0,0 1-1,0-1 1,0 0 0,-1 0 0,1 0 0,0 0-1,0 0 1,0 0 0,0 0 0,0-1 0,-1 1-1,1 0 1,0 0 0,0-1 0,0 1 0,0 0-1,-1-1 1,1 1 0,0-1 0,-1 1 0,1-1-1,0 1 1,-1-1 0,1 0 0,0 1 0,-1-1-1,1 0 1,-1 1 0,0-1 0,1 0 0,-1 0-1,1 1 1,-1-1 0,0 0 0,1-1 0,-1-5-331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4.4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44 1672,'3'4'59,"0"0"-1,-1 1 0,1-1 1,-1 1-1,0-1 0,0 1 1,-1 0-1,1-1 0,-1 1 1,0 0-1,0 0 0,0 10 1,3 8 97,21 52 257,14 32 20,-37-98-393,1 0 0,0-1 0,0 1-1,1 0 1,0-1 0,6 10 0,-7-14-23,-1-1 0,1 1 0,0 0 0,0-1 0,1 1 0,-1-1 0,1 0 0,-1 0 0,1 0 0,0-1 0,0 0 0,1 1 0,-1-1 0,6 1 0,-8-2-16,1-1 0,0 1-1,0-1 1,0 0 0,-1 0 0,1-1-1,0 1 1,0 0 0,0-1 0,-1 0-1,1 0 1,0 0 0,-1 0 0,1 0-1,-1 0 1,1-1 0,-1 1 0,0-1 0,1 1-1,-1-1 1,0 0 0,0 0 0,0 0-1,0 0 1,-1-1 0,1 1 0,-1 0-1,1-1 1,-1 1 0,2-5 0,4-7-29,-1 1 0,-1-1 0,0-1 0,3-19 1,2-25 3,-2-1 0,-4 0 1,-2-63-1,-2 122 128,-1 2-97,0-1 0,0 1 1,0 0-1,0 0 0,0 0 0,0 0 1,0 0-1,0 0 0,1 0 0,-1 0 1,0 0-1,1 0 0,-1 0 0,1 0 0,-1 1 1,1-1-1,-1 0 0,1 0 0,0 1 1,0-1-1,0 0 0,-1 1 0,1-1 0,1 0 1,-1 3-1,0 48 81,1-34-75,12 61 43,-13-71-52,1-1-1,0 0 0,0 0 1,1 0-1,0 0 0,0-1 1,0 1-1,1 0 0,0-1 1,0 0-1,1 0 0,0 0 1,6 9-1,-6-10-71,0 0 0,-1 0 0,0 0-1,0 1 1,-1 0 0,1-1 0,1 9 0,-4-11-238,-1-10-127,4-13-579,8 7 655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7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54 1644,'3'-8'214,"-5"1"-77,-2-9 70,5 16-200,-1-1 0,0 0-1,0 0 1,0 1 0,-1-1-1,1 0 1,0 1-1,0-1 1,0 0 0,0 0-1,-1 1 1,1-1 0,0 1-1,-1-1 1,1 0-1,0 1 1,-1-1 0,1 1-1,-1-1 1,1 1 0,-1-1-1,1 1 1,-1-1-1,1 1 1,-1-1 0,0 1-1,1 0 1,-1-1 0,0 1-1,1 0 1,-1-1-1,0 1 1,1 0 0,-1 0-1,0 0 1,-6-2 16,0 1 1,0 0-1,1 1 0,-1-1 0,0 1 1,-7 1-1,-10 0 17,21 0-37,1-1 0,-1 1 0,0 0 0,0-1 0,0 1 0,0 1 0,1-1 0,-1 0-1,1 1 1,-1-1 0,1 1 0,-1 0 0,1-1 0,0 1 0,0 1 0,0-1 0,0 0 0,0 0 0,0 1-1,1-1 1,-1 1 0,1-1 0,-1 1 0,1 0 0,0-1 0,0 1 0,0 0 0,1 0 0,-1 5 0,0-4-2,1 0 1,1 0 0,-1 0 0,1 0 0,-1 0 0,1-1-1,0 1 1,0 0 0,1 0 0,-1-1 0,1 1 0,0-1 0,0 1-1,0-1 1,0 0 0,0 0 0,1 0 0,-1 0 0,1 0-1,0-1 1,0 1 0,0-1 0,0 1 0,1-1 0,-1 0 0,1-1-1,-1 1 1,1 0 0,7 1 0,-2 0 1,1 0 1,-1 1-1,0 0 0,0 1 1,0 0-1,-1 0 0,1 1 1,-1 0-1,-1 0 0,1 1 1,9 11-1,-15-15 6,-1-1 1,-1 0-1,1 1 0,0-1 1,0 0-1,-1 1 0,0-1 1,1 1-1,-1-1 0,0 1 1,0-1-1,0 1 0,-1-1 1,1 1-1,-2 4 1,0 14 85,2-19-79,0 1-1,1 0 1,-2 0-1,1 0 0,0-1 1,0 1-1,-1 0 1,0-1-1,1 1 1,-1 0-1,0-1 0,0 1 1,-1-1-1,1 1 1,0-1-1,-1 0 0,-2 4 1,1-4-8,-1 0 1,1 0-1,0-1 1,0 0-1,-1 1 1,1-1 0,0 0-1,-1-1 1,1 1-1,-1-1 1,1 1-1,-1-1 1,1 0-1,-5-1 1,0 1-37,0-1 1,0 0 0,0 0 0,-1-1 0,-8-2-1,15 3-18,0 1-1,1-1 0,-1 1 1,0-1-1,0 0 0,0 0 0,0 0 1,1 0-1,-1 0 0,0 0 0,1 0 1,-1-1-1,1 1 0,0-1 1,-1 1-1,1-1 0,0 1 0,0-1 1,0 0-1,0 0 0,0 1 0,0-1 1,0 0-1,1 0 0,-1 0 1,0-4-1,1-3-290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1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1 171 1760,'0'0'858,"29"-15"-360,-21 11-477,0-1 1,-1 0 0,1 0 0,-1-1 0,0 1 0,0-2 0,-1 1-1,1-1 1,-2 0 0,1 0 0,-1 0 0,8-14 0,-3 1-6,-8 18-5,0-1 1,-1 0 0,1 0-1,-1 0 1,0 0 0,1 0 0,-2-1-1,1 1 1,0 0 0,-1 0 0,1-7-1,-1 9 99,0 36 142,1-21-217,1 0 0,0 1 0,1-1 0,1 0 0,0-1 0,1 1 0,0-1 0,1 1 0,14 22 0,-14-26-23,-1 0 0,0 1 0,-1 0 0,-1 0 0,1 0 0,-2 0 0,0 0 0,2 21 0,-4 6 8,-7-36-19,0 0 0,0 0 0,0 0 0,0-1 0,0-1 0,-1 1 0,-10-1 0,-86 5 4,102-5 15,4 0-13,300 0 25,-284-5-80,-18-15-2350,0 15 2052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4.8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 1868,'0'0'556,"39"0"222,4 0-487,-13-1-131,-1 1-1,51 7 1,20 2 32,-71-13-56,-22 2-329,-15 1-1028,-20 9 421,16-2 502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5.1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44 1600,'1'0'40,"-1"1"1,0 0-1,1 0 0,-1-1 0,1 1 1,-1 0-1,1 0 0,-1-1 0,1 1 1,-1-1-1,1 1 0,-1 0 0,1-1 1,0 1-1,0-1 0,-1 0 0,1 1 1,0-1-1,0 1 0,-1-1 0,1 0 1,0 0-1,0 1 0,0-1 1,1 0-1,30 5 457,-20-3-443,4 0 42,0-1 0,-1 0 1,1-2-1,29-3 0,17-1-119,-57 5-50,0 0 1,0 0-1,0-1 1,0 1-1,0-1 1,0-1-1,-1 1 0,1-1 1,0 1-1,0-1 1,-1-1-1,1 1 1,-1-1-1,0 1 1,0-1-1,0-1 1,0 1-1,0 0 1,-1-1-1,1 0 1,2-4-1,-4-1-291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6.7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 21 1632,'0'0'155,"0"-12"810,-13 11-173,13 0-712,-12-5 399,11 7-231,2 11-303,-1 8 62,-1 10 0,2 0 1,1 0-1,6 33 0,-6-49-6,0-1 0,-1 1 0,-1-1-1,-2 20 1,1-18 1,1-1 0,0 1 0,3 20 0,-1-12 2,-1-1 0,-1 1-1,-2 28 1,-2 19 5,4 72-9,0-140-4,-2-23-378,-34-22-1438,23 34 1442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9.6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257 2 1704,'-14'0'101,"5"-1"-48,1 0-1,-1 1 1,0 0-1,0 1 1,1 0-1,-1 1 0,0-1 1,1 1-1,0 1 1,-1 0-1,1 0 1,0 1-1,0-1 0,1 2 1,-9 5-1,9-5-22,0-1-1,1 2 0,0-1 1,0 1-1,0 0 1,0 0-1,1 0 0,0 1 1,0 0-1,1 0 1,0 0-1,0 1 1,1-1-1,0 1 0,0 0 1,1 0-1,0 0 1,-2 11-1,-2 23 76,4-36-86,1 0 0,0 0 0,0 0 0,0 0 0,1 0 0,0 0 0,0 0 0,2 10 0,3 4 31,1 0 0,1-1-1,0 1 1,17 28 0,-20-41-40,0-1-1,1 1 1,-1-1-1,1 0 1,1 0-1,-1-1 0,1 1 1,0-1-1,0-1 1,0 1-1,1-1 1,-1 0-1,1 0 1,0-1-1,12 4 1,-4-1-2,20 3-46,-34-9 28,0 0 1,1 0 0,-1-1 0,0 1-1,1 0 1,-1 0 0,0-1 0,0 1-1,1-1 1,-1 1 0,0-1 0,0 1-1,1-1 1,-1 0 0,0 0 0,0 1-1,0-1 1,0 0 0,0 0 0,0 0-1,0 0 1,-1 0 0,1 0 0,1-2-1,32-45-586,-24 19 157,-3 4-54,4 5 187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0.0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1 1672,'0'1'28,"0"0"0,-1 0 1,1 0-1,0 0 0,-1 0 0,1 0 0,-1 0 0,1 0 0,-1 0 1,1 0-1,-1 0 0,0 0 0,0 0 0,1-1 0,-1 1 0,0 0 1,-1 1-1,0-2-8,1 1 0,0 0 0,0 0 1,0 0-1,0 0 0,0 1 0,0-1 0,1 0 0,-1 0 1,0 1-1,0-1 0,1 0 0,-1 1 0,1-1 1,-1 0-1,1 1 0,0-1 0,-1 3 0,-12 77 644,13-60-568,1-1 1,0 1 0,2 0 0,5 25-1,-6-39-90,0-1-1,1 1 1,-1-1-1,1 0 0,0 0 1,1 0-1,-1 0 1,1 0-1,0-1 1,1 0-1,-1 0 0,1 0 1,0 0-1,1-1 1,-1 1-1,10 4 1,-10-7-17,0 0-1,0-1 1,0 1 0,0-1 0,0 0 0,1-1 0,-1 1 0,0-1 0,0 0 0,0-1 0,1 1-1,-1-1 1,0 0 0,0 0 0,0-1 0,5-2 0,-7 1 0,0 0-1,0 0 1,0 0 0,0-1 0,-1 1-1,0-1 1,0 0 0,0 0-1,0 0 1,0 0 0,-1 0 0,0 0-1,0 0 1,1-7 0,3-4-17,-4 8 20,0 0 1,0 0 0,0 0 0,-1-1-1,0 1 1,-1 0 0,0 0 0,0 0 0,0 0-1,-3-9 1,0 2 3,0 0-1,-1 0 1,-13-23-1,-33-21 108,50 57-102,-1-1 0,1 0 0,-1 0 0,0 1 0,1-1 0,-1 1 0,0-1 0,0 1 0,0 0 1,0 0-1,0 0 0,0 0 0,0 0 0,-1 0 0,1 0 0,0 1 0,0-1 0,-5 1 0,8-1-26,-1 0 0,0 0 0,0 0 1,1 1-1,-1-1 0,0 0 0,1 1 0,-1-1 1,1 0-1,-1 1 0,1-1 0,-1 0 0,1 1 0,0-1 1,-1 1-1,1-1 0,0 1 0,-1-1 0,1 1 0,0 0 1,0-1-1,-1 1 0,1 0 0,1-1 0,22 1-648,-11 0 374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0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0 1692,'-13'29'742,"13"-22"-656,1 28 248,-2 0 0,-9 55 0,9-85-318,1 0-1,0 0 1,0 0 0,0-1 0,1 1 0,2 9 0,0 13 41,-3-16-29,0 3 13,0-1 0,1 0 0,5 24 0,-4-25-28,0-2 6,0 0-1,1 0 1,0 0-1,7 14 1,-9-22-26,0 1 0,1-1 0,-1 0 0,1 0-1,-1 0 1,1-1 0,0 1 0,-1 0 0,1 0 0,0-1 0,0 1 0,0-1 0,0 0 0,1 0 0,-1 0 0,0 0 0,0 0 0,1 0-1,-1 0 1,0-1 0,1 1 0,-1-1 0,1 0 0,2 0 0,-1 0-29,-2-1 0,1 0 0,0 0 0,0 0 0,0 0 0,0 0 0,-1-1 0,1 1 0,0-1 0,-1 0 0,1 0 0,-1 0 0,0 0 0,0 0 0,0 0 0,0-1 0,0 1 0,2-4 0,1-2-62,0 0 0,0 0 0,-1 0 0,0-1 0,3-9 0,14-61-501,-19 56 399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0.8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1 210 1716,'0'27'383,"0"0"-1,2-1 1,1 1-1,7 26 1,-7-41-343,0 0-1,1-1 1,0 1 0,1-1 0,0 0-1,7 12 1,-8-18-23,-1 1-1,0-1 1,0 1 0,0 0-1,-1 0 1,0 0 0,0 1-1,-1-1 1,2 13 0,-3-18-23,1 1-1,-1-1 1,1 1 0,-1-1 0,1 1 0,0-1 0,-1 1-1,1-1 1,0 0 0,0 1 0,0-1 0,0 0-1,0 0 1,0 0 0,0 0 0,1 0 0,-1 0 0,0 0-1,1 0 1,-1 0 0,0 0 0,1-1 0,-1 1 0,1-1-1,-1 1 1,1-1 0,-1 1 0,1-1 0,-1 0 0,1 0-1,0 0 1,-1 0 0,1 0 0,-1 0 0,1 0 0,-1-1-1,1 1 1,2-1 0,1-5-59,-1 1 1,1-1-1,-2 0 0,1 0 0,-1 0 1,0-1-1,0 1 0,0-1 0,-1 0 1,0 0-1,-1 0 0,1 1 0,-1-1 1,-1-1-1,1 1 0,-1 0 0,-1-9 1,1 5 64,0 0 0,1 0 1,0 0-1,1 0 0,1 1 1,5-19-1,-4 18 41,-1 1 8,0 1-1,0 0 1,1 0-1,1 0 1,9-14-1,2-7 118,-15 27-147,-1 0 0,1 1 0,0-1 0,1 1 0,-1-1 0,0 1 0,1 0 0,-1-1 0,1 1 0,0 0 0,0 0 0,0 0 0,3-2 0,-2 1 15,0 1 0,1 0 0,-1 1-1,1-1 1,0 1 0,-1-1 0,1 1 0,0 0-1,0 1 1,-1-1 0,1 1 0,5-1 0,-6 2-25,0 0 1,0 0 0,1 0 0,-1 1 0,0-1 0,0 1 0,0 0 0,-1 0 0,1 0 0,0 0-1,-1 0 1,1 1 0,-1-1 0,0 1 0,0-1 0,0 1 0,3 4 0,-1 0 1,0 0 1,-1 1-1,0-1 0,4 15 1,10 21 22,-11-26-23,0 0 0,-2 0 0,0 0-1,0 0 1,-2 1 0,0-1 0,-2 1 0,1-1 0,-4 20-1,3 7 25,-37-65-239,32 10 134,-1 0 1,1 0-1,1-1 1,0 1-1,1-1 0,0 0 1,-2-15-1,2-9-174,1-44-1,15-36-137,-12 99 342,1 0-1,1 0 1,1 1-1,1-1 1,7-20 0,-9 32 47,0 0 1,0 1 0,0 0-1,0-1 1,1 1 0,0 0 0,0 1-1,0-1 1,0 1 0,0 0 0,1 0-1,-1 0 1,1 0 0,0 1-1,0 0 1,0 0 0,0 0 0,0 1-1,0-1 1,1 1 0,-1 0-1,0 1 1,10 0 0,-10 0 21,0 1 0,-1 0 0,1 0 0,0 1 0,-1 0 0,1-1 1,-1 1-1,0 1 0,1-1 0,-1 1 0,0 0 0,0 0 0,-1 0 0,1 0 0,-1 0 0,1 1 0,-1 0 1,0 0-1,-1 0 0,1 0 0,-1 0 0,1 0 0,2 9 0,4 7 70,-2 0 0,0 1 1,7 37-1,-2-19-3,-10-33-79,1 1 0,-1 0 0,-1 0 1,1 0-1,0 14 0,11 96 150,-13-17-225,0-99-36,0-1 86,0 0 0,1 0-1,-1 0 1,0 0 0,0 0 0,0 0 0,1 0 0,-1 0 0,0 0 0,0 0 0,1 0 0,-1 0 0,0 0-1,0 0 1,0 0 0,1 0 0,-1 0 0,0-1 0,0 1 0,0 0 0,0 0 0,1 0 0,-1 0 0,0-1 0,0 1-1,0 0 1,0 0 0,0 0 0,1 0 0,-1-1 0,0 1 0,0 0 0,0 0 0,0 0 0,0-1 0,0 1 0,0 0-1,0 0 1,0-1 0,0 1 0,0 0 0,0 0 0,0-1 0,0 1 0,0 0 0,0 0 0,0 0 0,0-1-1,0 1 1,0 0 0,-8-18-381,-3-9-245,9 8 246,-9 3 30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1.1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1892,'0'8'302,"0"-5"-244,-1 0 1,1 0-1,0 0 1,0-1-1,0 1 1,1 0 0,-1 0-1,1 0 1,0-1-1,-1 1 1,1 0-1,1-1 1,-1 1-1,0-1 1,0 1-1,4 3 1,16 22 214,-18-23-251,0 0 1,0-1-1,0 1 0,1-1 1,0 0-1,0 1 1,0-2-1,0 1 0,0-1 1,1 1-1,0-1 1,0 0-1,0-1 0,8 4 1,12-2-154,-17-5-155,-13-4 22,2-18-552,3 18 533,0-2-59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1.5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1 441 1696,'0'0'240,"0"-7"-20,0 0 320,0-1-320,13 8-140,-1-7-40,-12 0-20,0 0-36,13 7-36,0-8-56,0-6-28,0 0-36,-13-1-44,13 1-32,-1-1-56</inkml:trace>
  <inkml:trace contextRef="#ctx0" brushRef="#br0" timeOffset="1">155 0 1664,'13'75'796,"-13"-56"-682,2 1-1,0-1 1,1 0-1,2 0 1,8 28 0,-2 9 63,-10-45-139,1 1-1,0-1 0,1 0 1,6 17-1,3 3 81,12 50 0,-15-48-20,21 53 1,-15-44-34,7 11 47,-18-46-84,-4-11-73,-2-14-87,2 11 57,0-18-334,0 1 0,-2 0 1,-7-40-1,7 42 28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1.8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0 109 1716,'0'0'546,"51"-8"581,26-7-838,-61 12-280,-1-1 0,-1-1 0,18-7 0,31-8-303,-56 17 51,0-1 0,0 0 1,-1 0-1,1-1 0,10-10 1,-15 8-114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5.0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77 1664,'-1'-13'465,"1"9"-321,0 0 0,0-1 0,0 1 0,1 0 0,-1-1 0,1 1 0,0 0 0,1-5 1,-1 8-131,0-1 1,0 1-1,0 0 1,0 0 0,0-1-1,1 1 1,-1 0-1,0 0 1,1 0 0,-1 0-1,0 1 1,1-1 0,-1 0-1,1 1 1,-1-1-1,1 0 1,-1 1 0,1 0-1,0-1 1,-1 1 0,1 0-1,0 0 1,-1 0-1,1 0 1,2 0 0,29-1 107,-26 0-104,0 1 0,0 0 0,0 0 0,0 0 0,0 0 1,0 1-1,0 1 0,-1-1 0,1 1 0,0 0 0,-1 0 1,9 5-1,37 26 62,-46-28-70,-3-2-5,1-1 1,-1 1-1,0-1 0,-1 1 0,1 0 1,0 0-1,-1 1 0,4 5 0,-6-8-4,0 0 0,1 1 0,-1-1 0,0 1-1,0-1 1,0 1 0,-1-1 0,1 0 0,0 1-1,0-1 1,-1 1 0,1-1 0,-1 0 0,1 1-1,-1-1 1,0 0 0,1 1 0,-1-1-1,0 0 1,0 0 0,0 0 0,0 0 0,0 0-1,0 0 1,0 0 0,0 0 0,0 0 0,-2 1-1,-94 82 20,90-78-18,1-1 1,0 1-1,0 0 0,0 0 0,1 1 0,0 0 0,0 0 0,0 0 0,1 0 0,1 1 0,-1 0 1,1-1-1,0 1 0,1 1 0,0-1 0,0 0 0,1 0 0,0 1 0,0-1 0,1 12 0,0-19-1,1 0 0,-1-1 0,1 1 0,-1 0 0,1 0 0,-1 0 0,1-1 0,0 1 0,-1 0 0,1 0-1,0-1 1,0 1 0,-1-1 0,1 1 0,0-1 0,0 1 0,0-1 0,0 1 0,0-1 0,0 0 0,0 1 0,-1-1-1,1 0 1,0 0 0,0 0 0,0 0 0,0 0 0,2 0 0,37 1 9,-33-1-10,-1 0-41,0-1-1,0 0 1,0-1-1,0 1 1,-1-1-1,1 0 0,0 0 1,-1-1-1,0 0 1,1 0-1,-1 0 1,0 0-1,-1-1 1,1 0-1,-1 0 1,1 0-1,4-7 1,30-24-1423,-23 26 1094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2.2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1752,'0'1'34,"0"-1"-1,0 0 1,0 0 0,0 0-1,0 0 1,0 0-1,0 0 1,0 1 0,0-1-1,0 0 1,0 0-1,0 0 1,0 0 0,0 0-1,0 0 1,0 0 0,0 0-1,0 1 1,0-1-1,0 0 1,0 0 0,0 0-1,0 0 1,0 0-1,0 0 1,0 0 0,-1 0-1,1 0 1,0 0-1,0 1 1,0-1 0,0 0-1,0 0 1,0 0-1,0 0 1,-1 0 0,1 0-1,18 20 356,31 22-205,128 79 198,-33-28-202,-104-75-120,-39-18-58,-1 0-1,0 0 0,1 0 1,-1 0-1,0 0 1,1 0-1,-1 0 0,0 0 1,0 0-1,1 1 0,-1-1 1,0 0-1,1 0 0,-1 0 1,0 0-1,0 1 1,1-1-1,-1 0 0,0 0 1,0 1-1,0-1 0,1 0 1,-1 0-1,0 1 0,0-1 1,0 0-1,0 0 1,0 1-1,1-1 0,-1 0 1,0 1-1,0-1 0,0 0 1,0 1-1,0-1 0,0 0 1,0 1-1,0-1 1,0 0-1,0 1 0,-6-3 23,-15 9 0,-24 21-11,35-23-10,-1 0-1,1 0 1,0 1-1,1 0 1,0 1-1,0 0 1,0 1-1,1 0 1,-9 10-1,-7 12 4,-27 43 1,35-49-6,4-3 2,1 1-1,-16 40 0,-2 5-1,25-58-49,0 0 0,1 0 0,-1 0 1,2 0-1,-1 0 0,1 0 0,1 1 0,0-1 0,0 13 1,1-19-293,0-10-140,0-13-578,0 7 694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2.5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6 1812,'-11'-6'2290,"13"8"-2283,0 0 1,0 0-1,0 0 1,0 0-1,0 1 1,-1-1-1,1 0 1,-1 1-1,0-1 1,0 1-1,0-1 1,0 1-1,0 0 1,0 2-1,11 52 28,-7-30-16,2 25-4,-1 0 0,-4 0-1,-4 78 1,0-29-2,2 60-355,0-160 117,-3-1-353,3 0 556,0 0 0,0 0 0,-1 0-1,1 0 1,0 0 0,-1 0 0,1 0 0,0 0 0,-1 0 0,1 0 0,0 0 0,-1 0 0,1 0 0,0 0 0,-1 0-1,1 0 1,0 0 0,-1 0 0,1 0 0,0 0 0,0-1 0,-1 1 0,1 0 0,0 0 0,-1 0 0,1 0 0,0-1-1,0 1 1,0 0 0,-1 0 0,1-1 0,0 1 0,0 0 0,0-1 0,-1 1 0,1 0 0,0 0 0,0-1-1,0 1 1,0 0 0,0-1 0,0 1 0,0 0 0,0-1 0,0 1 0,0-8-357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3.4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77 0 1612,'-5'0'206,"-19"3"982,23-3-1172,0 1-1,1-1 0,-1 0 0,0 1 0,1-1 0,-1 1 0,1-1 0,-1 1 0,1 0 1,-1-1-1,1 1 0,0-1 0,-1 1 0,1 0 0,0-1 0,-1 1 0,1 0 0,0 0 0,0-1 1,0 1-1,0 0 0,0-1 0,-1 1 0,1 0 0,0 0 0,1 1 0,-16 22 226,12-20-240,2-2-9,0-1 1,0 0-1,0 1 0,1-1 0,-1 1 1,0-1-1,1 1 0,-1-1 1,1 1-1,0 0 0,-1-1 0,1 1 1,0-1-1,0 3 0,-6 7-203,-1 4-933,7-13 787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3.8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80 1620,'13'0'260,"0"-8"-24,-1 8-28,1-7-20,0 0-20,0 0-52,0 0-44,0 7-52,0-8-48,-1 8-64,-12-14-40,13 7-72,0-1-84,0 1-64</inkml:trace>
  <inkml:trace contextRef="#ctx0" brushRef="#br0" timeOffset="1">425 58 1888,'0'0'537,"-1"0"-531,1 1 0,-1-1 1,1 0-1,-1 0 0,1 0 1,-1 0-1,1 1 0,-1-1 0,1 0 1,-1 0-1,1 0 0,-1 0 1,1 0-1,-1 0 0,0 0 0,1 0 1,-1-1-1,1 1 0,-1 0 0,1 0 1,-1 0-1,1 0 0,-1-1 1,1-5-411,0 5 24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4.4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 1604,'0'-7'72,"0"14"-60,0 0-20,0 1-12,0-1-4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5.0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1628,'0'115'1384,"0"-107"-1347,0 45 285,11 90 0,-7-62-176,-3-59-97,-1-1 1,7 34 0,-2 38 58,3-28-22,-7-60-78,0 0 0,0 1 1,0-1-1,-1 0 0,0 1 0,0-1 0,-1 6 0,0 7 53,38-24-33,-34 8-27,13 4 5,20-10-1,-12 0-5,-11 2-85,-1-1 0,1-1 0,-1 0 0,0-1 0,0 0 0,-1-1 0,0 0 0,0-1 0,0 0 0,0-1 0,14-14 0,-13 14-168,-12 7 224,1 1 0,0-1 0,0 1 0,0-1 0,0 1 0,-1-1 0,1 1 0,0-1 0,0 0 0,-1 1-1,1-1 1,-1 0 0,1 1 0,-1-1 0,1 0 0,-1 0 0,1 0 0,-1 0 0,0 0 0,1 1 0,-1-1 0,0 0 0,0 0-1,1 0 1,-1 0 0,0-1 0,0-7-361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5.4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5 102 1872,'-5'-1'869,"14"-3"-321,34-7-129,64-8-259,-83 17-121,194-11 173,-101-2-521,-114 15 262,-1 0-1,0-1 0,0 1 0,0 0 0,0-1 0,0 0 1,0 1-1,0-1 0,-1 0 0,1 0 0,0 0 0,0-1 1,0 1-1,-1 0 0,3-3 0,17-11-1014,-10 9 707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5.7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 1620,'0'0'608,"39"0"252,284 0 162,-276-7-1285,-45 7 128,-4-7-1364,-9 7 1146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6.1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29 1736,'3'3'103,"1"-1"0,-1 1 0,1-1 0,0 0 0,0 0 0,0-1 0,0 1 0,0-1 0,0 0 0,1 0 1,4 1-1,1 0 25,13 4-11,0-1-1,0-1 1,1-1 0,-1-1 0,1-1-1,23-2 1,-16 0-62,-11 5-5,11 1-10,-31-5-46,1 0 1,-1 0-1,1 0 0,-1 0 1,1 0-1,-1 0 0,1 0 0,-1 0 1,1 0-1,-1 0 0,1 0 0,-1 0 1,1 0-1,-1 0 0,1-1 0,-1 1 1,1 0-1,-1 0 0,1-1 0,-1 1 1,1 0-1,-1 0 0,0-1 0,1 1 1,-1 0-1,1-1 0,-1 1 0,0-1 1,0 1-1,1 0 0,-1-1 0,0 1 1,0-1-1,1 1 0,-1-1 1,0 1-1,0-2 0,5-9-284,-4 11 284,-1 0-1,0 0 1,0 0 0,0 0-1,0-1 1,1 1 0,-1 0-1,0 0 1,0 0 0,0-1-1,0 1 1,0 0 0,0 0-1,0 0 1,0-1 0,1 1-1,-1 0 1,0 0 0,0-1-1,0 1 1,0 0 0,0 0-1,0-1 1,0 1 0,-1 0-1,1 0 1,0 0 0,0-1-1,0 1 1,0 0 0,0 0-1,0 0 1,0-1 0,0 1-1,-1 0 1,1 0 0,0 0-1,0-1 1,0 1 0,0 0-1,-1 0 1,1 0 0,0 0-1,0 0 1,0-1 0,-1 1-1,1 0 1,0 0 0,0 0-1,0 0 1,-1 0 0,1 0-1,-1 0 1,1-2-60,-1 0 0,0 0 1,1 1-1,0-1 0,-1 0 0,1 0 0,0 0 1,0 0-1,0 0 0,0 0 0,0 1 0,0-1 1,1-2-1,-1-4-186,0-7-112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6.5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1784,'0'4'105,"1"1"0,0-1 0,0 0 0,0 0 0,1 0 0,-1 0 0,1 0 0,2 4 0,10 26 242,7 18-91,-16-42-216,-1 0 0,0 0 0,0 1 0,-1 0 0,0 0-1,-1 0 1,2 19 0,-3 6 73,10 52 0,-5-51-28,1 56 0,-7-66-58,-1-14-10,0 0 1,2 0-1,-1 1 1,1-1-1,1-1 0,7 27 1,-7-14 33,-2-18-20,0-19-51,0 10 2,1 0 0,-1 0 0,-1 0 0,1 0 0,0 0 0,0 0 0,-1 0 0,1 0 0,-1 0 0,1 0 0,-1 1 0,0-1 0,0 0 0,0 0 0,0 1 0,-2-4 0,2 3-32,0 0 0,0 0 0,0 0-1,1 0 1,-1 0 0,1 0 0,0 0 0,0-1-1,0 1 1,0 0 0,0 0 0,0 0-1,0 0 1,1-4 0,-2-23-805,-7 20 471,6-5 28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5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1764,'253'20'1554,"-232"-19"-1591,32 0-204,-51-1 183,1 0 0,-1 0 1,1-1-1,0 1 0,-1-1 0,1 1 1,-1-1-1,1 0 0,-1 0 0,1 0 1,-1 0-1,0 0 0,5-3 1,0 0-236,1 3-30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6.9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49 1832,'4'-5'67,"0"1"0,0 0 0,1 0 0,-1 0-1,1 1 1,0-1 0,0 1 0,1 1 0,-1-1 0,1 1 0,-1-1-1,1 2 1,0-1 0,-1 1 0,1 0 0,0 0 0,0 0-1,0 1 1,7 0 0,-3 1-17,0 0-1,-1 1 0,1 1 1,-1-1-1,0 1 0,1 1 1,-1 0-1,-1 0 1,1 1-1,-1 0 0,12 9 1,-12-9-17,0 2 1,0-1 0,0 1 0,-1 1-1,8 9 1,-12-12-22,-1-1 1,1 1-1,-1 0 0,0 0 0,0 0 1,0 0-1,-1 0 0,0 0 0,0 0 0,0 1 1,0-1-1,-1 9 0,-1-8-21,1 0 1,-1 1-1,0-1 1,-1 1-1,0-1 1,0 0-1,0 0 1,-1 0-1,1 0 0,-2 0 1,1-1-1,0 1 1,-1-1-1,0 0 1,-1 0-1,1 0 0,-1-1 1,0 1-1,0-1 1,0 0-1,0-1 1,-1 1-1,1-1 1,-1 0-1,0-1 0,0 1 1,0-1-1,-1 0 1,1-1-1,0 1 1,-13 0-1,-69 5-168,87-7 171,-10 8-24,11-8 31,0 0 1,0 0-1,0 0 0,0 1 0,0-1 1,0 0-1,1 0 0,-1 0 0,0 0 1,0 0-1,0 0 0,0 0 0,0 0 1,0 0-1,0 1 0,0-1 0,0 0 1,1 0-1,-1 0 0,0 0 0,0 0 1,0 0-1,0 1 0,0-1 0,0 0 1,0 0-1,0 0 0,0 0 0,0 0 1,0 1-1,0-1 0,0 0 0,0 0 1,0 0-1,0 0 0,0 0 0,0 1 1,0-1-1,-1 0 0,1 0 0,0 0 1,0 0-1,0 0 0,0 0 0,0 0 1,0 1-1,0-1 0,0 0 0,0 0 1,-1 0-1,1 0 0,0 0 0,0 0 1,0 0-1,0 0 0,0 0 0,0 0 1,-1 0-1,1 0 0,0 0 0,65-2 141,-35 0-91,1 2-1,57 6 0,-82-6-43,0 1 0,0 1 0,0-1 0,0 1 0,-1 0 0,1 0 0,-1 1 0,1 0 0,-1 0 0,0 0 0,0 0 0,0 1 0,0 0 0,-1 0 0,0 0 0,1 1 0,-2-1 0,1 1 0,0 0 0,4 10 0,-3-2 6,-1 0 0,0 0 0,-1 0-1,-1 1 1,0-1 0,-1 1 0,0 0 0,-1 13 0,-1-23-12,1-1 1,-1 1-1,0-1 1,1 1 0,-1-1-1,-1 1 1,1-1-1,-1 0 1,1 0 0,-1 1-1,0-1 1,0-1-1,0 1 1,0 0-1,-1 0 1,1-1 0,-1 1-1,0-1 1,0 0-1,1 0 1,-8 4-1,4-3 2,-1 1-1,0-1 0,0 0 0,0-1 0,0 0 0,0 0 0,-1 0 0,1-1 1,-15 1-1,-1-3-104,0 0 0,0-1 1,0-2-1,0 0 0,-37-13 1,58 16 58,0 0 1,0 0-1,1 0 1,-1 0-1,1-1 1,-1 1-1,1-1 1,0 1-1,0-1 1,-1 1-1,1-1 1,0 1-1,0-1 1,0 0-1,1 0 1,-1 0-1,0 1 1,1-1-1,-1 0 1,1 0-1,0 0 1,-1-2-1,-4-16-639,-6 6 316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7.5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14 1896,'0'0'288,"15"-8"750,124 8-295,-64 8-614,-73-8-138,-4 1-78,-60-8 5,50 4 80,0 2 1,1 0-1,-1 0 1,-13 2 0,-30-4 30,51 3-21,0 0 0,0 0 1,0 1-1,0-1 0,0 1 0,0 0 0,0 0 0,1 1 0,-1-1 0,0 1 0,0-1 0,1 1 0,-1 0 0,1 1 0,0-1 0,0 0 0,0 1 0,0 0 0,0 0 0,0 0 0,1 0 0,-1 0 1,1 1-1,0-1 0,0 0 0,-2 5 0,-1 11 9,0 0-1,2 0 1,0 1 0,1-1 0,0 1 0,2 0-1,3 35 1,-1 5 5,0-59-21,-1-1 0,1 0 0,-1 1-1,0-1 1,1 0 0,-1 0-1,1 0 1,-1 0 0,0 0-1,1-1 1,-1 1 0,1 0 0,-1-1-1,0 1 1,1-1 0,-1 1-1,0-1 1,2-1 0,4 0 1,-10 3 0,8-3 0,-5 2-3,1 0 1,-1 0 0,1 0 0,-1-1-1,0 1 1,1 0 0,-1 0 0,1-1-1,-1 1 1,0 0 0,1-1-1,-1 1 1,0 0 0,1-1 0,-1 1-1,0-1 1,0 1 0,1 0-1,-1-1 1,0 1 0,0-1 0,0 1-1,0-1 1,1 1 0,-1-1 0,0 1-1,0-1 1,0 1 0,0-2-1,2-4 3,16-2 5,-2 4-5,0 1 0,1 0 0,-1 1 0,1 1 0,0 1 0,27 2-1,5 0 2,-45-1-3,0-1 0,0 1-1,-1 0 1,1 0-1,0 0 1,-1 0 0,1 1-1,-1-1 1,5 4-1,-7-5 1,1 1 0,0 0 0,-1 0 0,1 0-1,-1 0 1,0 1 0,1-1 0,-1 0 0,0 0-1,0 1 1,0-1 0,0 1 0,0-1 0,0 1-1,0-1 1,0 1 0,0 0 0,-1 0 0,1 3-1,12 37 2,-13-34 1,0-1-1,-1 1 1,0 0 0,0-1-1,-1 1 1,-3 11-1,3-14 0,0 1 0,0-1 0,0 0 0,-1 0 0,0 0 0,0 0 0,0 0 0,0-1-1,-1 1 1,0-1 0,1 0 0,-2 0 0,1-1 0,0 1 0,-1-1 0,0 0 0,0 0-1,0 0 1,0-1 0,0 1 0,0-1 0,-1-1 0,1 1 0,0-1 0,-1 0 0,-10 1-1,-138 5-168,68-7-1769,84 0 1546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2.4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322 55 1696,'-1'-2'24,"1"0"0,-1 0 0,0 0 0,1 0 0,-1 0 0,0 0 0,0 1 0,0-1 1,0 0-1,-1 0 0,1 1 0,0-1 0,-1 1 0,1-1 0,-1 1 0,0 0 0,1-1 0,-1 1 0,0 0 0,-3-1 0,1-1 2,0 1-1,-1 0 1,1 1-1,-1-1 1,1 1 0,-1-1-1,1 1 1,-9 0 0,-21-1 63,26 1-71,0 0 1,0 1 0,0 0 0,0 0-1,-10 3 1,5-1 2,0 1 1,1 1-1,0 0 0,0 1 1,-14 7-1,23-11-17,-1 1 0,1 0-1,0 0 1,0 0 0,0 0-1,0 1 1,0-1 0,1 1-1,-1 0 1,1 0 0,-1 0 0,1 0-1,0 0 1,0 0 0,0 0-1,1 1 1,-1-1 0,1 1-1,0-1 1,0 1 0,0 0 0,0 6-1,-12 40 3,13-47-5,0 0-1,0-1 1,0 1-1,0 0 1,1-1-1,-1 1 0,1-1 1,0 1-1,-1-1 1,1 1-1,1-1 1,-1 1-1,0-1 1,0 0-1,1 0 1,0 0-1,-1 1 0,1-2 1,0 1-1,0 0 1,0 0-1,0 0 1,0-1-1,0 0 1,1 1-1,2 1 1,6 0 3,0 1 0,0-1 0,0-1-1,0 0 1,14 0 0,-16-1 11,0 0-1,1 0 1,-1 1-1,0 0 0,0 1 1,12 4-1,7 4 40,-25-10-43,1 0 1,0 1 0,-1-1 0,1 1 0,-1 0 0,0 0-1,1 0 1,5 4 0,-8-4-3,39 36 179,-37-36-168,-1 1 1,0-1-1,0 1 0,0 0 1,0 0-1,-1 0 0,1 0 1,-1 0-1,0 0 1,1 0-1,-2 1 0,1-1 1,1 6-1,4 13 96,-6-21-112,1-1 1,-1 1-1,0 0 0,1 0 0,-1 0 1,0-1-1,1 1 0,-1 0 0,0 0 1,0 0-1,0 0 0,0 0 0,0-1 0,0 1 1,0 0-1,0 0 0,0 0 0,0 0 1,0 0-1,0 0 0,-1-1 0,1 1 1,0 0-1,-1 0 0,1 0 0,-1-1 1,1 1-1,-1 0 0,1 0 0,-1-1 1,1 1-1,-2 0 0,-2 3 19,2 0-12,0-1 1,0 0 0,-1-1 0,0 1-1,1 0 1,-1-1 0,0 1-1,-1-1 1,1 0 0,0 0-1,0 0 1,-1 0 0,1-1 0,-1 0-1,0 1 1,1-1 0,-8 1-1,-35 1 21,34-2-23,0 1 0,0-2 1,1 0-1,-1 0 1,0-1-1,-13-3 1,2 3-106,21 1 83,1 0 0,-1 0 0,1 0 0,-1 0 0,1 0 0,-1 0 0,0 0 1,1 0-1,-1 0 0,1-1 0,-1 1 0,1-1 0,0 1 0,-1-1 0,1 1 0,-1-1 0,1 0 0,-2-1 0,-7-14-411,9 15 407,1 1 0,-1-1 0,1 1 0,0-1 0,0 1 0,-1-1 0,1 1 0,0-1 0,0 1 0,0-1 0,0 0 0,-1 1 0,1-1 0,0 1 0,0-1 0,0 0 0,0 1 0,0-1 0,1 1 0,-1-1 0,0 1 0,0-1 0,0 0 0,0 1 0,1-1 0,-1 1 0,0-1 0,1 1 0,-1-1 0,0 1 0,1-1 0,-1 1 0,1-1 0,9-9-495,-7 5 378,8-3-238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2.7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65 1708,'0'0'1034,"0"-26"51,0 17-1630,-1 3 107,4-10-363,8 8 438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3.1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1712,'0'29'896,"1"-21"-796,0 1 1,1-1-1,0 0 0,0 0 0,5 10 0,6 25 101,25 108 152,-20-85-248,-14-53-81,0 1 1,-1-1 0,0 0 0,2 24 0,7 93 111,-11-113-121,-1-11-8,1 0 1,-1-1-1,-1 1 0,1 0 1,-1-1-1,0 1 0,0 0 1,0-1-1,-1 1 0,-3 8 1,11 1 12,-4-12-44,-10-13-26,7 7-61,0 0 0,0 0 0,1 0 0,-1 0 0,1 0 0,0 0 0,-1 0 0,2 0 0,-1 0 0,1-6 0,0-3-557,-1-2 287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3.5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91 181 1808,'51'-46'993,"-37"36"-886,-10 6-76,0 1-1,0-1 0,0 1 0,0-1 1,-1 0-1,1-1 0,-1 1 0,0 0 1,0-1-1,-1 0 0,0 0 0,1 0 1,-1 0-1,-1 0 0,1 0 0,-1 0 1,0 0-1,0-1 0,-1 1 1,1 0-1,-1-1 0,-1-8 0,1 13-25,-1 1 0,1-1-1,-1 1 1,1-1-1,-1 0 1,1 1 0,-1-1-1,1 1 1,-1 0 0,1-1-1,-1 1 1,0-1-1,1 1 1,-1 0 0,0-1-1,1 1 1,-1 0 0,0 0-1,1 0 1,-1-1-1,0 1 1,1 0 0,-1 0-1,0 0 1,0 0 0,1 0-1,-2 1 1,-26-2 99,23 2-78,-3-1-12,0 0 0,0 1 1,1 0-1,-1 0 1,0 1-1,1 0 0,0 0 1,-1 1-1,1 0 1,0 0-1,-7 5 1,10-6-9,1 0 0,0 1 0,0 0 0,0-1 0,0 1 0,0 0 0,0 1 0,1-1 0,0 0 0,-1 1 0,1-1 0,1 1 0,-1 0 0,0-1 0,1 1 0,0 0 0,0 0 0,0 0 1,0 0-1,1 0 0,-1 7 0,-6 16 23,6-25-27,0 0-1,0 0 1,1-1-1,-1 1 1,0 0 0,1 0-1,-1 0 1,1 0-1,0 0 1,0 0-1,0 0 1,0 0-1,0 0 1,0 0-1,0 0 1,1 0-1,-1 0 1,2 3-1,-1 0-3,2 6 6,1 0 0,0 0-1,1 0 1,0-1 0,1 0 0,0 0-1,0 0 1,16 17 0,-19-24-15,1 0 0,-1-1 0,1 1 0,0-1 0,0 0 0,0 0 0,0 0 0,1 0 0,-1-1 0,0 1 0,1-1 0,-1 0 0,1-1 0,-1 1 0,1-1 0,-1 0 0,1 0 0,-1 0 0,1-1 0,-1 1 0,1-1 0,-1 0 0,1-1 0,-1 1 0,5-3 0,7-4-312,0-1 0,-1-1 0,0 0 0,26-24 0,-28 23-51,0 2 21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3.8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66 285 1656,'12'34'889,"-8"-29"-600,-3-5-271,-1 0 0,1 0 0,-1 0 0,0 0 0,1 0 0,-1 0 1,0 0-1,1 1 0,-1-1 0,0 0 0,1 0 0,-1 0 0,0 1 1,0-1-1,1 0 0,-1 1 0,0-1 0,0 0 0,1 0 0,-1 1 1,0-1-1,0 0 0,0 1 0,1-1 0,-1 1 0,0-1 0,0 0 1,0 1-1,0-1 0,0 0 0,0 1 0,0-1 0,0 1 1,0-1-1,0 0 0,0 1 0,0-1 0,0 0 0,0 1 0,0-1 1,-1 1-1,1-1-16,0 0 1,0 0 0,0 0 0,0 0 0,0-1 0,0 1-1,0 0 1,0 0 0,0 0 0,0 0 0,0 0 0,0 0-1,0 0 1,0 0 0,0-1 0,0 1 0,0 0 0,0 0-1,0 0 1,0 0 0,-1 0 0,1 0 0,0 0 0,0 0-1,0 0 1,0 0 0,0 0 0,0-1 0,0 1 0,0 0-1,0 0 1,0 0 0,-1 0 0,1 0 0,0 0 0,0 0-1,0 0 1,0 0 0,0 0 0,0 0 0,0 0 0,-1 0-1,1 0 1,0 0 0,0 0 0,0 0 0,4-7 120,-16-5-51,9 10-58,-1-1 0,1-1 1,0 1-1,-1 0 0,1-1 1,1 0-1,-1 0 1,1 0-1,-1 0 0,-2-7 1,-11-16 7,12 20-19,0-1 1,1 1-1,0-1 1,0 0-1,0 0 1,1 0-1,0 0 0,1 0 1,0 0-1,0-1 1,1 1-1,0 0 1,1-10-1,-1 10 0,1 3-1,-1 1 1,1-1-1,0 1 0,0-1 0,1 1 1,-1-1-1,1 1 0,0 0 1,0 0-1,0 0 0,1 0 0,0 0 1,-1 0-1,1 1 0,1-1 1,-1 1-1,0 0 0,1 0 0,0 0 1,4-3-1,-2 2 1,-1 1 0,0 0-1,1 0 1,0 1 0,0 0 0,0 0 0,0 0 0,0 0-1,0 1 1,0 0 0,1 0 0,-1 1 0,0 0 0,1 0 0,8 2-1,-7-1 0,0 1-1,0 0 0,0 1 0,0-1 1,-1 2-1,1-1 0,-1 1 0,0 0 0,0 1 1,0-1-1,0 1 0,-1 1 0,0-1 1,0 1-1,-1 0 0,1 1 0,-1-1 0,0 1 1,-1 0-1,0 0 0,0 1 0,-1-1 1,1 1-1,2 11 0,-2-1-2,-1 1 0,-1-1 1,-1 1-1,-1 27 0,0-31-2,1-15 1,-1 1 0,0 0 1,0-1-1,0 1 0,0 0 0,0-1 1,0 1-1,0 0 0,-1-1 0,1 1 1,0 0-1,0-1 0,0 1 1,-1-1-1,1 1 0,0 0 0,-1-1 1,1 1-1,0-1 0,-1 1 1,1-1-1,-1 1 0,1-1 0,-1 1 1,0-1-1,1 0 1,0 0 0,0 1-1,0-1 1,0 0 0,0 0 0,0 0-1,0 1 1,-1-1 0,1 0-1,0 0 1,0 1 0,0-1-1,0 0 1,0 0 0,0 0 0,0 1-1,0-1 1,0 0 0,0 0-1,0 1 1,0-1 0,0 0-1,0 0 1,0 0 0,1 1 0,-1-1-1,0 0 1,0 0 0,0 1-1,0-1 1,0 0 0,0 0-1,1 0 1,-1 0 0,0 1 0,0-1-1,0 0 1,0 0 0,1 0-1,-1 0 1,0 0 0,0 0-1,0 1 1,1-1 0,-1 0 0,0 0-1,0 0 1,0 0 0,1 0-1,-1 0 1,-4 11-355,0-11 123,2-12-441,4-10-86,8 9 386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4.2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242 254 1868,'-35'-3'690,"30"2"-635,-1 0 0,1 0 0,0 1 0,0 0 0,-1 0 0,1 0 0,0 1 0,0 0-1,0 0 1,0 0 0,0 0 0,0 1 0,-9 4 0,-7 3 95,19-9-139,0 1-1,0 0 1,0 0 0,0 0 0,0 0-1,-1 0 1,2 0 0,-1 1 0,0-1 0,0 1-1,0-1 1,1 1 0,-1-1 0,-1 4-1,-16 19 81,15-20-73,0 1-1,0 0 0,0 0 1,1 0-1,0 1 1,0-1-1,1 1 0,-1-1 1,-2 12-1,-2 7 25,4-19-34,1 1 0,0-1 0,1 0 0,-1 1 0,1-1 0,0 0 0,1 1-1,-1-1 1,1 1 0,0 0 0,0-1 0,1 1 0,-1-1 0,1 1-1,1-1 1,-1 0 0,3 7 0,0-5-9,0 0-1,1-1 1,-1 1 0,1-1 0,0-1-1,1 1 1,-1-1 0,1 0 0,7 5-1,-8-7-12,0-1-1,0 0 0,-1 0 1,2 0-1,-1 0 0,0-1 1,0 0-1,0 0 0,1-1 1,-1 1-1,0-1 0,1 0 1,-1-1-1,8 0 0,-5-1-13,1-1 0,-1 1 0,1-1-1,-1-1 1,0 0 0,0 0-1,0 0 1,-1-1 0,0-1 0,0 1-1,0-1 1,0 0 0,-1 0 0,0-1-1,-1 0 1,1 0 0,-1 0 0,0-1-1,4-9 1,9-15-47,-16 29 71,0 0-1,0 0 0,0 0 0,-1 0 1,1 0-1,-1 0 0,1 0 1,-1 0-1,0-1 0,0 1 0,-1-1 1,1 1-1,-1-4 0,13-59 8,-19 53 170,10 19-19,-3-3-133,0-1 1,0 1-1,-1 0 0,1 0 0,-1 0 0,0 0 0,0 0 1,0 0-1,0 0 0,0 0 0,-1 0 0,1 0 0,-1 0 0,0 0 1,0 0-1,0 0 0,0-1 0,-3 5 0,2 0 7,1-4-21,1 0 1,-1 0 0,1 0 0,0 0-1,1 0 1,-1 0 0,0 0 0,1 0-1,0 0 1,-1 0 0,3 4-1,3 24 39,-4-11-18,0 1-1,1-1 1,9 34-1,-6-34-9,-1 0 0,-2 1 0,3 34 0,1-1 13,-5-48-28,0 0 1,-1 0-1,0 0 0,0 0 1,0 0-1,-1 0 0,0 0 1,0 0-1,0 1 0,-1-1 1,0 0-1,0 0 0,-1 0 1,0-1-1,0 1 0,-4 9 1,4-12-3,0 0 0,0 1 0,0-1 0,0-1 1,-1 1-1,1 0 0,-1 0 0,0-1 0,0 0 0,0 1 1,0-1-1,0 0 0,0-1 0,-1 1 0,1 0 0,0-1 1,-1 0-1,1 0 0,-1 0 0,0 0 0,1-1 0,-1 1 1,0-1-1,1 0 0,-1 0 0,0 0 0,-5-1 0,3 1-3,-13 0-84,0-1-1,-31-5 1,47 6 69,-1-1 0,0 0 1,0 1-1,0-2 1,1 1-1,-1 0 0,0-1 1,1 0-1,-1 0 0,1 0 1,0 0-1,0 0 1,0-1-1,0 1 0,0-1 1,0 0-1,1 0 1,-1 0-1,-3-6 0,5 3-127,-1-1-1,1 1 0,0-1 0,1 1 1,0-1-1,0 1 0,2-13 0,-1-4-291,-1 2 60</inkml:trace>
  <inkml:trace contextRef="#ctx0" brushRef="#br0" timeOffset="1">691 1 1776,'-1'71'971,"0"-7"-490,14 125 1,-8-102-324,-5-67-119,1 1 0,6 30 0,-4 15 50,-4-39-372,1-22-161,0-7-285,-2-5 343,-9 0 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4.6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1 152 1692,'0'0'248,"13"-7"-24,-1 7-16,1-7-20,13-1-28,0 1-44,-1 0-20,1 0-44,0-1-36,12 1-36,-12 0-48,0 0-40,12-8-44,-25 1-16,13-1-12,-1 1-40,1 7-16,-13-8-12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5.0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1804,'-1'73'1288,"0"-17"-1023,2 1 0,11 75 0,-6-73-176,-5-45-66,0 0 0,1-1 0,0 1 1,1-1-1,10 26 0,-10-30-8,-1-1 0,1 1-1,-2 0 1,1 0 0,-1 0 0,0 0-1,-1 0 1,-1 10 0,1-14-3,0-130 26,1 113-35,1 1-1,0 0 0,1-1 1,0 1-1,0 0 0,1 0 0,1 0 1,11-19-1,3 2 0,-14 18-1,2 1-1,-1 0 1,1 0-1,1 1 1,15-14-1,-5 7 0,-12 10 0,1-1 0,0 1 0,0 0 0,1 1 0,11-6-1,-17 9 1,0 1 0,1-1 0,-1 0 0,1 1 0,-1 0 1,0 0-1,1-1 0,-1 2 0,1-1 0,-1 0 0,1 0 0,-1 1 0,0-1 0,1 1 0,-1 0 0,0-1 0,0 1 0,1 0 0,-1 1 0,0-1 0,0 0 0,0 1 0,3 2 0,0 1 0,-1 0 0,0 0 0,0 0-1,-1 1 1,1-1 0,-1 1 0,0 0 0,-1 0 0,1 0 0,1 9 0,0-1 0,-1-1 0,-1 0 0,0 0 1,0 17-1,-15 64 8,13-89-8,-1 0-1,1 0 0,-1 0 0,0 0 0,0 0 1,-1 0-1,1 0 0,-1 0 0,0-1 0,-1 1 0,1-1 1,-1 1-1,-4 4 0,4-7 20,1 0-70,-1-1 0,1 1 1,-1-1-1,0 1 1,0-1-1,0 0 0,0 0 1,0 0-1,0 0 0,0-1 1,0 1-1,0-1 0,0 0 1,0 0-1,0 0 1,0 0-1,0-1 0,-6 0 1,8 0 18,0 1 1,1 0-1,-1-1 0,0 1 1,0-1-1,1 1 1,-1-1-1,0 1 1,1-1-1,-1 0 1,0 1-1,1-1 1,-1 1-1,1-1 0,-1 0 1,1 0-1,-1 1 1,1-1-1,0 0 1,-1 0-1,1 0 1,0 0-1,0 1 0,-1-1 1,1 0-1,0 0 1,0 0-1,0 0 1,0 0-1,0 1 1,0-1-1,0 0 1,1 0-1,-1-1 0,0 0-77,0-5-271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5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1676,'1'11'247,"1"1"-1,-2-1 1,1 1 0,-4 23 0,2 5 2,1 174 440,0-213-745,0-14-1607,0 7 1302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7.4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59 1644,'1'-3'68,"0"-1"-1,1 1 1,0-1-1,-1 1 1,1 0-1,0 0 1,1 0-1,-1 0 1,0 0 0,1 0-1,0 1 1,0-1-1,0 1 1,0 0-1,0 0 1,0 0-1,0 0 1,1 1-1,-1-1 1,0 1 0,1 0-1,6-2 1,7 3 18,1 0 29,1 0 0,-1 1 0,30 6 0,-43-6-99,1 1-1,0 0 0,0 0 0,-1 1 0,1-1 0,-1 1 0,0 0 0,0 1 1,0-1-1,0 1 0,-1 0 0,1 0 0,-1 1 0,0-1 0,3 6 0,-2-3-4,-2 0 0,1 1 0,-1-1 1,0 1-1,-1-1 0,1 1 0,-2 0 0,1 0 0,-1 0 0,0 0 0,-1 1 0,0-1 0,-1 16 0,0 4 10,0-20-16,0-1-1,-1 1 1,0 0 0,0-1 0,-1 1-1,0-1 1,-1 0 0,1 0 0,-1 0 0,-9 12-1,6-14-1,0 1-1,0-1 1,-1 0-1,1-1 0,-1 0 1,0 0-1,0-1 1,0 0-1,-14 3 0,3-3 1,0-1 0,0 0-1,-19-2 1,19-1 3,19 0-4,-1-1-1,1 1 1,-1-1-1,1 0 1,0 0 0,0 1-1,0-1 1,0 0-1,0 1 1,0-1 0,0 0-1,1 0 1,-1 1-1,1-3 1,7 0-1,1 0-1,-1 1 0,1 0 1,-1 1-1,1 0 1,0 0-1,13 0 1,73 0 1,-58 3-1,-29 0-1,0 0 1,0 0 0,-1 1 0,1 0-1,-1 1 1,1 0 0,-1 0-1,0 0 1,0 1 0,0 0 0,-1 0-1,11 9 1,-15-10 0,0 0 0,0 0-1,0 0 1,-1 0 0,1 0 0,-1 0-1,0 1 1,0-1 0,0 0 0,-1 0-1,1 1 1,-1-1 0,1 7 0,6 25 5,-6-32-5,-1 0 0,1 0-1,0 0 1,-1 0 0,0 1-1,0-1 1,0 0-1,0 0 1,0 0 0,-1 0-1,1 0 1,-1 0 0,0 1-1,0-1 1,0-1 0,0 1-1,0 0 1,-1 0-1,0 0 1,1-1 0,-1 1-1,0-1 1,0 1 0,-4 3-1,-1 2 3,-2 0-1,1-1 1,-1 0 0,0 0-1,-14 8 1,17-13-3,0 0 0,1 0 0,-1 0 0,-1-1 0,1 1 0,0-2 0,0 1 0,-11-1 0,-10 2 0,17 0-7,-1-1 0,1-1 0,0 0 0,-1 0-1,1-1 1,0 0 0,0-1 0,0 0-1,-1 0 1,2-1 0,-18-8 0,13 3-17,4 3-120,1 0 0,0-1 0,0 0 0,-9-8 0,16 12 71,0-1 0,-1 1 0,1-1-1,1 0 1,-1 0 0,0 1-1,1-1 1,-1 0 0,1 0 0,0 0-1,0-1 1,0 1 0,0 0 0,1 0-1,-1-1 1,1 1 0,0-4 0,0-9-311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7.9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94 8 1724,'-11'-3'367,"11"2"-344,0 1 0,0 0-1,0 0 1,-1-1 0,1 1-1,0 0 1,0 0 0,-1-1-1,1 1 1,0 0 0,0 0-1,-1 0 1,1-1 0,0 1-1,-1 0 1,1 0 0,0 0-1,-1 0 1,1 0 0,0 0-1,-1 0 1,1 0 0,0 0-1,-1 0 1,1 0 0,0 0-1,-1 0 1,1 0 0,0 0-1,-1 0 1,1 0 0,0 0-1,-1 0 1,1 0-1,0 0 1,-1 1 0,1-1-1,0 0 1,-1 0 0,1 0-1,0 1 1,0-1 0,-1 0-1,1 0 1,0 1 0,0-1-1,0 0 1,-1 1 0,1-1-1,0 0 1,0 1 0,0-1-1,0 0 1,0 1 0,0-1-1,-1 0 1,1 1 0,25 17 209,2 0-95,7 16-43,1-1-1,2-3 1,45 30-1,38 30 18,-115-82-104,-4-7-5,-1 1-1,1-1 0,-1 0 1,1 0-1,0 0 0,0 0 0,-1 0 1,1 0-1,0 0 0,0 0 0,0 0 1,0 0-1,0 0 0,0-1 1,0 1-1,1 0 0,-1-1 0,0 1 1,0-1-1,1 1 0,-1-1 0,0 0 1,0 1-1,1-1 0,-1 0 1,0 0-1,1 0 0,0 0 0,0 0 15,-12 29 8,-48 50-10,46-59-11,-2-1-1,0 0 1,-19 18-1,15-19 1,-30 30 4,-68 51-1,116-98-6,-13 9-18,-1 0-1,0-1 0,0 0 0,-1-1 0,-28 12 0,19-20-908,24 0 896,-1-1-1,1 1 0,-1 0 0,1-1 1,0 1-1,-1-1 0,1 1 0,0-1 1,-1 1-1,1-1 0,0 0 0,0 1 0,-1-1 1,1 1-1,0-1 0,0 1 0,0-1 1,0 0-1,0 1 0,0-1 0,0 1 1,0-1-1,0 0 0,0 1 0,0-1 1,0 1-1,0-1 0,0 0 0,1 1 1,-1-1-1,0 1 0,0-1 0,1 1 1,-1-1-1,0 1 0,1-1 0,-1 1 0,1-1 1,-1 1-1,1-1 0,10-8-374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8.6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116 46 1612,'25'-16'511,"-21"13"-437,0 0-1,0 0 1,0 0 0,1 1-1,-1-1 1,1 1 0,0 0-1,-1 1 1,9-3 0,0 2 53,0 1 1,0 1-1,24 1 1,-33-1-107,0 1 0,1-1 0,-1 1 0,0 1 0,1-1 0,-1 0 0,0 1 0,0 0 0,0 0 0,0 0 0,0 1 0,-1-1 1,1 1-1,5 5 0,13 13 72,-19-19-84,0 0-1,-1 1 0,1-1 1,-1 0-1,0 1 1,1 0-1,-1-1 0,-1 1 1,1 0-1,0 0 0,-1 0 1,1 0-1,-1 0 1,1 4-1,1 1 3,-1 0-1,-1 0 1,1 0-1,-1 1 1,0-1-1,-1 0 1,0 1 0,-1-1-1,1 0 1,-2 1-1,1-1 1,-1 0 0,0 0-1,-1 0 1,0 0-1,0-1 1,-1 1-1,1-1 1,-2 0 0,1 0-1,-1 0 1,0 0-1,-1-1 1,1 0-1,-1 0 1,0 0 0,-1-1-1,-9 6 1,6-7-9,0-2 1,0 1-1,0-1 0,0-1 1,0 0-1,-1-1 1,1 1-1,-20-4 0,2 2-12,26 1 73,42 0-52,-12-1-9,0 2 0,-1 0 0,1 2 0,-1 1 1,0 1-1,35 11 0,-58-14-2,1 0 1,-2 0-1,1 1 1,0 0-1,0-1 1,-1 1-1,1 1 1,-1-1-1,0 0 1,0 1-1,0 0 1,-1-1-1,4 7 1,20 49 12,-25-54-12,0-1 0,0 1 0,-1 0 0,0-1 0,0 1 0,0 0 0,-1-1 0,1 1 0,-1 0 1,0-1-1,0 1 0,-1-1 0,0 1 0,-2 4 0,0-1 0,0 0 1,0 0 0,0-1 0,-1 1 0,-1-1 0,-9 10-1,3-5 0,0-2-1,0 1 0,-1-2 0,-1 0 0,1 0 0,-2-2 1,1 1-1,-1-2 0,0 0 0,0-1 0,0 0 0,-1-1 1,0-1-1,0 0 0,-26 0 0,19-3-3,15 1-59,0 0-1,-1-1 1,1 0 0,0 0-1,-1-1 1,1 0 0,0 0-1,0-1 1,0-1 0,0 1-1,0-1 1,0 0 0,1-1-1,-11-6 1,14 7-117,0 0 0,0 0 0,-1 0-1,1 1 1,-1 0 0,-7-3 0,-1 3-204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4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1692,'0'28'258,"0"1"0,2-1 0,1 0 0,2 0 0,11 42 0,1 6-48,5 12-10,-16-67-151,-1-1 0,0 1 0,-1 0 0,-2 1 0,1 31 0,10 12 56,0-8-96,-2-42-1795,-22-21 1402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117 175 1712,'-2'-1'57,"0"0"1,1 1-1,-1-1 0,0 0 0,1 0 0,-1 0 1,0 0-1,1 0 0,-1-1 0,1 1 0,0 0 1,-2-3-1,-14-9 240,-21-30 45,35 41-321,0 0-1,0-1 1,0 0 0,0 1 0,0-1-1,1 0 1,-1-1 0,1 1-1,0 0 1,0-1 0,0 1 0,1-1-1,-1 1 1,1-1 0,0 0 0,0 0-1,0 0 1,0 0 0,1 0-1,0 0 1,-1 1 0,2-1 0,-1-6-1,1 9-17,0 0 0,-1 0-1,1 0 1,0 0 0,0 0-1,-1 0 1,1 0 0,0 1-1,0-1 1,0 0 0,0 1-1,0-1 1,0 1 0,0-1-1,0 1 1,0-1 0,1 1-1,-1 0 1,0 0 0,0-1-1,0 1 1,0 0 0,0 0-1,1 0 1,1 0 0,41-1 44,-39 1-32,5 0 2,-4 0 1,1-1 0,-1 1 0,1 1 0,-1-1-1,1 1 1,-1 0 0,0 1 0,1 0-1,-1 0 1,8 3 0,-13-4-15,-1-1-1,1 0 1,0 0-1,-1 1 0,1-1 1,0 1-1,-1-1 1,1 0-1,-1 1 1,1-1-1,-1 1 1,1-1-1,-1 1 1,0-1-1,1 1 1,-1 0-1,0-1 1,1 1-1,-1-1 1,0 1-1,1 0 1,-1-1-1,0 1 1,0 0-1,0-1 1,0 1-1,0 0 1,0-1-1,0 1 1,0 0-1,0 0 1,0-1-1,0 1 1,0 0-1,0-1 1,-1 1-1,1 0 1,0-1-1,0 1 1,-1 0-1,-1 7 15,3 0-8,-1-8-9,1 1 1,-1-1 0,0 0 0,0 1 0,0-1 0,0 1 0,0-1 0,0 0 0,0 1 0,0-1 0,0 1 0,0-1 0,0 1 0,0-1 0,0 0-1,0 1 1,0-1 0,-1 1 0,1-1 0,0 0 0,0 1 0,0-1 0,-1 0 0,1 1 0,0-1 0,0 0 0,-1 1 0,1-1 0,0 0 0,-1 1-1,0-1 1,-2 5-27,0-1 0,-1 1 0,1-1 0,-1 0 0,0-1 0,0 1 0,-1 0 0,1-1 0,-1 0 0,0 0 0,0-1 0,0 1 0,0-1 0,0 0 0,0 0 0,-1-1 0,1 0 0,-1 0 0,1 0 0,-6 0 0,9-1-202,-2-2-288,3 3 507,1-1 0,0 0 0,-1 0-1,1 0 1,0 0 0,0 0 0,-1 0 0,1 0 0,0 0 0,-1 0 0,1-1 0,0 1 0,-1 0 0,1 0 0,0 0 0,0 0-1,-1 0 1,1 0 0,0-1 0,0 1 0,-1 0 0,1 0 0,0 0 0,0-1 0,-1 1 0,1 0 0,0 0 0,0-1 0,0 1-1,0 0 1,-1 0 0,1-1 0,0 1 0,0 0 0,0 0 0,0-1 0,0 1 0,0 0 0,0-1 0,0 1 0,0 0 0,0-1-1,0 1 1,0 0 0,0 0 0,0-1 0,0 1 0,0 0 0,0-1 0,0 1 0,0 0 0,1 0 0,-1-1 0,0 1 0,0 0-1,0 0 1,0-1 0,1 1 0,10-9-379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8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23 1784,'-15'-11'471,"15"10"-390,-1 0 1,0 0-1,0 1 1,0-1-1,0 0 1,0 0-1,0 1 1,-1-1-1,1 0 0,0 1 1,0-1-1,0 1 1,-1 0-1,1-1 1,0 1-1,0 0 1,-2 0-1,8-2 39,-13 4 71,6 19-304,-8-10-58,6-8 104,1 0 0,1 0 0,-1 1-1,0-1 1,1 1 0,-1-1 0,1 1 0,0 0-1,-2 6 1,2-7 21,1 0 0,-1 0 0,0 0 0,0-1 0,0 1 0,0-1 0,0 1 0,-1-1 0,-4 4 0,-17 21-454,11-6 140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8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1612,'0'0'524,"13"0"-84,0-7-132,-1 7-184,1-7-40,0 7-44,0-7-44,0-1-36,0 8-52,-1-7-40,1 0-56,0 0-60,0 0-64,0 7-48</inkml:trace>
  <inkml:trace contextRef="#ctx0" brushRef="#br0" timeOffset="1">604 51 1732,'0'-1'1536,"0"2"-1220,-15-8-744,14 7 357,0 0-1,-1 0 0,1 0 0,-1-1 0,1 1 1,0 0-1,-1-1 0,1 1 0,0-1 0,-1 1 1,1-1-1,0 0 0,0 0 0,-2 0 1,1-7-297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2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1744,'1'7'74,"1"0"0,0 1-1,1-1 1,0 0 0,0 0 0,0 0-1,1-1 1,0 1 0,0-1 0,7 8-1,11 18 125,5 17 14,-1 1-1,-3 1 1,-2 1-1,27 106 1,-43-125-114,-1 0-1,-2 54 1,-6-75-58,-4-16-4,-13-24 10,15 19-44,5 7 1,-1-1-1,0 1 0,1-1 0,-1 1 0,1-1 0,0 0 0,0 0 0,0 1 1,0-1-1,-1-6 0,-8-21 10,4 20-8,1-1-1,0 0 0,1-1 0,0 1 0,0-1 0,2 1 1,-3-20-1,2-7 6,2-41 0,1 45-5,2 23-3,0 0 1,0 0-1,1 0 0,0 0 0,1 1 0,0-1 0,1 1 0,0 0 0,1 1 0,10-15 0,-10 18-9,1 0 0,1 0 0,-1 0-1,1 1 1,0 0 0,1 0 0,-1 1-1,1 0 1,0 1 0,14-4 0,-15 5-59,1 1 0,-1 0 0,0 1 0,0 0 1,14 1-1,5 0-340,6 8-260,-14-2 150,-7-1 139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2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206 225 1780,'3'-28'867,"22"-44"-166,-21 65-652,0-1 0,-1 1 0,0-1 0,-1 0 0,0 0 0,3-15-1,-5 22-41,1-1-1,-1 1 1,0-1-1,0 1 1,1-1-1,-1 0 0,0 1 1,0-1-1,0 1 1,-1-1-1,1 1 0,0-1 1,-1 1-1,1-1 1,-1 1-1,1-1 1,-1 1-1,0-1 0,1 1 1,-1-1-1,0 1 1,0 0-1,0 0 0,0 0 1,0-1-1,-1 1 1,1 0-1,0 0 1,0 0-1,-1 1 0,1-1 1,0 0-1,-1 0 1,1 1-1,-1-1 0,1 1 1,-1-1-1,1 1 1,-1 0-1,0-1 1,1 1-1,-3 0 0,-24-4 79,25 3-80,-1 0 0,1 1 1,-1-1-1,0 1 0,0 0 0,1 0 0,-1 0 1,-7 1-1,3 1 0,1-1 1,0 1-1,0 1 1,0-1 0,0 1-1,0 0 1,0 1-1,1 0 1,-1 0 0,1 0-1,0 1 1,1 0-1,-1 0 1,1 0 0,0 1-1,-7 9 1,7-6-2,0 0 1,0 1 0,1-1-1,0 1 1,1-1 0,0 1-1,0 0 1,1 1-1,1-1 1,0 0 0,0 17-1,1-19-1,0-1 0,0 0 0,1 0 0,0 1 0,1-1 0,0 0 0,0 0 0,0 0 0,1 0 0,0-1 0,7 13 0,2 15 7,-10-28-9,-1 0 0,1 0 0,1 0 0,-1-1 0,1 1 0,0-1-1,0 1 1,6 6 0,-1-3 0,1 0 0,-1-1-1,2 0 1,-1-1 0,1 0-1,0-1 1,0 0 0,1 0-1,0-1 1,0 0 0,0-1-1,0-1 1,1 1 0,-1-2-1,1 0 1,15 1 0,-14-3-7,-1 1-47,1-2 1,0 1-1,18-5 1,-26 4 32,-1 0 1,1-1 0,-1 0-1,1 0 1,-1 0 0,0 0-1,0-1 1,0 1 0,0-1-1,0 0 1,-1-1 0,6-5-1,-4 5-57,-1-1-1,0 0 0,0 0 0,-1-1 0,1 1 0,-1-1 0,0 1 1,-1-1-1,1 0 0,-1 0 0,2-8 0,19-32-593,-10 18 294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2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 1812,'0'8'245,"1"0"0,0-1 0,1 1 0,0 0 0,4 12 0,4 2-147,-2 0 1,-1 1-1,5 26 1,3 7-1,12 42 41,-4-17-26,42 106-1,-51-145-80,-13-36-43,0-1 0,1 0-1,-1 1 1,1-1-1,1 0 1,-1 0 0,1-1-1,5 9 1,-6-2-276,-2-9-81,0-8 106,0 5 224,-1 0 0,1 0 0,-1 0 1,1 0-1,-1 0 0,1 0 0,-1 0 0,0 0 0,1 0 0,-1 0 1,0 0-1,0 0 0,0 0 0,1 0 0,-1 1 0,-2-2 1,-8-10-290,9-2-46</inkml:trace>
  <inkml:trace contextRef="#ctx0" brushRef="#br0" timeOffset="1">8 369 1600,'-1'0'20,"1"0"-1,0 0 1,-1-1-1,1 1 1,-1 0-1,1 0 0,-1-1 1,1 1-1,0 0 1,-1-1-1,1 1 1,0-1-1,-1 1 1,1 0-1,0-1 1,0 1-1,-1-1 1,1 1-1,0-1 1,0 1-1,0 0 1,-1-1-1,1 1 1,0-1-1,0 1 1,0-1-1,0 1 1,0-1-1,0 1 0,0-1 1,0 1-1,0-1 1,0 1-1,1-1 1,-1 1-1,0-1 1,0 1-1,0-1 1,1 1-1,-1-1 1,22-19 528,-13 15-466,-1 1 0,1-1 0,0 2 0,0-1 0,10-2 0,25-1-98,0 3 1,59 0-1,-1-6-594,-88 9 429,-1 0 1,1-1-1,22-6 1,-10 1-140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6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1688,'0'380'1480,"0"-409"-2657,0 20 822</inkml:trace>
  <inkml:trace contextRef="#ctx0" brushRef="#br0" timeOffset="1">157 142 1852,'8'-4'178,"1"1"-1,0-1 1,0 2 0,0-1-1,0 1 1,0 0 0,0 1-1,11-1 1,82 4 270,-45 0-225,30-2-2269,-94 0 1690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3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1752,'-15'1'778,"13"1"-735,1 0 1,0 0-1,-1-1 1,1 1-1,0 0 1,0 0-1,0 0 1,0 0-1,1 0 1,-1 0-1,1 0 1,-1 0-1,1 0 1,0 1-1,-1-1 1,1 0-1,1 3 1,0 54 211,0-34-153,-1-4-56,0 0-1,2-1 0,0 1 1,1-1-1,2 0 0,9 29 1,-8-31-27,0-1 1,2-1 0,0 1-1,1-1 1,14 19 0,-17-28-12,1 1 1,0-1-1,0 0 1,1 0 0,0 0-1,0-1 1,0-1 0,1 0-1,0 0 1,18 8-1,-23-12-16,-1 0-1,0-1 1,1 1-1,-1 0 1,1-1-1,-1 0 1,1 0-1,-1 0 1,1 0-1,-1 0 0,1-1 1,-1 1-1,1-1 1,-1 0-1,0 0 1,0 0-1,1-1 1,-1 1-1,0-1 1,0 0-1,0 0 1,0 0-1,-1 0 0,1 0 1,0-1-1,-1 1 1,0-1-1,0 1 1,3-5-1,-1 1-15,0 0 0,0-1-1,0 1 1,-1-1 0,0 0 0,0 0-1,-1 0 1,0-1 0,0 1 0,0 0-1,0-16 1,5-33-106,-5 47 110,0 0 0,-1 0 0,0 0 1,0-1-1,-1 1 0,-1 0 0,-1-15 0,-4-25 109,1-52-1,5 99 341,0 14-399,0-1-1,1 0 1,1 0 0,0 0 0,4 13 0,-1 3 4,-5-23-30,0 1 1,1-1 0,0 1 0,0-1-1,1 0 1,-1 1 0,3 3-1,14 40 31,-14-37-27,0 1 0,0-1 0,1-1 1,11 18-1,2 3 4,-16-27-14,-1 0 1,1-1-1,1 1 1,-1 0 0,0-1-1,1 1 1,0-1 0,0 0-1,0 0 1,4 4-1,-6-7-9,0 1-1,0-1 0,0 1 0,0-1 0,1 0 0,-1 0 1,0 1-1,0-1 0,0 0 0,0 0 0,0 0 0,1 0 1,-1 0-1,0 0 0,0 0 0,0-1 0,0 1 0,0 0 1,0-1-1,0 1 0,0 0 0,0-1 0,0 1 1,0-1-1,0 0 0,0 1 0,0-1 0,0 0 0,0 0 1,0 1-1,0-3 0,17-24-472,22-47-866,-27 47 982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3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1784,'1'4'100,"-1"-1"1,1 1-1,-1 0 0,1-1 0,0 1 1,0-1-1,1 1 0,-1-1 1,1 0-1,3 6 0,8 19 141,10 14 12,-19-37-219,-1 1 0,1-1 0,-1 1-1,0 0 1,4 12 0,2 11 131,24 50 1,-23-58-109,-8 12 34,-2-24-52,0-8 4,-2-16 4,-18-14-25,15 23-19,1 0 1,-1-1-1,1 0 0,1 1 0,-1-1 0,-3-11 0,-4-5 9,9 21-11,1 0 1,0-1 0,-1 1 0,1-1 0,0 1 0,0-1 0,0 0 0,0 1 0,1-1 0,-1-5-1,-12-59 5,16 40-4,-3 25-7,1 0 0,-1 0 0,1 0 0,-1 0 0,0-1 0,0 1 0,0 0 0,0 0 0,0 0 0,-1 0 0,1 0 0,-1 0 0,0-3 0,1 3-15,0 0 0,0 0 0,0 0 0,0 0 0,0 0 0,0 0 0,1 0 0,-1 0 0,1 0 0,0 0 0,-1 0-1,1 0 1,0 1 0,0-1 0,0 0 0,0 0 0,2-2 0,22-30-689,-20 29 520,1-1-1,-1 1 1,1 0-1,0 1 1,7-6 0,11 2-171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4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92 254 1792,'6'11'250,"-1"1"-1,0-1 0,6 24 1,-9-26-168,0-1 1,1 1 0,0-1 0,0 0-1,1 0 1,0 0 0,1 0 0,6 8-1,-9-14-64,-1 0 0,0-1-1,1 1 1,-1 0 0,0-1-1,0 1 1,-1 0 0,1 0-1,0 0 1,0 0 0,-1 0-1,0 0 1,1 0 0,-1 0-1,0 0 1,0 0 0,0 4-1,0-5-12,0 0 0,-1-1-1,1 1 1,0 0 0,0-1 0,-1 1-1,1-1 1,-1 1 0,1 0-1,0-1 1,-1 1 0,1-1-1,-1 1 1,1-1 0,-1 0 0,1 1-1,-1-1 1,0 1 0,1-1-1,-1 0 1,1 0 0,-1 1 0,0-1-1,1 0 1,-1 0 0,0 0-1,1 0 1,-1 1 0,0-1 0,0 0-1,1 0 1,-1 0 0,0-1-1,1 1 1,-1 0 0,0 0 0,1 0-1,-1 0 1,0-1 0,1 1-1,-1 0 1,1-1 0,-1 1-1,0 0 1,1-1 0,-1 1 0,1-1-1,-1 0 1,-14-7 4,-1 0 12,1-1 1,-26-19-1,38 25-19,0 1 0,0-1 0,0 0 1,0 0-1,0 0 0,0-1 0,1 1 0,0-1 1,-1 1-1,1-1 0,1 0 0,-1 0 0,0 0 1,1 0-1,0 0 0,0 0 0,0 0 1,0-5-1,-6-24-6,6 29 4,-1 1-1,1-1 1,0 0-1,1 0 1,-1 0-1,0 1 1,1-1-1,0 0 1,0 0-1,0 0 1,0 0-1,1 0 0,0 1 1,1-5-1,0 1 1,4-11 1,1 0 1,14-25-1,-11 21 0,-9 18-1,0 1 0,0 0 0,0-1 0,1 1 1,0 0-1,0 0 0,0 0 0,4-5 0,5-3 0,1 0 0,0 1-1,0 0 1,1 1-1,1 1 1,23-12-1,-32 18 3,1 0 0,-1 1-1,1-1 1,-1 1-1,1 1 1,0-1 0,-1 1-1,1 0 1,0 0-1,0 1 1,-1-1 0,1 1-1,-1 0 1,1 1-1,-1 0 1,1 0 0,-1 0-1,0 0 1,0 1 0,0 0-1,0 0 1,8 6-1,-4-1 3,0 1 0,0 0-1,-1 0 1,-1 1 0,1 0-1,-1 0 1,-1 1-1,0 0 1,-1 0 0,0 0-1,0 1 1,-1 0 0,-1 0-1,0 0 1,-1 0-1,0 0 1,0 14 0,1 2-4,-2-25 0,0-1 0,-1 1 0,0-1 0,1 1 0,-1 0 0,0-1 0,0 1 0,-1 0-1,1-1 1,-1 1 0,-1 4 0,1-1-4,0-1 0,0 0 0,1 1 0,-1-1 0,1 1-1,2 10 1,-2 0-240,0-15 80,-12-24-1574,12 10 1366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5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270 122 1752,'6'-21'425,"-5"18"-355,0 1 1,0-1-1,0 1 1,0-1 0,0 1-1,-1-1 1,1 1 0,-1-1-1,0-4 1,0 2-4,0 1-1,-1-1 1,1 1 0,-1 0-1,0-1 1,0 1 0,-4-7-1,5 10-51,-1-1-1,1 1 0,-1 0 1,0-1-1,0 1 0,0 0 1,0 0-1,1 0 0,-1 0 1,-1 0-1,1 0 0,0 0 1,0 0-1,0 0 0,0 0 1,-1 1-1,1-1 0,0 0 0,-1 1 1,1-1-1,-1 1 0,1-1 1,0 1-1,-3 0 0,-35-3 144,30 2-140,1 0-1,-1 0 1,1 1-1,-1 0 0,0 1 1,1 0-1,-9 1 1,-9 3 23,22-5-36,1 1 1,-1-1-1,0 1 0,1 0 0,-1 0 0,0 0 0,1 1 1,-6 2-1,5-2-2,0-1 1,0 1-1,0 0 1,1 0-1,-1 0 1,1 1-1,0 0 1,-1-1-1,1 1 1,0 0-1,0 0 1,1 1-1,-1-1 1,1 0-1,0 1 1,0 0-1,0-1 1,0 1-1,0 0 1,1 0-1,0 0 1,0 0-1,0 0 1,0 0-1,1 1 1,-1-1-1,1 0 1,1 7-1,-1-8-2,1-1 0,0 1-1,0-1 1,0 0 0,0 0 0,1 1-1,-1-1 1,1 0 0,-1 0 0,1 0-1,0-1 1,-1 1 0,1 0 0,0 0-1,2 1 1,34 20 2,159 64 4,-184-81-4,1 1 0,24 16 0,-3-1 1,-33-21-4,0 0 1,0 1 0,0 0 0,0-1-1,-1 1 1,1 0 0,-1 0 0,1 0-1,-1 0 1,0 0 0,0 0 0,1 0-1,-2 1 1,1-1 0,0 0 0,0 1-1,-1-1 1,1 1 0,-1-1 0,0 0-1,0 1 1,0-1 0,0 1 0,0-1-1,0 1 1,-1-1 0,1 0 0,-1 1-1,1-1 1,-1 0 0,0 1-1,0-1 1,0 0 0,0 0 0,-1 0-1,1 0 1,-1 0 0,1 0 0,-1 0-1,0 0 1,1-1 0,-1 1 0,-3 1-1,-9 6 5,11-7-5,0 0 0,0-1 1,0 1-1,0-1 1,0 1-1,0-1 1,-1 0-1,1 0 1,-6 0-1,-19 4 3,-60 4-3,57-8-25,15 0-8,0-1 1,-30-2-1,43 1-22,0 1-1,0-1 1,0 1-1,0-1 1,1 0 0,-1 0-1,0 0 1,0 0-1,1-1 1,-1 1 0,1-1-1,-1 1 1,1-1-1,0 0 1,0 0 0,-1 0-1,1 0 1,1-1-1,-1 1 1,0 0 0,-2-5-1,-8-27-802,9 18 478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6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 1808,'0'31'1149,"0"5"-886,1 7-66,-2 0 0,-10 63 0,5-29-69,6-63-110,-1 1 0,0-1 0,-1 0 0,-5 19 0,-3-11-35,8-19-32,1 0 0,-1 1-1,0-1 1,1 0-1,0 1 1,0 0 0,0-1-1,0 1 1,0-1-1,1 6 1,-5-15-343,4 5 368,1 1 1,-1-1-1,1 1 1,-1-1-1,0 1 1,1-1 0,-1 0-1,1 1 1,-1-1-1,1 0 1,0 1 0,-1-1-1,1 0 1,0 0-1,0 1 1,-1-1 0,1 0-1,0 0 1,0 0-1,0 1 1,0-1 0,0-1-1,0 0-17,-1-1-1,1 0 0,-1 1 0,1 0 1,-1-1-1,0 1 0,0-1 1,0 1-1,0 0 0,0-1 1,-1 1-1,-1-3 0,-10-10-234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6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1788,'15'-6'756,"1"14"-645,-2 2 0,1-1 0,-1 2-1,-1 0 1,1 0 0,-2 2 0,0-1 0,0 1 0,-2 1 0,12 18 0,-4-2-59,2-1 0,0-1 0,2-1 0,1-1 0,1-1 0,40 32 0,-50-47-36,1 0 0,0 0 0,1-2 0,0 0 0,0-1 0,25 7 0,-38-13-42,1 0-1,-1 0 0,1 0 0,0-1 0,-1 0 0,1 1 1,0-1-1,-1-1 0,1 1 0,0 0 0,-1-1 0,1 0 1,0 0-1,-1 0 0,0 0 0,1-1 0,-1 1 0,1-1 1,-1 0-1,0 0 0,0 0 0,0 0 0,0-1 0,-1 1 1,1-1-1,-1 1 0,1-1 0,-1 0 0,0 0 0,0 0 0,0-1 1,0 1-1,-1 0 0,1-1 0,1-6 0,-1 1-114,-1 0-1,0 0 1,0 0-1,-1 0 1,-2-18-1,1-1-205,1 7 69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7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1656,'2'40'550,"2"0"0,16 74 1,-6-41-310,-3-34-142,-8-32-76,-1 1 1,1 0 0,-2 0-1,1 0 1,0 16-1,-1-3 23,1 0 0,1 0 0,1-1 0,9 32 0,-11-48-39,-1 0 0,-1 1 1,1-1-1,-1 1 1,0-1-1,0 0 0,-1 8 1,1 4-13,0-15-33,0 1-141,0-4 50,1-4-85,2 1 1,-1-1-1,1 1 1,-1-1-1,1 1 1,1 0-1,5-8 1,2 6-137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7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231 464 1704,'-14'-2'1093,"0"1"-968,1-1 0,-1 0 0,1-1 1,0 0-1,0-1 0,0-1 1,-21-10-1,28 11-107,1 0 0,0-1-1,0 0 1,1 0 0,-1 0 0,1 0-1,0-1 1,1 1 0,-1-1 0,1 0 0,-3-8-1,-5-6 13,9 19-26,1-1 0,0 0 0,0 1-1,0-1 1,0 0 0,0 0 0,0 0-1,0 0 1,1 0 0,-1 0 0,1 0-1,-1 0 1,1 0 0,0 0 0,0-3-1,-6-21 25,4 24-25,2-1 0,-1 1 0,0-1 0,0 1 0,1-1 0,-1 0 0,1 1 0,0-1 0,0 1-1,0-1 1,0 0 0,1-4 0,4-9 2,0 1 0,1-1 0,1 1 0,1 0-1,0 1 1,1 0 0,0 0 0,1 1-1,1 0 1,20-19 0,-24 25-3,2 1 0,-1 0 0,1 0 1,0 0-1,0 1 0,1 1 0,-1-1 0,1 2 0,0-1 0,0 1 1,0 1-1,1 0 0,-1 0 0,0 1 0,1 1 0,-1-1 0,1 2 1,13 1-1,-17-1-2,-1 1 0,1 0 0,-1 0 0,0 0 0,1 1 0,-1 0 0,0 0 0,-1 0 0,1 1 0,7 6 0,45 48 4,-52-51-3,-3-2 0,0 1 0,0-1 0,-1 1 0,0 0 0,0-1 0,0 1 1,-1 0-1,1 0 0,-1 0 0,-1 1 0,1 6 0,3 18 3,-3-21-2,1 0 0,-1 0 0,-1 0 0,0 0 0,0 0-1,-1 0 1,-1 0 0,0 0 0,0 0 0,0-1 0,-1 1 0,-1-1-1,0 0 1,-5 11 0,6-15-1,-1 1-1,1-1 1,-1 1-1,0-1 0,0 0 1,0 0-1,-1-1 1,0 0-1,0 1 1,0-2-1,0 1 1,-1 0-1,1-1 1,-1 0-1,0-1 1,0 1-1,0-1 1,0 0-1,0 0 1,0-1-1,-1 0 1,-11 1-1,-2-2-118,0 0-1,1-1 1,-1 0-1,1-2 1,0-1-1,-31-9 1,-2-10-1118,29 10 854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8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1 337 1712,'1'-5'82,"-1"1"-1,1 0 1,0 0-1,1 0 1,-1 0 0,1 0-1,0 0 1,0 0-1,0 1 1,0-1 0,1 1-1,-1-1 1,1 1-1,0 0 1,0 0-1,0 0 1,1 0 0,-1 1-1,0-1 1,1 1-1,0 0 1,4-2-1,15-8-12,1 2-1,37-13 1,-59 23-52,368-138 324,-284 103-307,-81 34-31,-1-1 1,1 0-1,-1 0 1,0-1 0,1 1-1,6-7 1,-9 8-6,-1-1-1,1 1 1,0-1 0,0 1 0,0 0 0,0 0 0,0 0 0,1 0 0,-1 0 0,0 0 0,0 0 0,4 0 0,-6-3-792,0 7 30,-10 4 186,8-5 250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8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9 239 1756,'0'0'774,"-8"0"-344,68-6 208,36-13-364,-66 15-216,-1-1 1,36-12 0,1-2 0,33-11-27,-67 18-48,-23 9-43,0 0 0,0-1 0,0 0 0,0 0 0,-1-1 0,1 0 0,-1-1 0,0 0-1,8-8 1,-14 11-44,0-1-1,0 1 1,0-1-1,-1 0 1,1 0-1,-1 0 1,0 0-1,0 0 1,-1 0-1,1-7 1,-1 1-223,0-3-22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6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1600,'0'0'538,"35"9"622,-16-6-1010,0 0 1,1-1-1,0-1 0,35-3 1,-6 0-274,-47 2 42,1 0 0,-1 0 0,0 0 0,1 0 0,-1-1 0,0 1 0,1-1 1,-1 0-1,0 0 0,0 0 0,0 0 0,1 0 0,-1 0 0,0-1 0,0 1 0,-1 0 0,1-1 0,0 0 0,2-2 0,3-5-291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9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1744,'2'3'917,"20"-2"-695,0 1 0,-1 1 0,1 1 0,31 11-1,83 35-33,-119-43-161,-1 1 0,-1 0 0,1 1 0,26 21 0,-37-26-23,-1-1 1,0 1-1,0 0 0,0 1 0,0-1 0,-1 1 0,0 0 0,0-1 0,0 1 1,0 1-1,-1-1 0,0 0 0,0 1 0,0-1 0,-1 1 0,0-1 0,0 1 1,1 7-1,0 20 15,-1-27-15,0 1 1,-1 0-1,0 0 0,0 0 0,-2 12 0,-6 13-2,-1-1 0,-1 0 0,-2-1 0,0 0 0,-3-1 0,0 0 0,-2-2 0,-1 0 0,-1 0 0,-1-2 0,-31 31 0,43-49-52,4-4-16,0 1 1,0-1 0,0 1 0,1 0-1,-1 0 1,1 0 0,-3 6 0,5-10 36,1 0 0,0 1 0,-1-1 1,1 0-1,0 0 0,-1 0 1,1 0-1,0 0 0,-1 0 0,1 0 1,-1 0-1,1 0 0,0 0 1,-1 0-1,1 0 0,0 0 0,-1 0 1,1 0-1,0 0 0,-1 0 0,1 0 1,0 0-1,-1-1 0,1 1 1,0 0-1,-1 0 0,1 0 0,0-1 1,-1 1-1,1 0 0,0 0 0,0-1 1,-1 1-1,1 0 0,0 0 1,0-1-1,0 1 0,-1 0 0,1-1 1,0 1-1,0 0 0,0-1 0,0 1 1,0 0-1,0-1 0,0 1 1,0-1-1,0-12-364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9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3 1816,'0'-1'43,"-1"1"-1,1 0 0,-1 0 1,1-1-1,-1 1 1,1 0-1,-1 0 0,0 0 1,1 0-1,-1 0 0,1 0 1,-1 0-1,1 0 1,-1 0-1,1 0 0,-1 0 1,1 0-1,-1 0 1,1 0-1,-1 1 0,1-1 1,-1 0-1,0 1 1,-12 28 445,13 16-328,2 1 0,2 0 1,16 77-1,19 78-7,10-14-37,-45-161-97,5 6 6,-5-14 12,-6-35-75,1 14 19,1 0-1,-1 0 1,1 0-1,-1 0 1,0 0-1,-1 0 0,1 0 1,0 0-1,-3-3 1,2 3-17,0 0 1,0-1-1,1 1 0,-1 0 0,1-1 1,0 1-1,0 0 0,0-1 1,0-6-1,2-22-335,1 21 175,-2 0 1,0 0 0,0 0-1,-1 0 1,-3-16 0,-7 5-181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0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1 116 1880,'0'-5'48,"0"1"1,1 0-1,0-1 0,0 1 1,0 0-1,0 0 0,1-1 1,-1 1-1,1 0 0,0 0 0,1 1 1,-1-1-1,1 0 0,-1 1 1,1 0-1,0-1 0,0 1 0,0 0 1,1 0-1,-1 1 0,1-1 1,0 1-1,0 0 0,-1 0 0,1 0 1,1 0-1,5-1 0,5-2 23,1 1 0,0 0-1,0 1 1,1 1 0,-1 0-1,18 1 1,-17 2-33,0 0 0,1 1 0,-2 0 0,1 2 0,0 0 0,28 11 0,-37-12-29,1 0 1,-1 2 0,0-1 0,0 1 0,-1 0 0,1 0 0,-1 1 0,-1 0 0,1 0 0,-1 1-1,0-1 1,0 2 0,-1-1 0,6 10 0,-6-7 0,0 0 1,-1 1-1,0-1 0,-1 1 0,3 17 1,-5-23-9,-1 0 1,0 0 0,1 1-1,-2-1 1,1 0 0,-1 1-1,1-1 1,-1 0 0,-1 0 0,1 0-1,-1 0 1,0 0 0,-4 8-1,0-4 1,0-1 0,0 0 0,-1 0 0,0 0 0,-1-1 0,0 0 0,-11 8 0,-19 17 10,32-27-13,0-2 0,0 1 0,0 0 1,0-1-1,-1 0 0,0-1 0,1 0 0,-1 0 0,0 0 0,0-1 0,0 0 1,-8 1-1,-97 0 19,77-3 3,33 1-6,11 0-8,-13 0-8,18-4 0,-7 2 0,18-4 2,0 2-1,1 0 0,0 2 0,-1 0 0,1 2 0,35 4 0,-56-3-1,-1 0 0,1 0 0,-1 0 0,1 1 0,-1 0 0,0 0 0,6 3 0,17 7 0,-19-9 1,-1-1-1,0 1 0,1 1 1,-2-1-1,1 1 0,0 1 1,-1-1-1,1 1 0,-1 0 1,-1 0-1,1 1 0,-1-1 1,0 1-1,0 1 0,-1-1 1,1 1-1,-1-1 0,-1 1 1,1 0-1,-1 1 0,-1-1 1,1 1-1,-1-1 0,-1 1 1,2 7-1,3 35 4,-4-45-3,0 1-1,-1 0 0,0-1 0,0 1 1,-1 0-1,0 0 0,0 0 0,0-1 1,-1 1-1,1 0 0,-1 0 0,-1-1 0,1 1 1,-1-1-1,-4 11 0,-22 48 9,25-60-8,0 0 1,-1 0-1,1-1 1,-1 1-1,0-1 0,0 0 1,0 0-1,0 0 1,0 0-1,-1-1 1,1 0-1,-8 3 1,-3 2-3,4-3-1,-1 0-1,0-2 0,1 1 0,-1-1 0,0-1 0,-1 0 1,-21-2-1,23 1 1,-2 0-68,-1 0 0,1-1 0,0-1 0,0 0 0,0 0 0,0-1 0,1-1 0,-1 0 0,1-1 0,0 0 0,0-1 0,-17-12 0,27 16 3,0 0 1,0 0 0,1 0 0,-1-1 0,1 1 0,-1-1-1,1 1 1,0-1 0,-1-3 0,-6-10-468,6 3 148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0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55 1900,'24'-19'792,"-22"17"-748,0 0 0,0 0 0,0 0 0,1 0 0,-1 0-1,1 1 1,-1-1 0,1 1 0,0-1 0,0 1 0,-1 0 0,1 0 0,0 0 0,5 0 0,23-3 105,0 2-1,0 2 1,33 2-1,8 1-26,41-3 50,-111 0-152,-27-8-9,-53 6-11,37 0 1,-1 2 0,-41 6 1,76-6 0,0 1-1,0 0 1,0 0 0,0 1 0,0 0 0,0 0 0,1 1 0,-1-1 0,1 1-1,0 1 1,0-1 0,0 1 0,0 0 0,1 1 0,-1-1 0,1 1-1,0 0 1,1 1 0,-1-1 0,1 1 0,0 0 0,1 0 0,-1 0 0,-3 9-1,-1 6 0,5-15 0,1 0 0,-1 0 0,1 0 0,1 1-1,-1-1 1,1 0 0,0 1 0,1 7 0,-1 15 2,0-22-2,0 1 0,0-1 0,1 0-1,1 1 1,-1-1 0,1 0 0,0 0 0,1 1-1,-1-1 1,1 0 0,7 13 0,2 8 3,-11-26-4,1 1 0,-1-1 0,1 0 1,0 0-1,-1 1 0,1-1 0,1 0 0,-1 0 1,0 0-1,0 0 0,1 0 0,1 2 0,21 19 0,-20-18 0,-4-5 0,1 0 0,-1 0 0,1 0 0,-1 0 0,1 0 0,-1 0 0,0 0 0,1-1 0,-1 1 0,1 0 0,-1 0 0,1 0 0,-1 0 0,0 0 0,1-1 0,-1 1 0,0 0 0,1 0 0,-1-1 0,0 1 0,1 0 0,-1 0 0,0-1 0,1 1 0,-1 0 0,0-1 0,0 1 0,1-1 0,-1 1 0,0 0 0,0-1 0,0 1 0,1-1 0,-2-4 0,30-8-10,-7 5 5,-13 3 8,33-13-1,-28 12-4,13-1 1,4 5-3,37 2 5,-42 5 2,-18-4-3,1 0 0,-1 1 0,1 0 0,-1 0 0,0 1 1,1 0-1,-2 1 0,1 0 0,0 0 0,-1 0 0,10 8 0,-13-9 1,0 1-1,0-1 0,0 1 0,-1-1 0,1 1 1,-1 0-1,0 0 0,0 0 0,-1 1 0,1-1 0,-1 1 1,0-1-1,0 1 0,-1 0 0,1 0 0,-1 0 1,0 0-1,0 0 0,-1 0 0,1 8 0,0 19 6,0-27-5,0 1 0,-1-1 0,0 0 0,0 1 0,0-1 0,-1 0 0,1 0 0,-1 1 0,-1-1 0,1 0 0,-1 0 0,0 0 0,0 0 0,-3 6 0,-4 2 0,-1-1 0,0 0 0,0-1 0,-1 0 1,-1 0-1,0-1 0,0 0 0,-1-1 0,0-1 0,-1 0 0,0-1 0,0 0 0,0-1 0,-1-1 0,0 0 1,0-1-1,0-1 0,-1 0 0,1-1 0,-1-1 0,-18 0 0,1 0-34,13 0-87,0-1 0,0-1 0,-25-4 0,40 5 30,1-1 1,0 0-1,0 0 0,-1-1 0,1 1 1,0-1-1,1 0 0,-1 0 0,0 0 1,0 0-1,1-1 0,-1 1 0,1-1 1,0 0-1,0 0 0,0 0 0,0-1 1,1 1-1,-1-1 0,-3-6 1,4-5-271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1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16 232 1724,'-2'-13'601,"0"10"-568,1 1 1,-1 0-1,1 0 1,0-1 0,0 1-1,0-1 1,0 1-1,0-1 1,0 0-1,1 1 1,-1-1-1,1 0 1,0 1-1,0-1 1,0 0-1,0-2 1,1-66-94,0 43-92,0 23 87,-1 0 0,1 1 0,-1-1 0,1 0 0,1 0 0,-1 1 0,1-1 0,0 1 1,0-1-1,0 1 0,0 0 0,6-7 0,-6 4-154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1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13 217 1704,'0'-15'156,"0"1"-8,0-1-16,-12-6-28,12-1 4,0 8-40,0-1-4,0-7-16,0 8-28,0 0-12,0-1-32,0 8-28,0-8-20,0 8-44,0 0-28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 1728,'12'0'200,"1"-7"-20,0-1-16,0-6-20,0 7-24,0 0-28,12-8-20,-25 1-16,26 6-28,-13 1-48,0-7-24,0 7-36,-1-1-36,1 8-28,-13-7-36,13 7-56</inkml:trace>
  <inkml:trace contextRef="#ctx0" brushRef="#br0" timeOffset="1">91 499 1604,'12'0'168,"1"7"-32,0 0-16,0-7 0,13 7-28,-14 0-44,1-7-24,13 0-36,-13 0-20,0 0-32,-1 8-32,1-8-28,0 0-40,0-8-48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2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1 1644,'0'7'144,"13"0"0,-1 8-28,1-8 0,0 7-24,0-6-36,0-1-20,12 7-12,-12 1-36,-13-8-24,13 7-28,0-6-36,-13-1-16,13 0-36,-13 0-44</inkml:trace>
  <inkml:trace contextRef="#ctx0" brushRef="#br0" timeOffset="1">1 593 1724,'13'7'164,"-13"8"-24,13-1-16,0 1-8,-13 6-12,12-6-36,1-1-28,0 1-20,-13-1-28,0-7-20,13 1-44,-13-1-32,0 0-16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2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1604,'0'22'172,"0"-1"-28,0 8-16,0-7-32,0 0-32,0-1-68,0 1-60,0-7-44,0-1-64,0-7-84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3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 61 1608,'0'-2'40,"-1"0"0,1 0 0,-1-1 0,0 1-1,0 0 1,0 0 0,0 0 0,0 1 0,-1-1 0,1 0 0,0 0-1,-1 1 1,0-1 0,1 1 0,-1-1 0,0 1 0,0 0 0,0-1-1,1 1 1,-1 0 0,0 0 0,-1 1 0,1-1 0,0 0 0,0 1-1,0-1 1,-4 0 0,-78-12 281,60 10-244,7 1-123,0 1 1,0 0-1,-1 1 0,1 1 0,0 0 0,0 2 0,0 0 1,0 1-1,0 0 0,1 1 0,-28 13 0,19 3-456,12-13 176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6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25 1648,'10'-6'209,"-6"4"-124,-1-1-1,1 1 0,0 0 0,0 1 0,-1-1 0,1 1 1,0-1-1,1 1 0,-1 0 0,0 1 0,0-1 0,7 1 1,-5 0-48,1 1 0,-1 0 0,0 0 1,1 1-1,-1 0 0,0 0 1,0 0-1,0 1 0,0-1 0,0 2 1,-1-1-1,0 1 0,1-1 0,-1 2 1,0-1-1,-1 0 0,1 1 1,-1 0-1,0 0 0,6 10 0,-9-12-36,1 1 1,-2-1-1,1 0 0,0 1 0,0 0 0,-1-1 0,0 1 1,0-1-1,0 1 0,0-1 0,-1 1 0,1-1 0,-1 1 1,0-1-1,0 1 0,0-1 0,0 0 0,-1 1 0,1-1 0,-1 0 1,0 0-1,0 0 0,0 0 0,0 0 0,-1-1 0,1 1 1,-5 2-1,2 0-9,0-1 1,0 1-1,-1-2 1,0 1 0,0-1-1,0 0 1,0 0-1,-1 0 1,1-1-1,-1 0 1,0 0-1,1-1 1,-1 0-1,-12 1 1,19-2 10,0 0 1,-1 0-1,1 0 0,-1 0 0,1 0 1,0 0-1,-1-1 0,1 1 1,0 0-1,-1 0 0,1 0 1,-1 0-1,1 0 0,0-1 0,-1 1 1,1 0-1,0 0 0,-1 0 1,1-1-1,0 1 0,0 0 1,-1-1-1,1 1 0,0 0 0,0-1 1,0 1-1,-1 0 0,1-1 1,0 1-1,0 0 0,0-1 1,0 1-1,0 0 0,-1-1 0,1 1 1,0-1-1,0 1 0,0 0 1,0-1-1,0 1 0,0 0 1,0-1-1,1 1 0,-1-1 0,0 1 1,0 0-1,0-1 0,0 1 1,0 0-1,1-1 0,9-13 210,19 13-149,-13 1-27,0 0 1,0 0-1,28 6 0,-38-5-32,-1 1-1,0-1 1,0 1-1,0 0 1,0 1-1,0-1 0,0 1 1,-1 0-1,1 0 1,-1 1-1,0-1 1,0 1-1,0 0 1,-1 0-1,5 6 0,-3-3 1,-1 1-1,1 0 0,-2 0 1,1 0-1,-1 0 1,0 0-1,-1 1 0,0-1 1,0 1-1,-1 0 0,1 17 1,-2-21-2,0 0 0,-1-1 1,1 1-1,-1 0 0,0 0 0,0-1 1,0 1-1,-1 0 0,0-1 1,0 1-1,0-1 0,0 0 1,0 0-1,-1 0 0,0 0 0,0 0 1,0 0-1,0-1 0,-1 1 1,0-1-1,1 0 0,-7 4 0,1-4-1,-1-1 0,1 0 0,0 0 0,-1-1 0,1 0 0,-1-1 0,-18-1 0,10 1-11,9-1-144,0 0 0,-1 0 0,1 0 0,0-1 0,0-1-1,0 0 1,1 0 0,-1 0 0,0-1 0,1-1 0,0 1 0,0-1 0,-9-8 0,8 3-227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3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1760,'-13'0'192,"-12"7"-36,12 0-12,0 7-12,-13-6-32,13 6-64,-12 1-24,12-1-44,0 0-52,0-6-44,0 6-56,0-7-60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4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1612,'0'15'172,"0"-8"-20,0 7-16,0 1-28,0 6-56,0-6-48,0-1-60,0 8-48,0-8-60,0-6-72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4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1732,'0'29'216,"0"0"-36,0-8-4,0 1-24,0 0-24,0-1-40,0 1-44,0-8-40,-13 1-48,13-8-44,0-21-836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4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55 412 1628,'-13'-7'973,"13"-1"-841,-2 0-1,1 0 1,-1 0-1,0 0 1,0 1 0,-7-15-1,5 14-132,1 0-1,0 0 1,0 0 0,1-1-1,0 1 1,1-1-1,-1-9 1,1-11-166,0 20 43,0 0 1,1 1-1,0-1 1,1 1-1,-1-1 1,2 1-1,-1-1 1,1 1-1,5-15 1,-4 15-166</inkml:trace>
  <inkml:trace contextRef="#ctx0" brushRef="#br0" timeOffset="1">312 231 1632,'0'-21'180,"-13"6"-16,13-7-20,-13 1-16,13-1-20,0 8-36,0-8-36,0 7-32,13-6-48,-13 6-32,0 1-40,0-1-56,0 1-60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9.8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3567 1270 1680,'44'-10'1582,"-42"8"-1555,0-1 0,0 0 0,0 0 0,0 0 0,-1 0 0,0 0 1,1 0-1,-1-1 0,0 1 0,-1 0 0,1-1 0,0 1 0,-1 0 0,0-1 1,0 1-1,0-1 0,0 1 0,-1 0 0,1-1 0,-1 1 0,0 0 1,0-1-1,0 1 0,0 0 0,-3-5 0,-20-31 80,-12-14-57,-26-21-18,-96-67 26,128 116-52,-188-146-18,139 107 10,15 11-7,-133-83-1,72 71-17,-202-74-1,256 115 9,-134-27 0,-78 7-42,217 35 46,-131-9-19,37 5 2,97 6 14,-126-9 32,-176 1-30,-6 1 52,353 13-29,-5 1 11,0 1 0,-35 5 0,51-5-9,1 0-1,-1 1 1,1 0 0,0 1 0,0-1-1,0 1 1,0 0 0,0 1-1,0-1 1,1 1 0,0 0 0,0 1-1,-6 5 1,-6 5 76,-18 0-13,32-14-68,0 1 0,0-1 0,0 0 0,-1 1 0,1-2 0,0 1 1,-1 0-1,1 0 0,0-1 0,-1 0 0,1 0 0,-1 0 0,-5-1 0,3 1-2,5 0-3,-7 0-158,15-1-71,0-1 0,0 0 0,-1 0-1,1-1 1,-1 0 0,0 0 0,9-6 0,-9 6 60,4-3-210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0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1 1628,'-17'11'154,"0"0"1,1 1-1,-15 16 0,-17 12 137,-32 34 261,77-70-512,-1 0 1,1 1-1,0-1 1,0 0-1,0 1 1,-3 9-1,-11 14 213,16-27-238,1 1 0,-1-1 0,0 1 0,1-1 0,-1 1 0,1 0 0,0-1 0,-1 1 0,1-1 0,0 1 0,0 0 0,0-1 0,0 1 0,0 0 0,0-1 0,1 1 0,-1 0 0,0-1 0,1 1 0,-1-1 0,2 3 0,14 28 166,-16-32-180,3 5 9,1-1 0,0 0 0,0 0 0,1 0 0,-1 0 0,1-1 0,0 1 0,0-1 0,0 0 0,0-1 0,0 1 0,10 2 0,75 20 36,-67-20-32,0-1-1,1-2 1,45 1-1,-64-3 13,-9 0-173,-7-1-2019,11-3 1803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2.5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39 1676,'11'-13'353,"-10"11"-307,0 0-1,1 0 1,0 0-1,-1 1 1,1-1-1,0 0 1,0 1-1,0-1 1,0 1-1,0 0 1,0 0-1,0-1 1,1 1-1,-1 1 1,0-1-1,1 0 1,-1 1 0,0-1-1,4 0 1,-1 1-12,1 0 1,-1 0 0,0 1-1,1 0 1,-1-1 0,1 2-1,-1-1 1,0 1 0,0-1-1,0 2 1,0-1 0,0 0-1,0 1 1,-1 0 0,1 0-1,-1 0 1,0 1 0,0 0-1,0-1 1,6 9 0,-6-7-24,0-1 1,-1 0 0,1 1-1,-1 0 1,0 0 0,0 0-1,-1 0 1,1 0-1,-1 0 1,-1 1 0,1-1-1,-1 1 1,0-1 0,0 1-1,0 0 1,-1-1-1,0 1 1,0 0 0,-2 11-1,0-11-6,-1 0 0,0 0 0,-1 0 0,1 0 0,-1-1 0,0 1 0,-1-1 0,1 0 0,-1 0 0,0-1 0,0 0 0,-1 1 0,-10 5 0,11-7-2,0 0-1,-1 0 1,1 0-1,-1-1 1,1 0 0,-1 0-1,0 0 1,1-1 0,-1 0-1,0 0 1,0 0 0,0-1-1,0 0 1,0 0 0,-12-2-1,17 2 3,0 0-1,0-1 1,0 1-1,0-1 0,0 1 1,0-1-1,0 0 1,0 1-1,0-1 0,1 0 1,-1 1-1,0-1 1,0 0-1,1 0 0,-1 0 1,0 0-1,1 0 1,-1 0-1,1 0 0,-1 0 1,1 0-1,0 0 1,-1 0-1,1 0 0,0 0 1,0 0-1,0 0 1,-1 0-1,1-1 0,0 1 1,1 0-1,-1 0 1,0 0-1,0 0 0,0 0 1,1 0-1,-1 0 1,0 0-1,1 0 0,-1 0 1,1 0-1,0 0 1,-1 0-1,1 0 1,-1 0-1,1 0 0,1-1 1,3 0-3,0 0 0,0 1 1,-1-1-1,1 1 0,0 0 1,1 0-1,-1 0 0,0 1 1,0 0-1,0 0 0,0 0 1,0 1-1,1-1 0,-1 1 1,0 1-1,0-1 0,-1 1 1,1-1-1,0 1 0,0 1 1,-1-1-1,1 1 0,-1 0 1,4 3-1,-2-2 1,-1-1-1,0 2 1,0-1 0,-1 0-1,1 1 1,-1 0 0,0 0-1,-1 0 1,1 1 0,-1-1-1,0 1 1,0 0-1,0 0 1,-1 0 0,0 0-1,-1 0 1,1 0 0,1 13-1,-3-10 6,0-7-6,1 0 0,-1 0 0,0-1 0,0 1 0,0 0 0,0-1 0,0 1 0,0 0 0,-1-1 0,1 1 0,-1 0 0,1-1 0,-1 1 0,1-1 0,-1 1 0,0 0 0,0-1 0,0 0 0,0 1 0,0-1 0,0 1 0,0-1 0,0 0 0,0 0 0,-1 0 0,1 0 0,-3 2 0,-2-1 0,0 0 1,0 0-1,0-1 1,-1 0-1,1 0 1,0 0-1,0-1 1,-1 0-1,1 0 1,-12-3-1,-31 3-14,43 0-108,1 1 1,-1-1-1,0 0 0,1-1 1,-1 1-1,0-1 0,1 0 0,-1-1 1,1 1-1,0-1 0,-1 0 1,1 0-1,0-1 0,0 0 0,0 1 1,0-2-1,1 1 0,-1 0 1,-7-9-1,3 3-233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7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 1644,'-9'10'68,"1"1"0,0 0 0,0 0-1,2 1 1,-1-1 0,2 2 0,-1-1 0,2 1 0,-1-1-1,2 1 1,0 0 0,0 1 0,2-1 0,-2 24 0,4-29-40,1 1 1,0-1 0,0 0 0,0 1 0,1-1 0,0 0 0,1 0 0,0-1 0,0 1-1,0-1 1,1 0 0,0 0 0,11 11 0,-13-14-25,1-1-1,0 0 1,0 0-1,0 0 1,0 0-1,0 0 1,0-1-1,1 0 1,-1 0-1,1 0 1,6 2-1,-8-4-28,0 1-1,0-1 1,0 0-1,0 0 1,0 0 0,0 0-1,0-1 1,0 1-1,0-1 1,0 0-1,0 0 1,0 0-1,0 0 1,-1 0-1,1 0 1,0-1-1,-1 0 1,1 1-1,3-5 1,11-5-509,-8 2 193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0:00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1648,'0'0'1678,"-7"4"-964,31-3-670,22 1-8,-24 0-26,117-2 35,-140 1-44,0-1 0,1 0-1,-1 0 1,0 1 0,0-1 0,0 1 0,0-1 0,1 1-1,-1-1 1,0 1 0,1-1 0,-1 1 0,0 0-1,1-1 1,-1 1 0,1 0 0,-1 0 0,1-1-1,-1 1 1,1 0 0,-1 0 0,1 0 0,0 0 0,-1 0-1,1-1 1,0 3 0,-8 42 50,7 69 56,2-82-94,-1 169 9,1-197-14,5-4-6,-5 0-6,-1 0-73,-1 0 4,1 0-1,0 0 1,-1 0 0,1 0 0,-1 0 0,1-1 0,0 1 0,-1 0 0,1 0-1,0 0 1,-1-1 0,1 1 0,0 0 0,-1-1 0,1 1 0,0 0 0,0-1-1,-1 1 1,1 0 0,0-1 0,0 1 0,-1 0 0,1-1 0,0 1 0,0-1 0,0 1-1,0 0 1,0-2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3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13 116 1624,'-2'14'1460,"1"-16"-1439,0 1 1,0-1-1,0 1 0,0-1 0,0 1 0,0-1 0,1 0 1,-1 0-1,0 1 0,1-1 0,-1 0 0,1 0 0,0 0 1,-1 1-1,1-1 0,0 0 0,0 0 0,0 0 0,1 0 1,-1 0-1,0 1 0,2-5 0,-2 3 1,1-1 0,0 0-1,0 1 1,0-1 0,0 1 0,1-1-1,-1 1 1,1 0 0,0-1 0,0 1 0,3-3-1,2 1 3,0 0-1,1 1 0,0-1 0,0 2 0,0-1 1,0 1-1,1 0 0,-1 1 0,1 0 1,13-1-1,-9 1 1,0 2 0,0-1 0,0 1 0,0 1 1,0 0-1,24 6 0,-33-5-20,1 0 0,-1 0 0,0 1 0,0-1 0,0 1-1,0 0 1,0 0 0,-1 0 0,1 0 0,-1 1 0,4 4 0,12 11 8,-18-17-11,1-1 0,-1 0 0,0 1 0,0-1-1,0 1 1,0-1 0,0 1 0,0 0 0,0-1-1,-1 1 1,1 0 0,-1 0 0,1 0 0,-1-1-1,0 1 1,0 0 0,1 0 0,-1 0 0,0 0-1,-1-1 1,1 1 0,0 0 0,0 0 0,-1 0-1,1 0 1,-1-1 0,0 1 0,0 0 0,0 1-1,-1 1 2,0 0 0,0-1 0,0 1 0,-1-1 0,1 1-1,-1-1 1,0 0 0,0 0 0,0 0 0,-6 4-1,-20 9 1,12-8-1,1 1 0,0 1 0,1 0 0,0 1 0,0 1-1,-18 19 1,22-20-1,10-11 0,0 1 0,0 0 0,0 0 0,0 0 0,0 0 0,0 0 0,0 0 0,0 1 0,0-1 0,0 0 0,0 0 0,1 1 0,-1-1 0,1 1 0,-1-1 0,1 0 0,0 1 0,-1-1 0,1 1 0,0 2 0,-5 11 5,5-9 2,15 3-3,-7-6 0,0-1-1,0-1 0,0 0 1,1 0-1,-1 0 0,0-1 0,1 0 1,13-3-1,11 2-5,51 1 26,-82 0-28,-27-24-2110,24 18 1728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24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31 1764,'0'0'11,"0"0"0,1-1 0,-1 1-1,0 0 1,0 0 0,0-1 0,0 1 0,1 0 0,-1 0-1,0 0 1,0-1 0,0 1 0,0 0 0,0 0-1,0-1 1,0 1 0,0 0 0,0-1 0,0 1 0,0 0-1,0 0 1,0-1 0,0 1 0,0 0 0,0 0-1,0-1 1,0 1 0,0 0 0,0 0 0,0-1 0,-1 1-1,1 0 1,0 0 0,0-1 0,0 1 0,0 0-1,0 0 1,-1 0 0,1-1 0,0 1 0,0 0 0,-1 0-1,1 0 1,0 0 0,0 0 0,0-1 0,-1 1 0,1 0-1,0 0 1,0 0 0,-1 0 0,1 0 0,0 0-1,-1 0 1,1 0 0,0 0 0,-1 0 0,23-13 353,-9 11-293,-1 0 1,1 1 0,-1 0-1,1 1 1,0 0 0,-1 1-1,23 4 1,6 8 18,-39-12-87,-1-1 0,1 1-1,0 0 1,-1 0 0,1-1 0,-1 1-1,0 0 1,1 0 0,-1 0 0,0 1-1,0-1 1,1 0 0,-1 0 0,0 1-1,0-1 1,0 1 0,-1-1 0,1 1-1,0-1 1,0 1 0,-1-1 0,1 1-1,-1 1 1,4 17 10,-4-19-12,1 1 0,-1-1 0,0 0 0,1 0 0,-1 1 0,0-1 0,0 0 0,0 0 0,0 1 0,0-1 0,0 0 0,0 1 0,0-1 0,0 0 0,-1 0 0,1 1 0,-1-1 0,1 0 0,-1 0 0,1 1 0,-1-1 0,1 0 0,-1 0 0,0 0 0,0 0 0,0 0 0,0 0 0,0 0 0,0 0 0,0-1 0,-1 2 0,-2 1-1,0 0 0,-1 0-1,1-1 1,0 1 0,-1-1 0,0 0 0,1 0 0,-1-1 0,-8 2 0,-28 12-1,20-13 2,15-3 0,12 1 0,-4 0 4,0 1-5,1-1 1,-1 1-1,1-1 0,-1 1 0,1-1 0,-1 0 0,1 0 0,-1 0 0,1-1 1,3 0-1,16 1 4,-14 1 0,-1 1 1,0 0 0,0 1-1,0-1 1,-1 1-1,1 1 1,-1-1 0,1 1-1,-1 0 1,0 1-1,-1-1 1,1 1 0,-1 0-1,0 0 1,8 12 0,-10-12 9,0-1 0,0 1 0,-1 0 0,0 0 1,0 0-1,0 1 0,0-1 0,-1 0 0,0 1 0,0-1 1,-1 1-1,1-1 0,-1 1 0,0-1 0,-1 1 1,1-1-1,-1 0 0,0 1 0,-1-1 0,1 0 1,-5 10-1,4-11-4,0 0 1,-1 0-1,1-1 1,-1 1 0,1-1-1,-1 0 1,0 0-1,-1 0 1,1 0 0,0 0-1,-1-1 1,0 1-1,0-1 1,1 0 0,-1 0-1,0-1 1,0 1 0,-1-1-1,1 0 1,0 0-1,0 0 1,-1 0 0,1-1-1,0 0 1,-1 0-1,1 0 1,-5-1 0,-1 0-25,1 0 0,0-1 0,0 0 0,0 0 0,0-1 0,0 0 1,0-1-1,1 0 0,-1 0 0,1-1 0,-13-10 0,19 14-35,1 0-1,0 0 1,-1-1-1,1 1 1,0 0-1,0-1 1,0 1-1,0-1 1,0 1 0,0-1-1,0 0 1,1 1-1,-1-1 1,0 0-1,1 0 1,0 1-1,-1-1 1,1 0-1,0 0 1,0 0-1,0 0 1,0 1-1,0-1 1,0 0-1,1 0 1,-1 0-1,1 1 1,-1-1-1,1 0 1,-1 0-1,1 1 1,0-1-1,0 1 1,0-1-1,0 1 1,0-1-1,0 1 1,1-1-1,-1 1 1,3-2 0,4-2-297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25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1684,'270'0'1104,"-269"0"-1119,-1 0 0,0 0 0,1 0 0,-1 0 0,0 0 0,1 0 0,-1 0 0,0 0 0,1-1 0,-1 1 0,0 0 0,1 0 0,-1 0 0,0 0 0,0-1 0,1 1 0,-1 0 0,0 0 0,0-1 0,1 1 0,-1 0 0,0 0 0,0-1 0,1 1 0,-1 0 0,0-1 0,0 1 0,0 0 0,0-1 0,0 1 0,0 0 0,0-1 0,1 1 0,-1 0 0,0-1 0,0 1 0,0 0 0,0-1 0,0 1 0,-1 0 0,1-1 0,0 1 0,0 0 0,0-1 0,0 1 0,0 0 0,-1-1 0,1-2-139,0-1-88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25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1672,'0'0'246,"1"30"463,4-13-569,-2 0 1,0 1 0,0-1-1,-1 22 1,5 33 167,-5-58-250,-1 0-1,-1 1 0,-1 14 0,0-19-26,1 0 0,0 0-1,0 0 1,1 1 0,0-1 0,5 17-1,-8 6 29,-2-25-215,3-24-375,2-33-687,6 30 842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8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78 1672,'0'0'133,"0"-6"802,-8-37-591,8 42-337,0 0 1,-1 0 0,1 0 0,0 0 0,0 0 0,1 0 0,-1 0 0,0 0-1,0 0 1,0 0 0,1 0 0,-1 0 0,1 0 0,-1 0 0,0 1-1,1-1 1,0 0 0,-1 0 0,1 0 0,-1 0 0,1 1 0,0-1-1,0 0 1,-1 1 0,1-1 0,0 1 0,0-1 0,0 0 0,0 1-1,0 0 1,0-1 0,0 1 0,0 0 0,0-1 0,0 1 0,0 0-1,0 0 1,0 0 0,0 0 0,0 0 0,0 0 0,1 0 0,7-1-12,3 1 17,0 1 0,0 0 0,-1 1 0,1 1 0,0 0 1,-1 0-1,15 7 0,-21-7-9,-1-1 0,1 1 0,-1 0 0,0 0 0,0 0 0,0 0 0,0 1 0,-1 0 0,0 0 0,1 0 0,-1 0 0,-1 0 0,1 0 0,-1 1 0,1-1 0,-1 1 0,-1 0 0,3 7 0,-4-9-1,-1 0 0,0 0-1,1 0 1,-1 0 0,0 0 0,-1-1-1,1 1 1,0 0 0,-1-1 0,1 1-1,-1-1 1,0 0 0,0 1 0,0-1 0,-3 2-1,-44 37 29,16-15-7,17-11 7,11-12-14,0 1-1,1-1 1,0 1 0,-1 0 0,1 0-1,1 0 1,-1 1 0,1-1 0,-1 1-1,1 0 1,1 0 0,-1 0 0,1 1-1,0-1 1,0 0 0,0 1 0,-1 10-1,-1-8 45,4-7-60,0-1-1,0 0 1,-1 0 0,1 0-1,0 0 1,0 0-1,0 0 1,0 0 0,0 0-1,0 1 1,0-1 0,0 0-1,0 0 1,0 0-1,0 0 1,-1 0 0,1 0-1,0 1 1,0-1 0,0 0-1,0 0 1,0 0-1,0 0 1,0 0 0,0 0-1,0 1 1,0-1 0,0 0-1,0 0 1,1 0-1,-1 0 1,0 0 0,0 0-1,0 1 1,0-1 0,0 0-1,0 0 1,0 0-1,0 0 1,0 0 0,0 0-1,0 0 1,1 1 0,-1-1-1,0 0 1,0 0-1,0 0 1,0 0 0,0 0-1,0 0 1,0 0 0,1 0-1,-1 0 1,0 0-1,0 0 1,0 0 0,0 0-1,0 0 1,0 0 0,1 0-1,-1 0 1,0 0-1,0 0 1,0 0 0,8 3 16,-1 0 0,1-1 0,-1 0 1,1-1-1,0 1 0,-1-1 0,1-1 1,0 1-1,0-1 0,11-2 0,7 1 7,-26 1 0,2 0-60,-1 1 0,1-1 0,-1 0 0,1-1 0,-1 1 0,1 0 0,-1 0 0,1 0-1,-1-1 1,1 1 0,-1-1 0,0 1 0,1-1 0,-1 0 0,0 0 0,2 0 0,-3-1-50,-1 0 0,1 0 0,0 1 0,0-1-1,0 0 1,0 0 0,0 0 0,0 0 0,0 1 0,1-1 0,-1 0 0,1 0 0,-1 1 0,1-1 0,0 0 0,0 1 0,0-1 0,0 0 0,0 1 0,2-3 0,6-6-251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9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1740,'78'4'1682,"62"-4"-1036,-56 0-581,-83 0-126,-8-4-1975,6 4 1688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9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1776,'26'-1'1188,"86"15"-293,-59-8-684,-50-5-252,0-1 0,0 0 0,0 1-1,1-2 1,-1 1 0,0 0 0,0-1 0,0 1-1,0-1 1,0 0 0,5-2 0,2-31-1562,-10 24 1254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10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15 1848,'18'0'816,"196"-4"752,-222 1-1586,-1 1 0,0 0 1,0 1-1,0 0 0,0 1 1,-17 0-1,20 0 14,-18 0-14,9-1 23,0 1 0,0 0 0,-29 6 0,43-6 1,-1 1 0,0 0-1,1 0 1,-1 1 0,1-1 0,-1 0-1,1 0 1,0 1 0,-1-1-1,1 1 1,0-1 0,0 1-1,0-1 1,0 1 0,0 0 0,1-1-1,-1 1 1,0 0 0,1 0-1,0 0 1,-1 0 0,1-1-1,0 1 1,0 2 0,-2 57 39,2-44-27,-8 133 66,7-153-83,1-1-1,0 0 1,1 1 0,-1-1 0,1 0 0,-1 1-1,1-1 1,0 1 0,0-1 0,1 1 0,-1-1 0,1 1-1,0 0 1,0 0 0,0 0 0,0 0 0,5-5-1,-3 5 0,0 0 0,0 1 0,0 0 0,0 0-1,0 0 1,1 0 0,-1 1 0,0-1-1,1 1 1,0 1 0,-1-1 0,1 0 0,-1 1-1,8 0 1,-4 0 0,0 0 0,0 0 0,0 0-1,0 1 1,0 0 0,0 1 0,0-1 0,0 2 0,-1-1 0,1 1-1,-1 0 1,0 1 0,0-1 0,0 1 0,0 1 0,9 7-1,-11-4 1,1 0 0,-1 0 0,-1 0 0,0 1 0,0-1 0,0 1 0,-1 0 0,-1 0 0,1 0 0,-2 1 0,1-1 0,-1 1 0,0-1 0,-1 0 0,-2 16 0,2-21 1,-1-1 1,1 0-1,-1 0 0,0 1 0,0-1 0,0 0 0,-1 0 0,1 0 0,-1 0 0,0 0 0,0-1 0,0 1 0,0 0 0,0-1 0,0 1 0,-1-1 0,-2 2 1,0 1-1,-1-1 1,1 0 0,-1-1 0,0 1 0,0-1 0,0 0 0,-11 3 0,-9 0-58,-1-2 0,0-1-1,0 0 1,0-2 0,0-1 0,0-2-1,-46-7 1,67 7-122,1 1-1,0-1 1,0 1 0,0-1-1,0-1 1,1 1-1,-1-1 1,0 1 0,1-2-1,-5-3 1,7 2-181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5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 1868,'37'-4'1374,"67"7"-701,-79 0-698,1-2 0,-1-1-1,1 0 1,0-2 0,42-9 0,-64 10-71,0-1-1,-1 1 1,1 0 0,-1-1 0,0 0 0,1 1 0,-1-1 0,0-1-1,0 1 1,0 0 0,0-1 0,-1 0 0,1 1 0,-1-1 0,4-5 0,-5 2-250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FD6B7-421D-4E64-8609-EFDD4AEB209E}" type="datetimeFigureOut">
              <a:rPr lang="en-AU" smtClean="0"/>
              <a:t>17/04/2022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3B795-2C02-46F4-81A7-331610D17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74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8D2B-6B35-4AAE-AE08-0977986E5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3D3D7-6347-4D10-A580-BD7BFC8E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C744-2027-4830-BAD1-85473BCC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053-285A-4119-897C-903094804333}" type="datetime1">
              <a:rPr lang="en-AU" smtClean="0"/>
              <a:t>17/04/2022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4310-29A9-4C72-BB71-7C0DFDBB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D4E5-C229-47ED-9B83-B06F552A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08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D6C4-85BE-4FF2-A3D5-712E1E0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17C2E-B8B8-49D1-99BE-9DA7F3E1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841D-20B6-4563-931B-4BBB6D92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FDD9-F38A-4122-A752-CD11E2A86DF2}" type="datetime1">
              <a:rPr lang="en-AU" smtClean="0"/>
              <a:t>17/04/2022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49B1-C134-4772-A9F1-BBADF59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3AC2-BEF8-4B60-A18F-AF0A9F35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45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5C33D-F0B2-43C6-8D89-AD7EBF20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B0F8-C008-42E9-A53F-1307524C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C446-3F6A-4BF9-A016-78FB4D2F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E701-01A1-4A69-83A1-27414E078C25}" type="datetime1">
              <a:rPr lang="en-AU" smtClean="0"/>
              <a:t>17/04/2022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B9B3-F2DE-4AE9-B0F8-D81E2D39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22B3-0337-436B-9F9B-5DEDEB2A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7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41EC-D076-4DAF-BDC2-3B9E1966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0A5D-91B0-403F-9BFE-50150DD3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0B27-51EF-4011-A683-F5E9CAAB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3979-0A7F-4188-ABEE-1EF64E42114B}" type="datetime1">
              <a:rPr lang="en-AU" smtClean="0"/>
              <a:t>17/04/2022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A312-546A-42AE-87CC-182E57D1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8A93-E1BD-4602-A775-ED56B82F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79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C9CD-CA84-4D7D-AD73-91D0FD1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F1B0-A952-4F06-90D7-90C21C16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E0E9-B0FB-4CC2-8DC1-2B58E5B0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A188-77CB-47C8-9097-5539A099C7AF}" type="datetime1">
              <a:rPr lang="en-AU" smtClean="0"/>
              <a:t>17/04/2022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AA3B-F1EA-4F00-94B6-0E263896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3DB7-09DF-469B-8680-9EA3D588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33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E6EE-6F80-4C51-8E79-D04FF44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1FE1-22C5-4C97-A2CE-43A5362E0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25B7F-502C-4B54-84B2-705EEE6C6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E5BA0-4B15-4BFC-A2CF-7133AA6E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55F3-1E30-414E-9C16-2386E1818E94}" type="datetime1">
              <a:rPr lang="en-AU" smtClean="0"/>
              <a:t>17/04/2022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891C-C673-4AF3-8D7F-0A29A71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CCCC-3B5E-4BCC-BC09-40FC7E08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4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2F26-F854-4338-9412-9A481F33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FEDC-3E64-437A-AE99-18126006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F744E-5945-4424-9BFE-3F90F07D9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58709-B1F0-4314-9BD5-EA74FAF8D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EE8EA-38AA-496D-8E41-94610B63B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7D27-E462-46F5-B753-20BB8F0B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4A3-435D-48E7-8F67-772CC12B71FA}" type="datetime1">
              <a:rPr lang="en-AU" smtClean="0"/>
              <a:t>17/04/2022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3821A-B4BF-4976-89C7-352A06DD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B5EB2-2FD0-4B99-A383-3637286F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61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1F7F-2796-4A73-B6F8-FDCD9ED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2F344-0ABB-4C94-ADDF-B93FD9C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61E6-F1B5-436E-9374-0F74147949D8}" type="datetime1">
              <a:rPr lang="en-AU" smtClean="0"/>
              <a:t>17/04/2022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CA1C4-18DB-427D-BF04-092F2695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9C0B1-9CD5-48C7-BD79-3DA017A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94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40764-4C45-4AE2-91C4-5FBD29FF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F48B-1281-49AF-A58D-CF42784D36E5}" type="datetime1">
              <a:rPr lang="en-AU" smtClean="0"/>
              <a:t>17/04/2022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F3DB3-4B1C-4750-928A-A67E738D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8B1D0-C787-4075-9B24-61FDAC19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325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B2C5-1861-4D65-9D81-77580A81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490B-B321-4BAD-94FD-D4D385F1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6131A-792E-486C-9091-346AF2BC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1BC83-64D2-4681-8955-C10A9DE3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A679-2705-4E4A-9529-519AB187528E}" type="datetime1">
              <a:rPr lang="en-AU" smtClean="0"/>
              <a:t>17/04/2022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819E-F743-4A0F-BA85-E1F83889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B0DC-92AE-4A68-8D54-D7DD2C2B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8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CBA7-1560-46FA-954B-8A73343F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8605F-A602-41CB-8DBD-D011CA07A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2F41F-2B68-498A-A6F7-3FE764ED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B473A-A428-424E-8D74-B1A2E410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F37-93E5-4075-AD0F-74352ECA0234}" type="datetime1">
              <a:rPr lang="en-AU" smtClean="0"/>
              <a:t>17/04/2022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AD5AE-7189-43F4-9B05-D222E66B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0A5EC-91E3-4535-9D3F-F3541664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6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AE5D2-30CA-4D23-BFC7-2D5CDDA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1ABF-DA3A-45C3-9F1C-A9BB50E9F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301A-E15D-4506-97CA-31737712F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EFAA-6547-4112-97EA-F645F849742E}" type="datetime1">
              <a:rPr lang="en-AU" smtClean="0"/>
              <a:t>17/04/2022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F2DD-5EF8-4152-8002-421D2A53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4BD8-0DF3-48C6-8967-F213543B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01" Type="http://schemas.openxmlformats.org/officeDocument/2006/relationships/image" Target="../media/image10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.png"/><Relationship Id="rId299" Type="http://schemas.openxmlformats.org/officeDocument/2006/relationships/image" Target="../media/image256.png"/><Relationship Id="rId671" Type="http://schemas.openxmlformats.org/officeDocument/2006/relationships/image" Target="../media/image442.png"/><Relationship Id="rId21" Type="http://schemas.openxmlformats.org/officeDocument/2006/relationships/image" Target="../media/image117.png"/><Relationship Id="rId63" Type="http://schemas.openxmlformats.org/officeDocument/2006/relationships/image" Target="../media/image138.png"/><Relationship Id="rId159" Type="http://schemas.openxmlformats.org/officeDocument/2006/relationships/image" Target="../media/image186.png"/><Relationship Id="rId324" Type="http://schemas.openxmlformats.org/officeDocument/2006/relationships/customXml" Target="../ink/ink269.xml"/><Relationship Id="rId366" Type="http://schemas.openxmlformats.org/officeDocument/2006/relationships/customXml" Target="../ink/ink290.xml"/><Relationship Id="rId531" Type="http://schemas.openxmlformats.org/officeDocument/2006/relationships/image" Target="../media/image372.png"/><Relationship Id="rId573" Type="http://schemas.openxmlformats.org/officeDocument/2006/relationships/image" Target="../media/image393.png"/><Relationship Id="rId629" Type="http://schemas.openxmlformats.org/officeDocument/2006/relationships/image" Target="../media/image421.png"/><Relationship Id="rId170" Type="http://schemas.openxmlformats.org/officeDocument/2006/relationships/customXml" Target="../ink/ink192.xml"/><Relationship Id="rId226" Type="http://schemas.openxmlformats.org/officeDocument/2006/relationships/customXml" Target="../ink/ink220.xml"/><Relationship Id="rId433" Type="http://schemas.openxmlformats.org/officeDocument/2006/relationships/image" Target="../media/image323.png"/><Relationship Id="rId268" Type="http://schemas.openxmlformats.org/officeDocument/2006/relationships/customXml" Target="../ink/ink241.xml"/><Relationship Id="rId475" Type="http://schemas.openxmlformats.org/officeDocument/2006/relationships/image" Target="../media/image344.png"/><Relationship Id="rId640" Type="http://schemas.openxmlformats.org/officeDocument/2006/relationships/customXml" Target="../ink/ink427.xml"/><Relationship Id="rId682" Type="http://schemas.openxmlformats.org/officeDocument/2006/relationships/customXml" Target="../ink/ink448.xml"/><Relationship Id="rId32" Type="http://schemas.openxmlformats.org/officeDocument/2006/relationships/customXml" Target="../ink/ink123.xml"/><Relationship Id="rId74" Type="http://schemas.openxmlformats.org/officeDocument/2006/relationships/customXml" Target="../ink/ink144.xml"/><Relationship Id="rId128" Type="http://schemas.openxmlformats.org/officeDocument/2006/relationships/customXml" Target="../ink/ink171.xml"/><Relationship Id="rId335" Type="http://schemas.openxmlformats.org/officeDocument/2006/relationships/image" Target="../media/image274.png"/><Relationship Id="rId377" Type="http://schemas.openxmlformats.org/officeDocument/2006/relationships/image" Target="../media/image295.png"/><Relationship Id="rId500" Type="http://schemas.openxmlformats.org/officeDocument/2006/relationships/customXml" Target="../ink/ink357.xml"/><Relationship Id="rId542" Type="http://schemas.openxmlformats.org/officeDocument/2006/relationships/customXml" Target="../ink/ink378.xml"/><Relationship Id="rId584" Type="http://schemas.openxmlformats.org/officeDocument/2006/relationships/customXml" Target="../ink/ink399.xml"/><Relationship Id="rId5" Type="http://schemas.openxmlformats.org/officeDocument/2006/relationships/image" Target="../media/image109.png"/><Relationship Id="rId181" Type="http://schemas.openxmlformats.org/officeDocument/2006/relationships/image" Target="../media/image197.png"/><Relationship Id="rId237" Type="http://schemas.openxmlformats.org/officeDocument/2006/relationships/image" Target="../media/image225.png"/><Relationship Id="rId402" Type="http://schemas.openxmlformats.org/officeDocument/2006/relationships/customXml" Target="../ink/ink308.xml"/><Relationship Id="rId279" Type="http://schemas.openxmlformats.org/officeDocument/2006/relationships/image" Target="../media/image246.png"/><Relationship Id="rId444" Type="http://schemas.openxmlformats.org/officeDocument/2006/relationships/customXml" Target="../ink/ink329.xml"/><Relationship Id="rId486" Type="http://schemas.openxmlformats.org/officeDocument/2006/relationships/customXml" Target="../ink/ink350.xml"/><Relationship Id="rId651" Type="http://schemas.openxmlformats.org/officeDocument/2006/relationships/image" Target="../media/image432.png"/><Relationship Id="rId43" Type="http://schemas.openxmlformats.org/officeDocument/2006/relationships/image" Target="../media/image128.png"/><Relationship Id="rId139" Type="http://schemas.openxmlformats.org/officeDocument/2006/relationships/image" Target="../media/image176.png"/><Relationship Id="rId290" Type="http://schemas.openxmlformats.org/officeDocument/2006/relationships/customXml" Target="../ink/ink252.xml"/><Relationship Id="rId304" Type="http://schemas.openxmlformats.org/officeDocument/2006/relationships/customXml" Target="../ink/ink259.xml"/><Relationship Id="rId346" Type="http://schemas.openxmlformats.org/officeDocument/2006/relationships/customXml" Target="../ink/ink280.xml"/><Relationship Id="rId388" Type="http://schemas.openxmlformats.org/officeDocument/2006/relationships/customXml" Target="../ink/ink301.xml"/><Relationship Id="rId511" Type="http://schemas.openxmlformats.org/officeDocument/2006/relationships/image" Target="../media/image362.png"/><Relationship Id="rId553" Type="http://schemas.openxmlformats.org/officeDocument/2006/relationships/image" Target="../media/image383.png"/><Relationship Id="rId609" Type="http://schemas.openxmlformats.org/officeDocument/2006/relationships/image" Target="../media/image411.png"/><Relationship Id="rId85" Type="http://schemas.openxmlformats.org/officeDocument/2006/relationships/image" Target="../media/image149.png"/><Relationship Id="rId150" Type="http://schemas.openxmlformats.org/officeDocument/2006/relationships/customXml" Target="../ink/ink182.xml"/><Relationship Id="rId192" Type="http://schemas.openxmlformats.org/officeDocument/2006/relationships/customXml" Target="../ink/ink203.xml"/><Relationship Id="rId206" Type="http://schemas.openxmlformats.org/officeDocument/2006/relationships/customXml" Target="../ink/ink210.xml"/><Relationship Id="rId413" Type="http://schemas.openxmlformats.org/officeDocument/2006/relationships/image" Target="../media/image313.png"/><Relationship Id="rId595" Type="http://schemas.openxmlformats.org/officeDocument/2006/relationships/image" Target="../media/image404.png"/><Relationship Id="rId248" Type="http://schemas.openxmlformats.org/officeDocument/2006/relationships/customXml" Target="../ink/ink231.xml"/><Relationship Id="rId455" Type="http://schemas.openxmlformats.org/officeDocument/2006/relationships/image" Target="../media/image334.png"/><Relationship Id="rId497" Type="http://schemas.openxmlformats.org/officeDocument/2006/relationships/image" Target="../media/image355.png"/><Relationship Id="rId620" Type="http://schemas.openxmlformats.org/officeDocument/2006/relationships/customXml" Target="../ink/ink417.xml"/><Relationship Id="rId662" Type="http://schemas.openxmlformats.org/officeDocument/2006/relationships/customXml" Target="../ink/ink438.xml"/><Relationship Id="rId12" Type="http://schemas.openxmlformats.org/officeDocument/2006/relationships/customXml" Target="../ink/ink113.xml"/><Relationship Id="rId108" Type="http://schemas.openxmlformats.org/officeDocument/2006/relationships/customXml" Target="../ink/ink161.xml"/><Relationship Id="rId315" Type="http://schemas.openxmlformats.org/officeDocument/2006/relationships/image" Target="../media/image264.png"/><Relationship Id="rId357" Type="http://schemas.openxmlformats.org/officeDocument/2006/relationships/image" Target="../media/image285.png"/><Relationship Id="rId522" Type="http://schemas.openxmlformats.org/officeDocument/2006/relationships/customXml" Target="../ink/ink368.xml"/><Relationship Id="rId54" Type="http://schemas.openxmlformats.org/officeDocument/2006/relationships/customXml" Target="../ink/ink134.xml"/><Relationship Id="rId96" Type="http://schemas.openxmlformats.org/officeDocument/2006/relationships/customXml" Target="../ink/ink155.xml"/><Relationship Id="rId161" Type="http://schemas.openxmlformats.org/officeDocument/2006/relationships/image" Target="../media/image187.png"/><Relationship Id="rId217" Type="http://schemas.openxmlformats.org/officeDocument/2006/relationships/image" Target="../media/image215.png"/><Relationship Id="rId399" Type="http://schemas.openxmlformats.org/officeDocument/2006/relationships/image" Target="../media/image306.png"/><Relationship Id="rId564" Type="http://schemas.openxmlformats.org/officeDocument/2006/relationships/customXml" Target="../ink/ink389.xml"/><Relationship Id="rId259" Type="http://schemas.openxmlformats.org/officeDocument/2006/relationships/image" Target="../media/image236.png"/><Relationship Id="rId424" Type="http://schemas.openxmlformats.org/officeDocument/2006/relationships/customXml" Target="../ink/ink319.xml"/><Relationship Id="rId466" Type="http://schemas.openxmlformats.org/officeDocument/2006/relationships/customXml" Target="../ink/ink340.xml"/><Relationship Id="rId631" Type="http://schemas.openxmlformats.org/officeDocument/2006/relationships/image" Target="../media/image422.png"/><Relationship Id="rId673" Type="http://schemas.openxmlformats.org/officeDocument/2006/relationships/image" Target="../media/image443.png"/><Relationship Id="rId23" Type="http://schemas.openxmlformats.org/officeDocument/2006/relationships/image" Target="../media/image118.png"/><Relationship Id="rId119" Type="http://schemas.openxmlformats.org/officeDocument/2006/relationships/image" Target="../media/image166.png"/><Relationship Id="rId270" Type="http://schemas.openxmlformats.org/officeDocument/2006/relationships/customXml" Target="../ink/ink242.xml"/><Relationship Id="rId326" Type="http://schemas.openxmlformats.org/officeDocument/2006/relationships/customXml" Target="../ink/ink270.xml"/><Relationship Id="rId533" Type="http://schemas.openxmlformats.org/officeDocument/2006/relationships/image" Target="../media/image373.png"/><Relationship Id="rId65" Type="http://schemas.openxmlformats.org/officeDocument/2006/relationships/image" Target="../media/image139.png"/><Relationship Id="rId130" Type="http://schemas.openxmlformats.org/officeDocument/2006/relationships/customXml" Target="../ink/ink172.xml"/><Relationship Id="rId368" Type="http://schemas.openxmlformats.org/officeDocument/2006/relationships/customXml" Target="../ink/ink291.xml"/><Relationship Id="rId575" Type="http://schemas.openxmlformats.org/officeDocument/2006/relationships/image" Target="../media/image394.png"/><Relationship Id="rId172" Type="http://schemas.openxmlformats.org/officeDocument/2006/relationships/customXml" Target="../ink/ink193.xml"/><Relationship Id="rId228" Type="http://schemas.openxmlformats.org/officeDocument/2006/relationships/customXml" Target="../ink/ink221.xml"/><Relationship Id="rId435" Type="http://schemas.openxmlformats.org/officeDocument/2006/relationships/image" Target="../media/image324.png"/><Relationship Id="rId477" Type="http://schemas.openxmlformats.org/officeDocument/2006/relationships/image" Target="../media/image345.png"/><Relationship Id="rId600" Type="http://schemas.openxmlformats.org/officeDocument/2006/relationships/customXml" Target="../ink/ink407.xml"/><Relationship Id="rId642" Type="http://schemas.openxmlformats.org/officeDocument/2006/relationships/customXml" Target="../ink/ink428.xml"/><Relationship Id="rId684" Type="http://schemas.openxmlformats.org/officeDocument/2006/relationships/customXml" Target="../ink/ink449.xml"/><Relationship Id="rId281" Type="http://schemas.openxmlformats.org/officeDocument/2006/relationships/image" Target="../media/image247.png"/><Relationship Id="rId337" Type="http://schemas.openxmlformats.org/officeDocument/2006/relationships/image" Target="../media/image275.png"/><Relationship Id="rId502" Type="http://schemas.openxmlformats.org/officeDocument/2006/relationships/customXml" Target="../ink/ink358.xml"/><Relationship Id="rId34" Type="http://schemas.openxmlformats.org/officeDocument/2006/relationships/customXml" Target="../ink/ink124.xml"/><Relationship Id="rId76" Type="http://schemas.openxmlformats.org/officeDocument/2006/relationships/customXml" Target="../ink/ink145.xml"/><Relationship Id="rId141" Type="http://schemas.openxmlformats.org/officeDocument/2006/relationships/image" Target="../media/image177.png"/><Relationship Id="rId379" Type="http://schemas.openxmlformats.org/officeDocument/2006/relationships/image" Target="../media/image296.png"/><Relationship Id="rId544" Type="http://schemas.openxmlformats.org/officeDocument/2006/relationships/customXml" Target="../ink/ink379.xml"/><Relationship Id="rId586" Type="http://schemas.openxmlformats.org/officeDocument/2006/relationships/customXml" Target="../ink/ink400.xml"/><Relationship Id="rId7" Type="http://schemas.openxmlformats.org/officeDocument/2006/relationships/image" Target="../media/image110.png"/><Relationship Id="rId183" Type="http://schemas.openxmlformats.org/officeDocument/2006/relationships/image" Target="../media/image198.png"/><Relationship Id="rId239" Type="http://schemas.openxmlformats.org/officeDocument/2006/relationships/image" Target="../media/image226.png"/><Relationship Id="rId390" Type="http://schemas.openxmlformats.org/officeDocument/2006/relationships/customXml" Target="../ink/ink302.xml"/><Relationship Id="rId404" Type="http://schemas.openxmlformats.org/officeDocument/2006/relationships/customXml" Target="../ink/ink309.xml"/><Relationship Id="rId446" Type="http://schemas.openxmlformats.org/officeDocument/2006/relationships/customXml" Target="../ink/ink330.xml"/><Relationship Id="rId611" Type="http://schemas.openxmlformats.org/officeDocument/2006/relationships/image" Target="../media/image412.png"/><Relationship Id="rId653" Type="http://schemas.openxmlformats.org/officeDocument/2006/relationships/image" Target="../media/image433.png"/><Relationship Id="rId250" Type="http://schemas.openxmlformats.org/officeDocument/2006/relationships/customXml" Target="../ink/ink232.xml"/><Relationship Id="rId292" Type="http://schemas.openxmlformats.org/officeDocument/2006/relationships/customXml" Target="../ink/ink253.xml"/><Relationship Id="rId306" Type="http://schemas.openxmlformats.org/officeDocument/2006/relationships/customXml" Target="../ink/ink260.xml"/><Relationship Id="rId488" Type="http://schemas.openxmlformats.org/officeDocument/2006/relationships/customXml" Target="../ink/ink351.xml"/><Relationship Id="rId45" Type="http://schemas.openxmlformats.org/officeDocument/2006/relationships/image" Target="../media/image129.png"/><Relationship Id="rId87" Type="http://schemas.openxmlformats.org/officeDocument/2006/relationships/image" Target="../media/image150.png"/><Relationship Id="rId110" Type="http://schemas.openxmlformats.org/officeDocument/2006/relationships/customXml" Target="../ink/ink162.xml"/><Relationship Id="rId348" Type="http://schemas.openxmlformats.org/officeDocument/2006/relationships/customXml" Target="../ink/ink281.xml"/><Relationship Id="rId513" Type="http://schemas.openxmlformats.org/officeDocument/2006/relationships/image" Target="../media/image363.png"/><Relationship Id="rId555" Type="http://schemas.openxmlformats.org/officeDocument/2006/relationships/image" Target="../media/image384.png"/><Relationship Id="rId597" Type="http://schemas.openxmlformats.org/officeDocument/2006/relationships/image" Target="../media/image405.png"/><Relationship Id="rId152" Type="http://schemas.openxmlformats.org/officeDocument/2006/relationships/customXml" Target="../ink/ink183.xml"/><Relationship Id="rId194" Type="http://schemas.openxmlformats.org/officeDocument/2006/relationships/customXml" Target="../ink/ink204.xml"/><Relationship Id="rId208" Type="http://schemas.openxmlformats.org/officeDocument/2006/relationships/customXml" Target="../ink/ink211.xml"/><Relationship Id="rId415" Type="http://schemas.openxmlformats.org/officeDocument/2006/relationships/image" Target="../media/image314.png"/><Relationship Id="rId457" Type="http://schemas.openxmlformats.org/officeDocument/2006/relationships/image" Target="../media/image335.png"/><Relationship Id="rId622" Type="http://schemas.openxmlformats.org/officeDocument/2006/relationships/customXml" Target="../ink/ink418.xml"/><Relationship Id="rId261" Type="http://schemas.openxmlformats.org/officeDocument/2006/relationships/image" Target="../media/image237.png"/><Relationship Id="rId499" Type="http://schemas.openxmlformats.org/officeDocument/2006/relationships/image" Target="../media/image356.png"/><Relationship Id="rId664" Type="http://schemas.openxmlformats.org/officeDocument/2006/relationships/customXml" Target="../ink/ink439.xml"/><Relationship Id="rId14" Type="http://schemas.openxmlformats.org/officeDocument/2006/relationships/customXml" Target="../ink/ink114.xml"/><Relationship Id="rId56" Type="http://schemas.openxmlformats.org/officeDocument/2006/relationships/customXml" Target="../ink/ink135.xml"/><Relationship Id="rId317" Type="http://schemas.openxmlformats.org/officeDocument/2006/relationships/image" Target="../media/image265.png"/><Relationship Id="rId359" Type="http://schemas.openxmlformats.org/officeDocument/2006/relationships/image" Target="../media/image286.png"/><Relationship Id="rId524" Type="http://schemas.openxmlformats.org/officeDocument/2006/relationships/customXml" Target="../ink/ink369.xml"/><Relationship Id="rId566" Type="http://schemas.openxmlformats.org/officeDocument/2006/relationships/customXml" Target="../ink/ink390.xml"/><Relationship Id="rId98" Type="http://schemas.openxmlformats.org/officeDocument/2006/relationships/customXml" Target="../ink/ink156.xml"/><Relationship Id="rId121" Type="http://schemas.openxmlformats.org/officeDocument/2006/relationships/image" Target="../media/image167.png"/><Relationship Id="rId163" Type="http://schemas.openxmlformats.org/officeDocument/2006/relationships/image" Target="../media/image188.png"/><Relationship Id="rId219" Type="http://schemas.openxmlformats.org/officeDocument/2006/relationships/image" Target="../media/image216.png"/><Relationship Id="rId370" Type="http://schemas.openxmlformats.org/officeDocument/2006/relationships/customXml" Target="../ink/ink292.xml"/><Relationship Id="rId426" Type="http://schemas.openxmlformats.org/officeDocument/2006/relationships/customXml" Target="../ink/ink320.xml"/><Relationship Id="rId633" Type="http://schemas.openxmlformats.org/officeDocument/2006/relationships/image" Target="../media/image423.png"/><Relationship Id="rId230" Type="http://schemas.openxmlformats.org/officeDocument/2006/relationships/customXml" Target="../ink/ink222.xml"/><Relationship Id="rId468" Type="http://schemas.openxmlformats.org/officeDocument/2006/relationships/customXml" Target="../ink/ink341.xml"/><Relationship Id="rId675" Type="http://schemas.openxmlformats.org/officeDocument/2006/relationships/image" Target="../media/image444.png"/><Relationship Id="rId25" Type="http://schemas.openxmlformats.org/officeDocument/2006/relationships/image" Target="../media/image119.png"/><Relationship Id="rId67" Type="http://schemas.openxmlformats.org/officeDocument/2006/relationships/image" Target="../media/image140.png"/><Relationship Id="rId272" Type="http://schemas.openxmlformats.org/officeDocument/2006/relationships/customXml" Target="../ink/ink243.xml"/><Relationship Id="rId328" Type="http://schemas.openxmlformats.org/officeDocument/2006/relationships/customXml" Target="../ink/ink271.xml"/><Relationship Id="rId535" Type="http://schemas.openxmlformats.org/officeDocument/2006/relationships/image" Target="../media/image374.png"/><Relationship Id="rId577" Type="http://schemas.openxmlformats.org/officeDocument/2006/relationships/image" Target="../media/image395.png"/><Relationship Id="rId132" Type="http://schemas.openxmlformats.org/officeDocument/2006/relationships/customXml" Target="../ink/ink173.xml"/><Relationship Id="rId174" Type="http://schemas.openxmlformats.org/officeDocument/2006/relationships/customXml" Target="../ink/ink194.xml"/><Relationship Id="rId381" Type="http://schemas.openxmlformats.org/officeDocument/2006/relationships/image" Target="../media/image297.png"/><Relationship Id="rId602" Type="http://schemas.openxmlformats.org/officeDocument/2006/relationships/customXml" Target="../ink/ink408.xml"/><Relationship Id="rId241" Type="http://schemas.openxmlformats.org/officeDocument/2006/relationships/image" Target="../media/image227.png"/><Relationship Id="rId437" Type="http://schemas.openxmlformats.org/officeDocument/2006/relationships/image" Target="../media/image325.png"/><Relationship Id="rId479" Type="http://schemas.openxmlformats.org/officeDocument/2006/relationships/image" Target="../media/image346.png"/><Relationship Id="rId644" Type="http://schemas.openxmlformats.org/officeDocument/2006/relationships/customXml" Target="../ink/ink429.xml"/><Relationship Id="rId686" Type="http://schemas.openxmlformats.org/officeDocument/2006/relationships/customXml" Target="../ink/ink450.xml"/><Relationship Id="rId36" Type="http://schemas.openxmlformats.org/officeDocument/2006/relationships/customXml" Target="../ink/ink125.xml"/><Relationship Id="rId283" Type="http://schemas.openxmlformats.org/officeDocument/2006/relationships/image" Target="../media/image248.png"/><Relationship Id="rId339" Type="http://schemas.openxmlformats.org/officeDocument/2006/relationships/image" Target="../media/image276.png"/><Relationship Id="rId490" Type="http://schemas.openxmlformats.org/officeDocument/2006/relationships/customXml" Target="../ink/ink352.xml"/><Relationship Id="rId504" Type="http://schemas.openxmlformats.org/officeDocument/2006/relationships/customXml" Target="../ink/ink359.xml"/><Relationship Id="rId546" Type="http://schemas.openxmlformats.org/officeDocument/2006/relationships/customXml" Target="../ink/ink380.xml"/><Relationship Id="rId78" Type="http://schemas.openxmlformats.org/officeDocument/2006/relationships/customXml" Target="../ink/ink146.xml"/><Relationship Id="rId101" Type="http://schemas.openxmlformats.org/officeDocument/2006/relationships/image" Target="../media/image157.png"/><Relationship Id="rId143" Type="http://schemas.openxmlformats.org/officeDocument/2006/relationships/image" Target="../media/image178.png"/><Relationship Id="rId185" Type="http://schemas.openxmlformats.org/officeDocument/2006/relationships/image" Target="../media/image199.png"/><Relationship Id="rId350" Type="http://schemas.openxmlformats.org/officeDocument/2006/relationships/customXml" Target="../ink/ink282.xml"/><Relationship Id="rId406" Type="http://schemas.openxmlformats.org/officeDocument/2006/relationships/customXml" Target="../ink/ink310.xml"/><Relationship Id="rId588" Type="http://schemas.openxmlformats.org/officeDocument/2006/relationships/customXml" Target="../ink/ink401.xml"/><Relationship Id="rId9" Type="http://schemas.openxmlformats.org/officeDocument/2006/relationships/image" Target="../media/image111.png"/><Relationship Id="rId210" Type="http://schemas.openxmlformats.org/officeDocument/2006/relationships/customXml" Target="../ink/ink212.xml"/><Relationship Id="rId392" Type="http://schemas.openxmlformats.org/officeDocument/2006/relationships/customXml" Target="../ink/ink303.xml"/><Relationship Id="rId448" Type="http://schemas.openxmlformats.org/officeDocument/2006/relationships/customXml" Target="../ink/ink331.xml"/><Relationship Id="rId613" Type="http://schemas.openxmlformats.org/officeDocument/2006/relationships/image" Target="../media/image413.png"/><Relationship Id="rId655" Type="http://schemas.openxmlformats.org/officeDocument/2006/relationships/image" Target="../media/image434.png"/><Relationship Id="rId252" Type="http://schemas.openxmlformats.org/officeDocument/2006/relationships/customXml" Target="../ink/ink233.xml"/><Relationship Id="rId294" Type="http://schemas.openxmlformats.org/officeDocument/2006/relationships/customXml" Target="../ink/ink254.xml"/><Relationship Id="rId308" Type="http://schemas.openxmlformats.org/officeDocument/2006/relationships/customXml" Target="../ink/ink261.xml"/><Relationship Id="rId515" Type="http://schemas.openxmlformats.org/officeDocument/2006/relationships/image" Target="../media/image364.png"/><Relationship Id="rId47" Type="http://schemas.openxmlformats.org/officeDocument/2006/relationships/image" Target="../media/image130.png"/><Relationship Id="rId89" Type="http://schemas.openxmlformats.org/officeDocument/2006/relationships/image" Target="../media/image151.png"/><Relationship Id="rId112" Type="http://schemas.openxmlformats.org/officeDocument/2006/relationships/customXml" Target="../ink/ink163.xml"/><Relationship Id="rId154" Type="http://schemas.openxmlformats.org/officeDocument/2006/relationships/customXml" Target="../ink/ink184.xml"/><Relationship Id="rId361" Type="http://schemas.openxmlformats.org/officeDocument/2006/relationships/image" Target="../media/image287.png"/><Relationship Id="rId557" Type="http://schemas.openxmlformats.org/officeDocument/2006/relationships/image" Target="../media/image385.png"/><Relationship Id="rId599" Type="http://schemas.openxmlformats.org/officeDocument/2006/relationships/image" Target="../media/image406.png"/><Relationship Id="rId196" Type="http://schemas.openxmlformats.org/officeDocument/2006/relationships/customXml" Target="../ink/ink205.xml"/><Relationship Id="rId417" Type="http://schemas.openxmlformats.org/officeDocument/2006/relationships/image" Target="../media/image315.png"/><Relationship Id="rId459" Type="http://schemas.openxmlformats.org/officeDocument/2006/relationships/image" Target="../media/image336.png"/><Relationship Id="rId624" Type="http://schemas.openxmlformats.org/officeDocument/2006/relationships/customXml" Target="../ink/ink419.xml"/><Relationship Id="rId666" Type="http://schemas.openxmlformats.org/officeDocument/2006/relationships/customXml" Target="../ink/ink440.xml"/><Relationship Id="rId16" Type="http://schemas.openxmlformats.org/officeDocument/2006/relationships/customXml" Target="../ink/ink115.xml"/><Relationship Id="rId221" Type="http://schemas.openxmlformats.org/officeDocument/2006/relationships/image" Target="../media/image217.png"/><Relationship Id="rId263" Type="http://schemas.openxmlformats.org/officeDocument/2006/relationships/image" Target="../media/image238.png"/><Relationship Id="rId319" Type="http://schemas.openxmlformats.org/officeDocument/2006/relationships/image" Target="../media/image266.png"/><Relationship Id="rId470" Type="http://schemas.openxmlformats.org/officeDocument/2006/relationships/customXml" Target="../ink/ink342.xml"/><Relationship Id="rId526" Type="http://schemas.openxmlformats.org/officeDocument/2006/relationships/customXml" Target="../ink/ink370.xml"/><Relationship Id="rId58" Type="http://schemas.openxmlformats.org/officeDocument/2006/relationships/customXml" Target="../ink/ink136.xml"/><Relationship Id="rId123" Type="http://schemas.openxmlformats.org/officeDocument/2006/relationships/image" Target="../media/image168.png"/><Relationship Id="rId330" Type="http://schemas.openxmlformats.org/officeDocument/2006/relationships/customXml" Target="../ink/ink272.xml"/><Relationship Id="rId568" Type="http://schemas.openxmlformats.org/officeDocument/2006/relationships/customXml" Target="../ink/ink391.xml"/><Relationship Id="rId165" Type="http://schemas.openxmlformats.org/officeDocument/2006/relationships/image" Target="../media/image189.png"/><Relationship Id="rId372" Type="http://schemas.openxmlformats.org/officeDocument/2006/relationships/customXml" Target="../ink/ink293.xml"/><Relationship Id="rId428" Type="http://schemas.openxmlformats.org/officeDocument/2006/relationships/customXml" Target="../ink/ink321.xml"/><Relationship Id="rId635" Type="http://schemas.openxmlformats.org/officeDocument/2006/relationships/image" Target="../media/image424.png"/><Relationship Id="rId677" Type="http://schemas.openxmlformats.org/officeDocument/2006/relationships/image" Target="../media/image445.png"/><Relationship Id="rId232" Type="http://schemas.openxmlformats.org/officeDocument/2006/relationships/customXml" Target="../ink/ink223.xml"/><Relationship Id="rId274" Type="http://schemas.openxmlformats.org/officeDocument/2006/relationships/customXml" Target="../ink/ink244.xml"/><Relationship Id="rId481" Type="http://schemas.openxmlformats.org/officeDocument/2006/relationships/image" Target="../media/image347.png"/><Relationship Id="rId27" Type="http://schemas.openxmlformats.org/officeDocument/2006/relationships/image" Target="../media/image120.png"/><Relationship Id="rId69" Type="http://schemas.openxmlformats.org/officeDocument/2006/relationships/image" Target="../media/image141.png"/><Relationship Id="rId134" Type="http://schemas.openxmlformats.org/officeDocument/2006/relationships/customXml" Target="../ink/ink174.xml"/><Relationship Id="rId537" Type="http://schemas.openxmlformats.org/officeDocument/2006/relationships/image" Target="../media/image375.png"/><Relationship Id="rId579" Type="http://schemas.openxmlformats.org/officeDocument/2006/relationships/image" Target="../media/image396.png"/><Relationship Id="rId80" Type="http://schemas.openxmlformats.org/officeDocument/2006/relationships/customXml" Target="../ink/ink147.xml"/><Relationship Id="rId176" Type="http://schemas.openxmlformats.org/officeDocument/2006/relationships/customXml" Target="../ink/ink195.xml"/><Relationship Id="rId341" Type="http://schemas.openxmlformats.org/officeDocument/2006/relationships/image" Target="../media/image277.png"/><Relationship Id="rId383" Type="http://schemas.openxmlformats.org/officeDocument/2006/relationships/image" Target="../media/image298.png"/><Relationship Id="rId439" Type="http://schemas.openxmlformats.org/officeDocument/2006/relationships/image" Target="../media/image326.png"/><Relationship Id="rId590" Type="http://schemas.openxmlformats.org/officeDocument/2006/relationships/customXml" Target="../ink/ink402.xml"/><Relationship Id="rId604" Type="http://schemas.openxmlformats.org/officeDocument/2006/relationships/customXml" Target="../ink/ink409.xml"/><Relationship Id="rId646" Type="http://schemas.openxmlformats.org/officeDocument/2006/relationships/customXml" Target="../ink/ink430.xml"/><Relationship Id="rId201" Type="http://schemas.openxmlformats.org/officeDocument/2006/relationships/image" Target="../media/image207.png"/><Relationship Id="rId243" Type="http://schemas.openxmlformats.org/officeDocument/2006/relationships/image" Target="../media/image228.png"/><Relationship Id="rId285" Type="http://schemas.openxmlformats.org/officeDocument/2006/relationships/image" Target="../media/image249.png"/><Relationship Id="rId450" Type="http://schemas.openxmlformats.org/officeDocument/2006/relationships/customXml" Target="../ink/ink332.xml"/><Relationship Id="rId506" Type="http://schemas.openxmlformats.org/officeDocument/2006/relationships/customXml" Target="../ink/ink360.xml"/><Relationship Id="rId688" Type="http://schemas.openxmlformats.org/officeDocument/2006/relationships/customXml" Target="../ink/ink451.xml"/><Relationship Id="rId38" Type="http://schemas.openxmlformats.org/officeDocument/2006/relationships/customXml" Target="../ink/ink126.xml"/><Relationship Id="rId103" Type="http://schemas.openxmlformats.org/officeDocument/2006/relationships/image" Target="../media/image158.png"/><Relationship Id="rId310" Type="http://schemas.openxmlformats.org/officeDocument/2006/relationships/customXml" Target="../ink/ink262.xml"/><Relationship Id="rId492" Type="http://schemas.openxmlformats.org/officeDocument/2006/relationships/customXml" Target="../ink/ink353.xml"/><Relationship Id="rId548" Type="http://schemas.openxmlformats.org/officeDocument/2006/relationships/customXml" Target="../ink/ink381.xml"/><Relationship Id="rId91" Type="http://schemas.openxmlformats.org/officeDocument/2006/relationships/image" Target="../media/image152.png"/><Relationship Id="rId145" Type="http://schemas.openxmlformats.org/officeDocument/2006/relationships/image" Target="../media/image179.png"/><Relationship Id="rId187" Type="http://schemas.openxmlformats.org/officeDocument/2006/relationships/image" Target="../media/image200.png"/><Relationship Id="rId352" Type="http://schemas.openxmlformats.org/officeDocument/2006/relationships/customXml" Target="../ink/ink283.xml"/><Relationship Id="rId394" Type="http://schemas.openxmlformats.org/officeDocument/2006/relationships/customXml" Target="../ink/ink304.xml"/><Relationship Id="rId408" Type="http://schemas.openxmlformats.org/officeDocument/2006/relationships/customXml" Target="../ink/ink311.xml"/><Relationship Id="rId615" Type="http://schemas.openxmlformats.org/officeDocument/2006/relationships/image" Target="../media/image414.png"/><Relationship Id="rId212" Type="http://schemas.openxmlformats.org/officeDocument/2006/relationships/customXml" Target="../ink/ink213.xml"/><Relationship Id="rId254" Type="http://schemas.openxmlformats.org/officeDocument/2006/relationships/customXml" Target="../ink/ink234.xml"/><Relationship Id="rId657" Type="http://schemas.openxmlformats.org/officeDocument/2006/relationships/image" Target="../media/image435.png"/><Relationship Id="rId49" Type="http://schemas.openxmlformats.org/officeDocument/2006/relationships/image" Target="../media/image131.png"/><Relationship Id="rId114" Type="http://schemas.openxmlformats.org/officeDocument/2006/relationships/customXml" Target="../ink/ink164.xml"/><Relationship Id="rId296" Type="http://schemas.openxmlformats.org/officeDocument/2006/relationships/customXml" Target="../ink/ink255.xml"/><Relationship Id="rId461" Type="http://schemas.openxmlformats.org/officeDocument/2006/relationships/image" Target="../media/image337.png"/><Relationship Id="rId517" Type="http://schemas.openxmlformats.org/officeDocument/2006/relationships/image" Target="../media/image365.png"/><Relationship Id="rId559" Type="http://schemas.openxmlformats.org/officeDocument/2006/relationships/image" Target="../media/image386.png"/><Relationship Id="rId60" Type="http://schemas.openxmlformats.org/officeDocument/2006/relationships/customXml" Target="../ink/ink137.xml"/><Relationship Id="rId156" Type="http://schemas.openxmlformats.org/officeDocument/2006/relationships/customXml" Target="../ink/ink185.xml"/><Relationship Id="rId198" Type="http://schemas.openxmlformats.org/officeDocument/2006/relationships/customXml" Target="../ink/ink206.xml"/><Relationship Id="rId321" Type="http://schemas.openxmlformats.org/officeDocument/2006/relationships/image" Target="../media/image267.png"/><Relationship Id="rId363" Type="http://schemas.openxmlformats.org/officeDocument/2006/relationships/image" Target="../media/image288.png"/><Relationship Id="rId419" Type="http://schemas.openxmlformats.org/officeDocument/2006/relationships/image" Target="../media/image316.png"/><Relationship Id="rId570" Type="http://schemas.openxmlformats.org/officeDocument/2006/relationships/customXml" Target="../ink/ink392.xml"/><Relationship Id="rId626" Type="http://schemas.openxmlformats.org/officeDocument/2006/relationships/customXml" Target="../ink/ink420.xml"/><Relationship Id="rId223" Type="http://schemas.openxmlformats.org/officeDocument/2006/relationships/image" Target="../media/image218.png"/><Relationship Id="rId430" Type="http://schemas.openxmlformats.org/officeDocument/2006/relationships/customXml" Target="../ink/ink322.xml"/><Relationship Id="rId668" Type="http://schemas.openxmlformats.org/officeDocument/2006/relationships/customXml" Target="../ink/ink441.xml"/><Relationship Id="rId18" Type="http://schemas.openxmlformats.org/officeDocument/2006/relationships/customXml" Target="../ink/ink116.xml"/><Relationship Id="rId265" Type="http://schemas.openxmlformats.org/officeDocument/2006/relationships/image" Target="../media/image239.png"/><Relationship Id="rId472" Type="http://schemas.openxmlformats.org/officeDocument/2006/relationships/customXml" Target="../ink/ink343.xml"/><Relationship Id="rId528" Type="http://schemas.openxmlformats.org/officeDocument/2006/relationships/customXml" Target="../ink/ink371.xml"/><Relationship Id="rId125" Type="http://schemas.openxmlformats.org/officeDocument/2006/relationships/image" Target="../media/image169.png"/><Relationship Id="rId167" Type="http://schemas.openxmlformats.org/officeDocument/2006/relationships/image" Target="../media/image190.png"/><Relationship Id="rId332" Type="http://schemas.openxmlformats.org/officeDocument/2006/relationships/customXml" Target="../ink/ink273.xml"/><Relationship Id="rId374" Type="http://schemas.openxmlformats.org/officeDocument/2006/relationships/customXml" Target="../ink/ink294.xml"/><Relationship Id="rId581" Type="http://schemas.openxmlformats.org/officeDocument/2006/relationships/image" Target="../media/image397.png"/><Relationship Id="rId71" Type="http://schemas.openxmlformats.org/officeDocument/2006/relationships/image" Target="../media/image142.png"/><Relationship Id="rId234" Type="http://schemas.openxmlformats.org/officeDocument/2006/relationships/customXml" Target="../ink/ink224.xml"/><Relationship Id="rId637" Type="http://schemas.openxmlformats.org/officeDocument/2006/relationships/image" Target="../media/image425.png"/><Relationship Id="rId679" Type="http://schemas.openxmlformats.org/officeDocument/2006/relationships/image" Target="../media/image446.png"/><Relationship Id="rId2" Type="http://schemas.openxmlformats.org/officeDocument/2006/relationships/customXml" Target="../ink/ink108.xml"/><Relationship Id="rId29" Type="http://schemas.openxmlformats.org/officeDocument/2006/relationships/image" Target="../media/image121.png"/><Relationship Id="rId255" Type="http://schemas.openxmlformats.org/officeDocument/2006/relationships/image" Target="../media/image234.png"/><Relationship Id="rId276" Type="http://schemas.openxmlformats.org/officeDocument/2006/relationships/customXml" Target="../ink/ink245.xml"/><Relationship Id="rId297" Type="http://schemas.openxmlformats.org/officeDocument/2006/relationships/image" Target="../media/image255.png"/><Relationship Id="rId441" Type="http://schemas.openxmlformats.org/officeDocument/2006/relationships/image" Target="../media/image327.png"/><Relationship Id="rId462" Type="http://schemas.openxmlformats.org/officeDocument/2006/relationships/customXml" Target="../ink/ink338.xml"/><Relationship Id="rId483" Type="http://schemas.openxmlformats.org/officeDocument/2006/relationships/image" Target="../media/image348.png"/><Relationship Id="rId518" Type="http://schemas.openxmlformats.org/officeDocument/2006/relationships/customXml" Target="../ink/ink366.xml"/><Relationship Id="rId539" Type="http://schemas.openxmlformats.org/officeDocument/2006/relationships/image" Target="../media/image376.png"/><Relationship Id="rId40" Type="http://schemas.openxmlformats.org/officeDocument/2006/relationships/customXml" Target="../ink/ink127.xml"/><Relationship Id="rId115" Type="http://schemas.openxmlformats.org/officeDocument/2006/relationships/image" Target="../media/image164.png"/><Relationship Id="rId136" Type="http://schemas.openxmlformats.org/officeDocument/2006/relationships/customXml" Target="../ink/ink175.xml"/><Relationship Id="rId157" Type="http://schemas.openxmlformats.org/officeDocument/2006/relationships/image" Target="../media/image185.png"/><Relationship Id="rId178" Type="http://schemas.openxmlformats.org/officeDocument/2006/relationships/customXml" Target="../ink/ink196.xml"/><Relationship Id="rId301" Type="http://schemas.openxmlformats.org/officeDocument/2006/relationships/image" Target="../media/image257.png"/><Relationship Id="rId322" Type="http://schemas.openxmlformats.org/officeDocument/2006/relationships/customXml" Target="../ink/ink268.xml"/><Relationship Id="rId343" Type="http://schemas.openxmlformats.org/officeDocument/2006/relationships/image" Target="../media/image278.png"/><Relationship Id="rId364" Type="http://schemas.openxmlformats.org/officeDocument/2006/relationships/customXml" Target="../ink/ink289.xml"/><Relationship Id="rId550" Type="http://schemas.openxmlformats.org/officeDocument/2006/relationships/customXml" Target="../ink/ink382.xml"/><Relationship Id="rId61" Type="http://schemas.openxmlformats.org/officeDocument/2006/relationships/image" Target="../media/image137.png"/><Relationship Id="rId82" Type="http://schemas.openxmlformats.org/officeDocument/2006/relationships/customXml" Target="../ink/ink148.xml"/><Relationship Id="rId199" Type="http://schemas.openxmlformats.org/officeDocument/2006/relationships/image" Target="../media/image206.png"/><Relationship Id="rId203" Type="http://schemas.openxmlformats.org/officeDocument/2006/relationships/image" Target="../media/image208.png"/><Relationship Id="rId385" Type="http://schemas.openxmlformats.org/officeDocument/2006/relationships/image" Target="../media/image299.png"/><Relationship Id="rId571" Type="http://schemas.openxmlformats.org/officeDocument/2006/relationships/image" Target="../media/image392.png"/><Relationship Id="rId592" Type="http://schemas.openxmlformats.org/officeDocument/2006/relationships/customXml" Target="../ink/ink403.xml"/><Relationship Id="rId606" Type="http://schemas.openxmlformats.org/officeDocument/2006/relationships/customXml" Target="../ink/ink410.xml"/><Relationship Id="rId627" Type="http://schemas.openxmlformats.org/officeDocument/2006/relationships/image" Target="../media/image420.png"/><Relationship Id="rId648" Type="http://schemas.openxmlformats.org/officeDocument/2006/relationships/customXml" Target="../ink/ink431.xml"/><Relationship Id="rId669" Type="http://schemas.openxmlformats.org/officeDocument/2006/relationships/image" Target="../media/image441.png"/><Relationship Id="rId19" Type="http://schemas.openxmlformats.org/officeDocument/2006/relationships/image" Target="../media/image116.png"/><Relationship Id="rId224" Type="http://schemas.openxmlformats.org/officeDocument/2006/relationships/customXml" Target="../ink/ink219.xml"/><Relationship Id="rId245" Type="http://schemas.openxmlformats.org/officeDocument/2006/relationships/image" Target="../media/image229.png"/><Relationship Id="rId266" Type="http://schemas.openxmlformats.org/officeDocument/2006/relationships/customXml" Target="../ink/ink240.xml"/><Relationship Id="rId287" Type="http://schemas.openxmlformats.org/officeDocument/2006/relationships/image" Target="../media/image250.png"/><Relationship Id="rId410" Type="http://schemas.openxmlformats.org/officeDocument/2006/relationships/customXml" Target="../ink/ink312.xml"/><Relationship Id="rId431" Type="http://schemas.openxmlformats.org/officeDocument/2006/relationships/image" Target="../media/image322.png"/><Relationship Id="rId452" Type="http://schemas.openxmlformats.org/officeDocument/2006/relationships/customXml" Target="../ink/ink333.xml"/><Relationship Id="rId473" Type="http://schemas.openxmlformats.org/officeDocument/2006/relationships/image" Target="../media/image343.png"/><Relationship Id="rId494" Type="http://schemas.openxmlformats.org/officeDocument/2006/relationships/customXml" Target="../ink/ink354.xml"/><Relationship Id="rId508" Type="http://schemas.openxmlformats.org/officeDocument/2006/relationships/customXml" Target="../ink/ink361.xml"/><Relationship Id="rId529" Type="http://schemas.openxmlformats.org/officeDocument/2006/relationships/image" Target="../media/image371.png"/><Relationship Id="rId680" Type="http://schemas.openxmlformats.org/officeDocument/2006/relationships/customXml" Target="../ink/ink447.xml"/><Relationship Id="rId30" Type="http://schemas.openxmlformats.org/officeDocument/2006/relationships/customXml" Target="../ink/ink122.xml"/><Relationship Id="rId105" Type="http://schemas.openxmlformats.org/officeDocument/2006/relationships/image" Target="../media/image159.png"/><Relationship Id="rId126" Type="http://schemas.openxmlformats.org/officeDocument/2006/relationships/customXml" Target="../ink/ink170.xml"/><Relationship Id="rId147" Type="http://schemas.openxmlformats.org/officeDocument/2006/relationships/image" Target="../media/image180.png"/><Relationship Id="rId168" Type="http://schemas.openxmlformats.org/officeDocument/2006/relationships/customXml" Target="../ink/ink191.xml"/><Relationship Id="rId312" Type="http://schemas.openxmlformats.org/officeDocument/2006/relationships/customXml" Target="../ink/ink263.xml"/><Relationship Id="rId333" Type="http://schemas.openxmlformats.org/officeDocument/2006/relationships/image" Target="../media/image273.png"/><Relationship Id="rId354" Type="http://schemas.openxmlformats.org/officeDocument/2006/relationships/customXml" Target="../ink/ink284.xml"/><Relationship Id="rId540" Type="http://schemas.openxmlformats.org/officeDocument/2006/relationships/customXml" Target="../ink/ink377.xml"/><Relationship Id="rId51" Type="http://schemas.openxmlformats.org/officeDocument/2006/relationships/image" Target="../media/image132.png"/><Relationship Id="rId72" Type="http://schemas.openxmlformats.org/officeDocument/2006/relationships/customXml" Target="../ink/ink143.xml"/><Relationship Id="rId93" Type="http://schemas.openxmlformats.org/officeDocument/2006/relationships/image" Target="../media/image153.png"/><Relationship Id="rId189" Type="http://schemas.openxmlformats.org/officeDocument/2006/relationships/image" Target="../media/image201.png"/><Relationship Id="rId375" Type="http://schemas.openxmlformats.org/officeDocument/2006/relationships/image" Target="../media/image294.png"/><Relationship Id="rId396" Type="http://schemas.openxmlformats.org/officeDocument/2006/relationships/customXml" Target="../ink/ink305.xml"/><Relationship Id="rId561" Type="http://schemas.openxmlformats.org/officeDocument/2006/relationships/image" Target="../media/image387.png"/><Relationship Id="rId582" Type="http://schemas.openxmlformats.org/officeDocument/2006/relationships/customXml" Target="../ink/ink398.xml"/><Relationship Id="rId617" Type="http://schemas.openxmlformats.org/officeDocument/2006/relationships/image" Target="../media/image415.png"/><Relationship Id="rId638" Type="http://schemas.openxmlformats.org/officeDocument/2006/relationships/customXml" Target="../ink/ink426.xml"/><Relationship Id="rId659" Type="http://schemas.openxmlformats.org/officeDocument/2006/relationships/image" Target="../media/image436.png"/><Relationship Id="rId3" Type="http://schemas.openxmlformats.org/officeDocument/2006/relationships/image" Target="../media/image108.png"/><Relationship Id="rId214" Type="http://schemas.openxmlformats.org/officeDocument/2006/relationships/customXml" Target="../ink/ink214.xml"/><Relationship Id="rId235" Type="http://schemas.openxmlformats.org/officeDocument/2006/relationships/image" Target="../media/image224.png"/><Relationship Id="rId256" Type="http://schemas.openxmlformats.org/officeDocument/2006/relationships/customXml" Target="../ink/ink235.xml"/><Relationship Id="rId277" Type="http://schemas.openxmlformats.org/officeDocument/2006/relationships/image" Target="../media/image245.png"/><Relationship Id="rId298" Type="http://schemas.openxmlformats.org/officeDocument/2006/relationships/customXml" Target="../ink/ink256.xml"/><Relationship Id="rId400" Type="http://schemas.openxmlformats.org/officeDocument/2006/relationships/customXml" Target="../ink/ink307.xml"/><Relationship Id="rId421" Type="http://schemas.openxmlformats.org/officeDocument/2006/relationships/image" Target="../media/image317.png"/><Relationship Id="rId442" Type="http://schemas.openxmlformats.org/officeDocument/2006/relationships/customXml" Target="../ink/ink328.xml"/><Relationship Id="rId463" Type="http://schemas.openxmlformats.org/officeDocument/2006/relationships/image" Target="../media/image338.png"/><Relationship Id="rId484" Type="http://schemas.openxmlformats.org/officeDocument/2006/relationships/customXml" Target="../ink/ink349.xml"/><Relationship Id="rId519" Type="http://schemas.openxmlformats.org/officeDocument/2006/relationships/image" Target="../media/image366.png"/><Relationship Id="rId670" Type="http://schemas.openxmlformats.org/officeDocument/2006/relationships/customXml" Target="../ink/ink442.xml"/><Relationship Id="rId116" Type="http://schemas.openxmlformats.org/officeDocument/2006/relationships/customXml" Target="../ink/ink165.xml"/><Relationship Id="rId137" Type="http://schemas.openxmlformats.org/officeDocument/2006/relationships/image" Target="../media/image175.png"/><Relationship Id="rId158" Type="http://schemas.openxmlformats.org/officeDocument/2006/relationships/customXml" Target="../ink/ink186.xml"/><Relationship Id="rId302" Type="http://schemas.openxmlformats.org/officeDocument/2006/relationships/customXml" Target="../ink/ink258.xml"/><Relationship Id="rId323" Type="http://schemas.openxmlformats.org/officeDocument/2006/relationships/image" Target="../media/image268.png"/><Relationship Id="rId344" Type="http://schemas.openxmlformats.org/officeDocument/2006/relationships/customXml" Target="../ink/ink279.xml"/><Relationship Id="rId530" Type="http://schemas.openxmlformats.org/officeDocument/2006/relationships/customXml" Target="../ink/ink372.xml"/><Relationship Id="rId20" Type="http://schemas.openxmlformats.org/officeDocument/2006/relationships/customXml" Target="../ink/ink117.xml"/><Relationship Id="rId41" Type="http://schemas.openxmlformats.org/officeDocument/2006/relationships/image" Target="../media/image127.png"/><Relationship Id="rId62" Type="http://schemas.openxmlformats.org/officeDocument/2006/relationships/customXml" Target="../ink/ink138.xml"/><Relationship Id="rId83" Type="http://schemas.openxmlformats.org/officeDocument/2006/relationships/image" Target="../media/image148.png"/><Relationship Id="rId179" Type="http://schemas.openxmlformats.org/officeDocument/2006/relationships/image" Target="../media/image196.png"/><Relationship Id="rId365" Type="http://schemas.openxmlformats.org/officeDocument/2006/relationships/image" Target="../media/image289.png"/><Relationship Id="rId386" Type="http://schemas.openxmlformats.org/officeDocument/2006/relationships/customXml" Target="../ink/ink300.xml"/><Relationship Id="rId551" Type="http://schemas.openxmlformats.org/officeDocument/2006/relationships/image" Target="../media/image382.png"/><Relationship Id="rId572" Type="http://schemas.openxmlformats.org/officeDocument/2006/relationships/customXml" Target="../ink/ink393.xml"/><Relationship Id="rId593" Type="http://schemas.openxmlformats.org/officeDocument/2006/relationships/image" Target="../media/image403.png"/><Relationship Id="rId607" Type="http://schemas.openxmlformats.org/officeDocument/2006/relationships/image" Target="../media/image410.png"/><Relationship Id="rId628" Type="http://schemas.openxmlformats.org/officeDocument/2006/relationships/customXml" Target="../ink/ink421.xml"/><Relationship Id="rId649" Type="http://schemas.openxmlformats.org/officeDocument/2006/relationships/image" Target="../media/image431.png"/><Relationship Id="rId190" Type="http://schemas.openxmlformats.org/officeDocument/2006/relationships/customXml" Target="../ink/ink202.xml"/><Relationship Id="rId204" Type="http://schemas.openxmlformats.org/officeDocument/2006/relationships/customXml" Target="../ink/ink209.xml"/><Relationship Id="rId225" Type="http://schemas.openxmlformats.org/officeDocument/2006/relationships/image" Target="../media/image219.png"/><Relationship Id="rId246" Type="http://schemas.openxmlformats.org/officeDocument/2006/relationships/customXml" Target="../ink/ink230.xml"/><Relationship Id="rId267" Type="http://schemas.openxmlformats.org/officeDocument/2006/relationships/image" Target="../media/image240.png"/><Relationship Id="rId288" Type="http://schemas.openxmlformats.org/officeDocument/2006/relationships/customXml" Target="../ink/ink251.xml"/><Relationship Id="rId411" Type="http://schemas.openxmlformats.org/officeDocument/2006/relationships/image" Target="../media/image312.png"/><Relationship Id="rId432" Type="http://schemas.openxmlformats.org/officeDocument/2006/relationships/customXml" Target="../ink/ink323.xml"/><Relationship Id="rId453" Type="http://schemas.openxmlformats.org/officeDocument/2006/relationships/image" Target="../media/image333.png"/><Relationship Id="rId474" Type="http://schemas.openxmlformats.org/officeDocument/2006/relationships/customXml" Target="../ink/ink344.xml"/><Relationship Id="rId509" Type="http://schemas.openxmlformats.org/officeDocument/2006/relationships/image" Target="../media/image361.png"/><Relationship Id="rId660" Type="http://schemas.openxmlformats.org/officeDocument/2006/relationships/customXml" Target="../ink/ink437.xml"/><Relationship Id="rId106" Type="http://schemas.openxmlformats.org/officeDocument/2006/relationships/customXml" Target="../ink/ink160.xml"/><Relationship Id="rId127" Type="http://schemas.openxmlformats.org/officeDocument/2006/relationships/image" Target="../media/image170.png"/><Relationship Id="rId313" Type="http://schemas.openxmlformats.org/officeDocument/2006/relationships/image" Target="../media/image263.png"/><Relationship Id="rId495" Type="http://schemas.openxmlformats.org/officeDocument/2006/relationships/image" Target="../media/image354.png"/><Relationship Id="rId681" Type="http://schemas.openxmlformats.org/officeDocument/2006/relationships/image" Target="../media/image447.png"/><Relationship Id="rId10" Type="http://schemas.openxmlformats.org/officeDocument/2006/relationships/customXml" Target="../ink/ink112.xml"/><Relationship Id="rId31" Type="http://schemas.openxmlformats.org/officeDocument/2006/relationships/image" Target="../media/image122.png"/><Relationship Id="rId52" Type="http://schemas.openxmlformats.org/officeDocument/2006/relationships/customXml" Target="../ink/ink133.xml"/><Relationship Id="rId73" Type="http://schemas.openxmlformats.org/officeDocument/2006/relationships/image" Target="../media/image143.png"/><Relationship Id="rId94" Type="http://schemas.openxmlformats.org/officeDocument/2006/relationships/customXml" Target="../ink/ink154.xml"/><Relationship Id="rId148" Type="http://schemas.openxmlformats.org/officeDocument/2006/relationships/customXml" Target="../ink/ink181.xml"/><Relationship Id="rId169" Type="http://schemas.openxmlformats.org/officeDocument/2006/relationships/image" Target="../media/image191.png"/><Relationship Id="rId334" Type="http://schemas.openxmlformats.org/officeDocument/2006/relationships/customXml" Target="../ink/ink274.xml"/><Relationship Id="rId355" Type="http://schemas.openxmlformats.org/officeDocument/2006/relationships/image" Target="../media/image284.png"/><Relationship Id="rId376" Type="http://schemas.openxmlformats.org/officeDocument/2006/relationships/customXml" Target="../ink/ink295.xml"/><Relationship Id="rId397" Type="http://schemas.openxmlformats.org/officeDocument/2006/relationships/image" Target="../media/image305.png"/><Relationship Id="rId520" Type="http://schemas.openxmlformats.org/officeDocument/2006/relationships/customXml" Target="../ink/ink367.xml"/><Relationship Id="rId541" Type="http://schemas.openxmlformats.org/officeDocument/2006/relationships/image" Target="../media/image377.png"/><Relationship Id="rId562" Type="http://schemas.openxmlformats.org/officeDocument/2006/relationships/customXml" Target="../ink/ink388.xml"/><Relationship Id="rId583" Type="http://schemas.openxmlformats.org/officeDocument/2006/relationships/image" Target="../media/image398.png"/><Relationship Id="rId618" Type="http://schemas.openxmlformats.org/officeDocument/2006/relationships/customXml" Target="../ink/ink416.xml"/><Relationship Id="rId639" Type="http://schemas.openxmlformats.org/officeDocument/2006/relationships/image" Target="../media/image426.png"/><Relationship Id="rId4" Type="http://schemas.openxmlformats.org/officeDocument/2006/relationships/customXml" Target="../ink/ink109.xml"/><Relationship Id="rId180" Type="http://schemas.openxmlformats.org/officeDocument/2006/relationships/customXml" Target="../ink/ink197.xml"/><Relationship Id="rId215" Type="http://schemas.openxmlformats.org/officeDocument/2006/relationships/image" Target="../media/image214.png"/><Relationship Id="rId236" Type="http://schemas.openxmlformats.org/officeDocument/2006/relationships/customXml" Target="../ink/ink225.xml"/><Relationship Id="rId257" Type="http://schemas.openxmlformats.org/officeDocument/2006/relationships/image" Target="../media/image235.png"/><Relationship Id="rId278" Type="http://schemas.openxmlformats.org/officeDocument/2006/relationships/customXml" Target="../ink/ink246.xml"/><Relationship Id="rId401" Type="http://schemas.openxmlformats.org/officeDocument/2006/relationships/image" Target="../media/image307.png"/><Relationship Id="rId422" Type="http://schemas.openxmlformats.org/officeDocument/2006/relationships/customXml" Target="../ink/ink318.xml"/><Relationship Id="rId443" Type="http://schemas.openxmlformats.org/officeDocument/2006/relationships/image" Target="../media/image328.png"/><Relationship Id="rId464" Type="http://schemas.openxmlformats.org/officeDocument/2006/relationships/customXml" Target="../ink/ink339.xml"/><Relationship Id="rId650" Type="http://schemas.openxmlformats.org/officeDocument/2006/relationships/customXml" Target="../ink/ink432.xml"/><Relationship Id="rId303" Type="http://schemas.openxmlformats.org/officeDocument/2006/relationships/image" Target="../media/image258.png"/><Relationship Id="rId485" Type="http://schemas.openxmlformats.org/officeDocument/2006/relationships/image" Target="../media/image349.png"/><Relationship Id="rId42" Type="http://schemas.openxmlformats.org/officeDocument/2006/relationships/customXml" Target="../ink/ink128.xml"/><Relationship Id="rId84" Type="http://schemas.openxmlformats.org/officeDocument/2006/relationships/customXml" Target="../ink/ink149.xml"/><Relationship Id="rId138" Type="http://schemas.openxmlformats.org/officeDocument/2006/relationships/customXml" Target="../ink/ink176.xml"/><Relationship Id="rId345" Type="http://schemas.openxmlformats.org/officeDocument/2006/relationships/image" Target="../media/image279.png"/><Relationship Id="rId387" Type="http://schemas.openxmlformats.org/officeDocument/2006/relationships/image" Target="../media/image300.png"/><Relationship Id="rId510" Type="http://schemas.openxmlformats.org/officeDocument/2006/relationships/customXml" Target="../ink/ink362.xml"/><Relationship Id="rId552" Type="http://schemas.openxmlformats.org/officeDocument/2006/relationships/customXml" Target="../ink/ink383.xml"/><Relationship Id="rId594" Type="http://schemas.openxmlformats.org/officeDocument/2006/relationships/customXml" Target="../ink/ink404.xml"/><Relationship Id="rId608" Type="http://schemas.openxmlformats.org/officeDocument/2006/relationships/customXml" Target="../ink/ink411.xml"/><Relationship Id="rId191" Type="http://schemas.openxmlformats.org/officeDocument/2006/relationships/image" Target="../media/image202.png"/><Relationship Id="rId205" Type="http://schemas.openxmlformats.org/officeDocument/2006/relationships/image" Target="../media/image209.png"/><Relationship Id="rId247" Type="http://schemas.openxmlformats.org/officeDocument/2006/relationships/image" Target="../media/image230.png"/><Relationship Id="rId412" Type="http://schemas.openxmlformats.org/officeDocument/2006/relationships/customXml" Target="../ink/ink313.xml"/><Relationship Id="rId107" Type="http://schemas.openxmlformats.org/officeDocument/2006/relationships/image" Target="../media/image160.png"/><Relationship Id="rId289" Type="http://schemas.openxmlformats.org/officeDocument/2006/relationships/image" Target="../media/image251.png"/><Relationship Id="rId454" Type="http://schemas.openxmlformats.org/officeDocument/2006/relationships/customXml" Target="../ink/ink334.xml"/><Relationship Id="rId496" Type="http://schemas.openxmlformats.org/officeDocument/2006/relationships/customXml" Target="../ink/ink355.xml"/><Relationship Id="rId661" Type="http://schemas.openxmlformats.org/officeDocument/2006/relationships/image" Target="../media/image437.png"/><Relationship Id="rId11" Type="http://schemas.openxmlformats.org/officeDocument/2006/relationships/image" Target="../media/image112.png"/><Relationship Id="rId53" Type="http://schemas.openxmlformats.org/officeDocument/2006/relationships/image" Target="../media/image133.png"/><Relationship Id="rId149" Type="http://schemas.openxmlformats.org/officeDocument/2006/relationships/image" Target="../media/image181.png"/><Relationship Id="rId314" Type="http://schemas.openxmlformats.org/officeDocument/2006/relationships/customXml" Target="../ink/ink264.xml"/><Relationship Id="rId356" Type="http://schemas.openxmlformats.org/officeDocument/2006/relationships/customXml" Target="../ink/ink285.xml"/><Relationship Id="rId398" Type="http://schemas.openxmlformats.org/officeDocument/2006/relationships/customXml" Target="../ink/ink306.xml"/><Relationship Id="rId521" Type="http://schemas.openxmlformats.org/officeDocument/2006/relationships/image" Target="../media/image367.png"/><Relationship Id="rId563" Type="http://schemas.openxmlformats.org/officeDocument/2006/relationships/image" Target="../media/image388.png"/><Relationship Id="rId619" Type="http://schemas.openxmlformats.org/officeDocument/2006/relationships/image" Target="../media/image416.png"/><Relationship Id="rId95" Type="http://schemas.openxmlformats.org/officeDocument/2006/relationships/image" Target="../media/image154.png"/><Relationship Id="rId160" Type="http://schemas.openxmlformats.org/officeDocument/2006/relationships/customXml" Target="../ink/ink187.xml"/><Relationship Id="rId216" Type="http://schemas.openxmlformats.org/officeDocument/2006/relationships/customXml" Target="../ink/ink215.xml"/><Relationship Id="rId423" Type="http://schemas.openxmlformats.org/officeDocument/2006/relationships/image" Target="../media/image318.png"/><Relationship Id="rId258" Type="http://schemas.openxmlformats.org/officeDocument/2006/relationships/customXml" Target="../ink/ink236.xml"/><Relationship Id="rId465" Type="http://schemas.openxmlformats.org/officeDocument/2006/relationships/image" Target="../media/image339.png"/><Relationship Id="rId630" Type="http://schemas.openxmlformats.org/officeDocument/2006/relationships/customXml" Target="../ink/ink422.xml"/><Relationship Id="rId672" Type="http://schemas.openxmlformats.org/officeDocument/2006/relationships/customXml" Target="../ink/ink443.xml"/><Relationship Id="rId22" Type="http://schemas.openxmlformats.org/officeDocument/2006/relationships/customXml" Target="../ink/ink118.xml"/><Relationship Id="rId64" Type="http://schemas.openxmlformats.org/officeDocument/2006/relationships/customXml" Target="../ink/ink139.xml"/><Relationship Id="rId118" Type="http://schemas.openxmlformats.org/officeDocument/2006/relationships/customXml" Target="../ink/ink166.xml"/><Relationship Id="rId325" Type="http://schemas.openxmlformats.org/officeDocument/2006/relationships/image" Target="../media/image269.png"/><Relationship Id="rId367" Type="http://schemas.openxmlformats.org/officeDocument/2006/relationships/image" Target="../media/image290.png"/><Relationship Id="rId532" Type="http://schemas.openxmlformats.org/officeDocument/2006/relationships/customXml" Target="../ink/ink373.xml"/><Relationship Id="rId574" Type="http://schemas.openxmlformats.org/officeDocument/2006/relationships/customXml" Target="../ink/ink394.xml"/><Relationship Id="rId171" Type="http://schemas.openxmlformats.org/officeDocument/2006/relationships/image" Target="../media/image192.png"/><Relationship Id="rId227" Type="http://schemas.openxmlformats.org/officeDocument/2006/relationships/image" Target="../media/image220.png"/><Relationship Id="rId269" Type="http://schemas.openxmlformats.org/officeDocument/2006/relationships/image" Target="../media/image241.png"/><Relationship Id="rId434" Type="http://schemas.openxmlformats.org/officeDocument/2006/relationships/customXml" Target="../ink/ink324.xml"/><Relationship Id="rId476" Type="http://schemas.openxmlformats.org/officeDocument/2006/relationships/customXml" Target="../ink/ink345.xml"/><Relationship Id="rId641" Type="http://schemas.openxmlformats.org/officeDocument/2006/relationships/image" Target="../media/image427.png"/><Relationship Id="rId683" Type="http://schemas.openxmlformats.org/officeDocument/2006/relationships/image" Target="../media/image448.png"/><Relationship Id="rId33" Type="http://schemas.openxmlformats.org/officeDocument/2006/relationships/image" Target="../media/image123.png"/><Relationship Id="rId129" Type="http://schemas.openxmlformats.org/officeDocument/2006/relationships/image" Target="../media/image171.png"/><Relationship Id="rId280" Type="http://schemas.openxmlformats.org/officeDocument/2006/relationships/customXml" Target="../ink/ink247.xml"/><Relationship Id="rId336" Type="http://schemas.openxmlformats.org/officeDocument/2006/relationships/customXml" Target="../ink/ink275.xml"/><Relationship Id="rId501" Type="http://schemas.openxmlformats.org/officeDocument/2006/relationships/image" Target="../media/image357.png"/><Relationship Id="rId543" Type="http://schemas.openxmlformats.org/officeDocument/2006/relationships/image" Target="../media/image378.png"/><Relationship Id="rId75" Type="http://schemas.openxmlformats.org/officeDocument/2006/relationships/image" Target="../media/image144.png"/><Relationship Id="rId140" Type="http://schemas.openxmlformats.org/officeDocument/2006/relationships/customXml" Target="../ink/ink177.xml"/><Relationship Id="rId182" Type="http://schemas.openxmlformats.org/officeDocument/2006/relationships/customXml" Target="../ink/ink198.xml"/><Relationship Id="rId378" Type="http://schemas.openxmlformats.org/officeDocument/2006/relationships/customXml" Target="../ink/ink296.xml"/><Relationship Id="rId403" Type="http://schemas.openxmlformats.org/officeDocument/2006/relationships/image" Target="../media/image308.png"/><Relationship Id="rId585" Type="http://schemas.openxmlformats.org/officeDocument/2006/relationships/image" Target="../media/image399.png"/><Relationship Id="rId6" Type="http://schemas.openxmlformats.org/officeDocument/2006/relationships/customXml" Target="../ink/ink110.xml"/><Relationship Id="rId238" Type="http://schemas.openxmlformats.org/officeDocument/2006/relationships/customXml" Target="../ink/ink226.xml"/><Relationship Id="rId445" Type="http://schemas.openxmlformats.org/officeDocument/2006/relationships/image" Target="../media/image329.png"/><Relationship Id="rId487" Type="http://schemas.openxmlformats.org/officeDocument/2006/relationships/image" Target="../media/image350.png"/><Relationship Id="rId610" Type="http://schemas.openxmlformats.org/officeDocument/2006/relationships/customXml" Target="../ink/ink412.xml"/><Relationship Id="rId652" Type="http://schemas.openxmlformats.org/officeDocument/2006/relationships/customXml" Target="../ink/ink433.xml"/><Relationship Id="rId291" Type="http://schemas.openxmlformats.org/officeDocument/2006/relationships/image" Target="../media/image252.png"/><Relationship Id="rId305" Type="http://schemas.openxmlformats.org/officeDocument/2006/relationships/image" Target="../media/image259.png"/><Relationship Id="rId347" Type="http://schemas.openxmlformats.org/officeDocument/2006/relationships/image" Target="../media/image280.png"/><Relationship Id="rId512" Type="http://schemas.openxmlformats.org/officeDocument/2006/relationships/customXml" Target="../ink/ink363.xml"/><Relationship Id="rId44" Type="http://schemas.openxmlformats.org/officeDocument/2006/relationships/customXml" Target="../ink/ink129.xml"/><Relationship Id="rId86" Type="http://schemas.openxmlformats.org/officeDocument/2006/relationships/customXml" Target="../ink/ink150.xml"/><Relationship Id="rId151" Type="http://schemas.openxmlformats.org/officeDocument/2006/relationships/image" Target="../media/image182.png"/><Relationship Id="rId389" Type="http://schemas.openxmlformats.org/officeDocument/2006/relationships/image" Target="../media/image301.png"/><Relationship Id="rId554" Type="http://schemas.openxmlformats.org/officeDocument/2006/relationships/customXml" Target="../ink/ink384.xml"/><Relationship Id="rId596" Type="http://schemas.openxmlformats.org/officeDocument/2006/relationships/customXml" Target="../ink/ink405.xml"/><Relationship Id="rId193" Type="http://schemas.openxmlformats.org/officeDocument/2006/relationships/image" Target="../media/image203.png"/><Relationship Id="rId207" Type="http://schemas.openxmlformats.org/officeDocument/2006/relationships/image" Target="../media/image210.png"/><Relationship Id="rId249" Type="http://schemas.openxmlformats.org/officeDocument/2006/relationships/image" Target="../media/image231.png"/><Relationship Id="rId414" Type="http://schemas.openxmlformats.org/officeDocument/2006/relationships/customXml" Target="../ink/ink314.xml"/><Relationship Id="rId456" Type="http://schemas.openxmlformats.org/officeDocument/2006/relationships/customXml" Target="../ink/ink335.xml"/><Relationship Id="rId498" Type="http://schemas.openxmlformats.org/officeDocument/2006/relationships/customXml" Target="../ink/ink356.xml"/><Relationship Id="rId621" Type="http://schemas.openxmlformats.org/officeDocument/2006/relationships/image" Target="../media/image417.png"/><Relationship Id="rId663" Type="http://schemas.openxmlformats.org/officeDocument/2006/relationships/image" Target="../media/image438.png"/><Relationship Id="rId13" Type="http://schemas.openxmlformats.org/officeDocument/2006/relationships/image" Target="../media/image113.png"/><Relationship Id="rId109" Type="http://schemas.openxmlformats.org/officeDocument/2006/relationships/image" Target="../media/image161.png"/><Relationship Id="rId260" Type="http://schemas.openxmlformats.org/officeDocument/2006/relationships/customXml" Target="../ink/ink237.xml"/><Relationship Id="rId316" Type="http://schemas.openxmlformats.org/officeDocument/2006/relationships/customXml" Target="../ink/ink265.xml"/><Relationship Id="rId523" Type="http://schemas.openxmlformats.org/officeDocument/2006/relationships/image" Target="../media/image368.png"/><Relationship Id="rId55" Type="http://schemas.openxmlformats.org/officeDocument/2006/relationships/image" Target="../media/image134.png"/><Relationship Id="rId97" Type="http://schemas.openxmlformats.org/officeDocument/2006/relationships/image" Target="../media/image155.png"/><Relationship Id="rId120" Type="http://schemas.openxmlformats.org/officeDocument/2006/relationships/customXml" Target="../ink/ink167.xml"/><Relationship Id="rId358" Type="http://schemas.openxmlformats.org/officeDocument/2006/relationships/customXml" Target="../ink/ink286.xml"/><Relationship Id="rId565" Type="http://schemas.openxmlformats.org/officeDocument/2006/relationships/image" Target="../media/image389.png"/><Relationship Id="rId162" Type="http://schemas.openxmlformats.org/officeDocument/2006/relationships/customXml" Target="../ink/ink188.xml"/><Relationship Id="rId218" Type="http://schemas.openxmlformats.org/officeDocument/2006/relationships/customXml" Target="../ink/ink216.xml"/><Relationship Id="rId425" Type="http://schemas.openxmlformats.org/officeDocument/2006/relationships/image" Target="../media/image319.png"/><Relationship Id="rId467" Type="http://schemas.openxmlformats.org/officeDocument/2006/relationships/image" Target="../media/image340.png"/><Relationship Id="rId632" Type="http://schemas.openxmlformats.org/officeDocument/2006/relationships/customXml" Target="../ink/ink423.xml"/><Relationship Id="rId271" Type="http://schemas.openxmlformats.org/officeDocument/2006/relationships/image" Target="../media/image242.png"/><Relationship Id="rId674" Type="http://schemas.openxmlformats.org/officeDocument/2006/relationships/customXml" Target="../ink/ink444.xml"/><Relationship Id="rId24" Type="http://schemas.openxmlformats.org/officeDocument/2006/relationships/customXml" Target="../ink/ink119.xml"/><Relationship Id="rId66" Type="http://schemas.openxmlformats.org/officeDocument/2006/relationships/customXml" Target="../ink/ink140.xml"/><Relationship Id="rId131" Type="http://schemas.openxmlformats.org/officeDocument/2006/relationships/image" Target="../media/image172.png"/><Relationship Id="rId327" Type="http://schemas.openxmlformats.org/officeDocument/2006/relationships/image" Target="../media/image270.png"/><Relationship Id="rId369" Type="http://schemas.openxmlformats.org/officeDocument/2006/relationships/image" Target="../media/image291.png"/><Relationship Id="rId534" Type="http://schemas.openxmlformats.org/officeDocument/2006/relationships/customXml" Target="../ink/ink374.xml"/><Relationship Id="rId576" Type="http://schemas.openxmlformats.org/officeDocument/2006/relationships/customXml" Target="../ink/ink395.xml"/><Relationship Id="rId173" Type="http://schemas.openxmlformats.org/officeDocument/2006/relationships/image" Target="../media/image193.png"/><Relationship Id="rId229" Type="http://schemas.openxmlformats.org/officeDocument/2006/relationships/image" Target="../media/image221.png"/><Relationship Id="rId380" Type="http://schemas.openxmlformats.org/officeDocument/2006/relationships/customXml" Target="../ink/ink297.xml"/><Relationship Id="rId436" Type="http://schemas.openxmlformats.org/officeDocument/2006/relationships/customXml" Target="../ink/ink325.xml"/><Relationship Id="rId601" Type="http://schemas.openxmlformats.org/officeDocument/2006/relationships/image" Target="../media/image407.png"/><Relationship Id="rId643" Type="http://schemas.openxmlformats.org/officeDocument/2006/relationships/image" Target="../media/image428.png"/><Relationship Id="rId240" Type="http://schemas.openxmlformats.org/officeDocument/2006/relationships/customXml" Target="../ink/ink227.xml"/><Relationship Id="rId478" Type="http://schemas.openxmlformats.org/officeDocument/2006/relationships/customXml" Target="../ink/ink346.xml"/><Relationship Id="rId685" Type="http://schemas.openxmlformats.org/officeDocument/2006/relationships/image" Target="../media/image449.png"/><Relationship Id="rId35" Type="http://schemas.openxmlformats.org/officeDocument/2006/relationships/image" Target="../media/image124.png"/><Relationship Id="rId77" Type="http://schemas.openxmlformats.org/officeDocument/2006/relationships/image" Target="../media/image145.png"/><Relationship Id="rId100" Type="http://schemas.openxmlformats.org/officeDocument/2006/relationships/customXml" Target="../ink/ink157.xml"/><Relationship Id="rId282" Type="http://schemas.openxmlformats.org/officeDocument/2006/relationships/customXml" Target="../ink/ink248.xml"/><Relationship Id="rId338" Type="http://schemas.openxmlformats.org/officeDocument/2006/relationships/customXml" Target="../ink/ink276.xml"/><Relationship Id="rId503" Type="http://schemas.openxmlformats.org/officeDocument/2006/relationships/image" Target="../media/image358.png"/><Relationship Id="rId545" Type="http://schemas.openxmlformats.org/officeDocument/2006/relationships/image" Target="../media/image379.png"/><Relationship Id="rId587" Type="http://schemas.openxmlformats.org/officeDocument/2006/relationships/image" Target="../media/image400.png"/><Relationship Id="rId8" Type="http://schemas.openxmlformats.org/officeDocument/2006/relationships/customXml" Target="../ink/ink111.xml"/><Relationship Id="rId142" Type="http://schemas.openxmlformats.org/officeDocument/2006/relationships/customXml" Target="../ink/ink178.xml"/><Relationship Id="rId184" Type="http://schemas.openxmlformats.org/officeDocument/2006/relationships/customXml" Target="../ink/ink199.xml"/><Relationship Id="rId391" Type="http://schemas.openxmlformats.org/officeDocument/2006/relationships/image" Target="../media/image302.png"/><Relationship Id="rId405" Type="http://schemas.openxmlformats.org/officeDocument/2006/relationships/image" Target="../media/image309.png"/><Relationship Id="rId447" Type="http://schemas.openxmlformats.org/officeDocument/2006/relationships/image" Target="../media/image330.png"/><Relationship Id="rId612" Type="http://schemas.openxmlformats.org/officeDocument/2006/relationships/customXml" Target="../ink/ink413.xml"/><Relationship Id="rId251" Type="http://schemas.openxmlformats.org/officeDocument/2006/relationships/image" Target="../media/image232.png"/><Relationship Id="rId489" Type="http://schemas.openxmlformats.org/officeDocument/2006/relationships/image" Target="../media/image351.png"/><Relationship Id="rId654" Type="http://schemas.openxmlformats.org/officeDocument/2006/relationships/customXml" Target="../ink/ink434.xml"/><Relationship Id="rId46" Type="http://schemas.openxmlformats.org/officeDocument/2006/relationships/customXml" Target="../ink/ink130.xml"/><Relationship Id="rId293" Type="http://schemas.openxmlformats.org/officeDocument/2006/relationships/image" Target="../media/image253.png"/><Relationship Id="rId307" Type="http://schemas.openxmlformats.org/officeDocument/2006/relationships/image" Target="../media/image260.png"/><Relationship Id="rId349" Type="http://schemas.openxmlformats.org/officeDocument/2006/relationships/image" Target="../media/image281.png"/><Relationship Id="rId514" Type="http://schemas.openxmlformats.org/officeDocument/2006/relationships/customXml" Target="../ink/ink364.xml"/><Relationship Id="rId556" Type="http://schemas.openxmlformats.org/officeDocument/2006/relationships/customXml" Target="../ink/ink385.xml"/><Relationship Id="rId88" Type="http://schemas.openxmlformats.org/officeDocument/2006/relationships/customXml" Target="../ink/ink151.xml"/><Relationship Id="rId111" Type="http://schemas.openxmlformats.org/officeDocument/2006/relationships/image" Target="../media/image162.png"/><Relationship Id="rId153" Type="http://schemas.openxmlformats.org/officeDocument/2006/relationships/image" Target="../media/image183.png"/><Relationship Id="rId195" Type="http://schemas.openxmlformats.org/officeDocument/2006/relationships/image" Target="../media/image204.png"/><Relationship Id="rId209" Type="http://schemas.openxmlformats.org/officeDocument/2006/relationships/image" Target="../media/image211.png"/><Relationship Id="rId360" Type="http://schemas.openxmlformats.org/officeDocument/2006/relationships/customXml" Target="../ink/ink287.xml"/><Relationship Id="rId416" Type="http://schemas.openxmlformats.org/officeDocument/2006/relationships/customXml" Target="../ink/ink315.xml"/><Relationship Id="rId598" Type="http://schemas.openxmlformats.org/officeDocument/2006/relationships/customXml" Target="../ink/ink406.xml"/><Relationship Id="rId220" Type="http://schemas.openxmlformats.org/officeDocument/2006/relationships/customXml" Target="../ink/ink217.xml"/><Relationship Id="rId458" Type="http://schemas.openxmlformats.org/officeDocument/2006/relationships/customXml" Target="../ink/ink336.xml"/><Relationship Id="rId623" Type="http://schemas.openxmlformats.org/officeDocument/2006/relationships/image" Target="../media/image418.png"/><Relationship Id="rId665" Type="http://schemas.openxmlformats.org/officeDocument/2006/relationships/image" Target="../media/image439.png"/><Relationship Id="rId15" Type="http://schemas.openxmlformats.org/officeDocument/2006/relationships/image" Target="../media/image114.png"/><Relationship Id="rId57" Type="http://schemas.openxmlformats.org/officeDocument/2006/relationships/image" Target="../media/image135.png"/><Relationship Id="rId262" Type="http://schemas.openxmlformats.org/officeDocument/2006/relationships/customXml" Target="../ink/ink238.xml"/><Relationship Id="rId318" Type="http://schemas.openxmlformats.org/officeDocument/2006/relationships/customXml" Target="../ink/ink266.xml"/><Relationship Id="rId525" Type="http://schemas.openxmlformats.org/officeDocument/2006/relationships/image" Target="../media/image369.png"/><Relationship Id="rId567" Type="http://schemas.openxmlformats.org/officeDocument/2006/relationships/image" Target="../media/image390.png"/><Relationship Id="rId99" Type="http://schemas.openxmlformats.org/officeDocument/2006/relationships/image" Target="../media/image156.png"/><Relationship Id="rId122" Type="http://schemas.openxmlformats.org/officeDocument/2006/relationships/customXml" Target="../ink/ink168.xml"/><Relationship Id="rId164" Type="http://schemas.openxmlformats.org/officeDocument/2006/relationships/customXml" Target="../ink/ink189.xml"/><Relationship Id="rId371" Type="http://schemas.openxmlformats.org/officeDocument/2006/relationships/image" Target="../media/image292.png"/><Relationship Id="rId427" Type="http://schemas.openxmlformats.org/officeDocument/2006/relationships/image" Target="../media/image320.png"/><Relationship Id="rId469" Type="http://schemas.openxmlformats.org/officeDocument/2006/relationships/image" Target="../media/image341.png"/><Relationship Id="rId634" Type="http://schemas.openxmlformats.org/officeDocument/2006/relationships/customXml" Target="../ink/ink424.xml"/><Relationship Id="rId676" Type="http://schemas.openxmlformats.org/officeDocument/2006/relationships/customXml" Target="../ink/ink445.xml"/><Relationship Id="rId26" Type="http://schemas.openxmlformats.org/officeDocument/2006/relationships/customXml" Target="../ink/ink120.xml"/><Relationship Id="rId231" Type="http://schemas.openxmlformats.org/officeDocument/2006/relationships/image" Target="../media/image222.png"/><Relationship Id="rId273" Type="http://schemas.openxmlformats.org/officeDocument/2006/relationships/image" Target="../media/image243.png"/><Relationship Id="rId329" Type="http://schemas.openxmlformats.org/officeDocument/2006/relationships/image" Target="../media/image271.png"/><Relationship Id="rId480" Type="http://schemas.openxmlformats.org/officeDocument/2006/relationships/customXml" Target="../ink/ink347.xml"/><Relationship Id="rId536" Type="http://schemas.openxmlformats.org/officeDocument/2006/relationships/customXml" Target="../ink/ink375.xml"/><Relationship Id="rId68" Type="http://schemas.openxmlformats.org/officeDocument/2006/relationships/customXml" Target="../ink/ink141.xml"/><Relationship Id="rId133" Type="http://schemas.openxmlformats.org/officeDocument/2006/relationships/image" Target="../media/image173.png"/><Relationship Id="rId175" Type="http://schemas.openxmlformats.org/officeDocument/2006/relationships/image" Target="../media/image194.png"/><Relationship Id="rId340" Type="http://schemas.openxmlformats.org/officeDocument/2006/relationships/customXml" Target="../ink/ink277.xml"/><Relationship Id="rId578" Type="http://schemas.openxmlformats.org/officeDocument/2006/relationships/customXml" Target="../ink/ink396.xml"/><Relationship Id="rId200" Type="http://schemas.openxmlformats.org/officeDocument/2006/relationships/customXml" Target="../ink/ink207.xml"/><Relationship Id="rId382" Type="http://schemas.openxmlformats.org/officeDocument/2006/relationships/customXml" Target="../ink/ink298.xml"/><Relationship Id="rId438" Type="http://schemas.openxmlformats.org/officeDocument/2006/relationships/customXml" Target="../ink/ink326.xml"/><Relationship Id="rId603" Type="http://schemas.openxmlformats.org/officeDocument/2006/relationships/image" Target="../media/image408.png"/><Relationship Id="rId645" Type="http://schemas.openxmlformats.org/officeDocument/2006/relationships/image" Target="../media/image429.png"/><Relationship Id="rId687" Type="http://schemas.openxmlformats.org/officeDocument/2006/relationships/image" Target="../media/image450.png"/><Relationship Id="rId242" Type="http://schemas.openxmlformats.org/officeDocument/2006/relationships/customXml" Target="../ink/ink228.xml"/><Relationship Id="rId284" Type="http://schemas.openxmlformats.org/officeDocument/2006/relationships/customXml" Target="../ink/ink249.xml"/><Relationship Id="rId491" Type="http://schemas.openxmlformats.org/officeDocument/2006/relationships/image" Target="../media/image352.png"/><Relationship Id="rId505" Type="http://schemas.openxmlformats.org/officeDocument/2006/relationships/image" Target="../media/image359.png"/><Relationship Id="rId37" Type="http://schemas.openxmlformats.org/officeDocument/2006/relationships/image" Target="../media/image125.png"/><Relationship Id="rId79" Type="http://schemas.openxmlformats.org/officeDocument/2006/relationships/image" Target="../media/image146.png"/><Relationship Id="rId102" Type="http://schemas.openxmlformats.org/officeDocument/2006/relationships/customXml" Target="../ink/ink158.xml"/><Relationship Id="rId144" Type="http://schemas.openxmlformats.org/officeDocument/2006/relationships/customXml" Target="../ink/ink179.xml"/><Relationship Id="rId547" Type="http://schemas.openxmlformats.org/officeDocument/2006/relationships/image" Target="../media/image380.png"/><Relationship Id="rId589" Type="http://schemas.openxmlformats.org/officeDocument/2006/relationships/image" Target="../media/image401.png"/><Relationship Id="rId90" Type="http://schemas.openxmlformats.org/officeDocument/2006/relationships/customXml" Target="../ink/ink152.xml"/><Relationship Id="rId186" Type="http://schemas.openxmlformats.org/officeDocument/2006/relationships/customXml" Target="../ink/ink200.xml"/><Relationship Id="rId351" Type="http://schemas.openxmlformats.org/officeDocument/2006/relationships/image" Target="../media/image282.png"/><Relationship Id="rId393" Type="http://schemas.openxmlformats.org/officeDocument/2006/relationships/image" Target="../media/image303.png"/><Relationship Id="rId407" Type="http://schemas.openxmlformats.org/officeDocument/2006/relationships/image" Target="../media/image310.png"/><Relationship Id="rId449" Type="http://schemas.openxmlformats.org/officeDocument/2006/relationships/image" Target="../media/image331.png"/><Relationship Id="rId614" Type="http://schemas.openxmlformats.org/officeDocument/2006/relationships/customXml" Target="../ink/ink414.xml"/><Relationship Id="rId656" Type="http://schemas.openxmlformats.org/officeDocument/2006/relationships/customXml" Target="../ink/ink435.xml"/><Relationship Id="rId211" Type="http://schemas.openxmlformats.org/officeDocument/2006/relationships/image" Target="../media/image212.png"/><Relationship Id="rId253" Type="http://schemas.openxmlformats.org/officeDocument/2006/relationships/image" Target="../media/image233.png"/><Relationship Id="rId295" Type="http://schemas.openxmlformats.org/officeDocument/2006/relationships/image" Target="../media/image254.png"/><Relationship Id="rId309" Type="http://schemas.openxmlformats.org/officeDocument/2006/relationships/image" Target="../media/image261.png"/><Relationship Id="rId460" Type="http://schemas.openxmlformats.org/officeDocument/2006/relationships/customXml" Target="../ink/ink337.xml"/><Relationship Id="rId516" Type="http://schemas.openxmlformats.org/officeDocument/2006/relationships/customXml" Target="../ink/ink365.xml"/><Relationship Id="rId48" Type="http://schemas.openxmlformats.org/officeDocument/2006/relationships/customXml" Target="../ink/ink131.xml"/><Relationship Id="rId113" Type="http://schemas.openxmlformats.org/officeDocument/2006/relationships/image" Target="../media/image163.png"/><Relationship Id="rId320" Type="http://schemas.openxmlformats.org/officeDocument/2006/relationships/customXml" Target="../ink/ink267.xml"/><Relationship Id="rId558" Type="http://schemas.openxmlformats.org/officeDocument/2006/relationships/customXml" Target="../ink/ink386.xml"/><Relationship Id="rId155" Type="http://schemas.openxmlformats.org/officeDocument/2006/relationships/image" Target="../media/image184.png"/><Relationship Id="rId197" Type="http://schemas.openxmlformats.org/officeDocument/2006/relationships/image" Target="../media/image205.png"/><Relationship Id="rId362" Type="http://schemas.openxmlformats.org/officeDocument/2006/relationships/customXml" Target="../ink/ink288.xml"/><Relationship Id="rId418" Type="http://schemas.openxmlformats.org/officeDocument/2006/relationships/customXml" Target="../ink/ink316.xml"/><Relationship Id="rId625" Type="http://schemas.openxmlformats.org/officeDocument/2006/relationships/image" Target="../media/image419.png"/><Relationship Id="rId222" Type="http://schemas.openxmlformats.org/officeDocument/2006/relationships/customXml" Target="../ink/ink218.xml"/><Relationship Id="rId264" Type="http://schemas.openxmlformats.org/officeDocument/2006/relationships/customXml" Target="../ink/ink239.xml"/><Relationship Id="rId471" Type="http://schemas.openxmlformats.org/officeDocument/2006/relationships/image" Target="../media/image342.png"/><Relationship Id="rId667" Type="http://schemas.openxmlformats.org/officeDocument/2006/relationships/image" Target="../media/image440.png"/><Relationship Id="rId17" Type="http://schemas.openxmlformats.org/officeDocument/2006/relationships/image" Target="../media/image115.png"/><Relationship Id="rId59" Type="http://schemas.openxmlformats.org/officeDocument/2006/relationships/image" Target="../media/image136.png"/><Relationship Id="rId124" Type="http://schemas.openxmlformats.org/officeDocument/2006/relationships/customXml" Target="../ink/ink169.xml"/><Relationship Id="rId527" Type="http://schemas.openxmlformats.org/officeDocument/2006/relationships/image" Target="../media/image370.png"/><Relationship Id="rId569" Type="http://schemas.openxmlformats.org/officeDocument/2006/relationships/image" Target="../media/image391.png"/><Relationship Id="rId70" Type="http://schemas.openxmlformats.org/officeDocument/2006/relationships/customXml" Target="../ink/ink142.xml"/><Relationship Id="rId166" Type="http://schemas.openxmlformats.org/officeDocument/2006/relationships/customXml" Target="../ink/ink190.xml"/><Relationship Id="rId331" Type="http://schemas.openxmlformats.org/officeDocument/2006/relationships/image" Target="../media/image272.png"/><Relationship Id="rId373" Type="http://schemas.openxmlformats.org/officeDocument/2006/relationships/image" Target="../media/image293.png"/><Relationship Id="rId429" Type="http://schemas.openxmlformats.org/officeDocument/2006/relationships/image" Target="../media/image321.png"/><Relationship Id="rId580" Type="http://schemas.openxmlformats.org/officeDocument/2006/relationships/customXml" Target="../ink/ink397.xml"/><Relationship Id="rId636" Type="http://schemas.openxmlformats.org/officeDocument/2006/relationships/customXml" Target="../ink/ink42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23.png"/><Relationship Id="rId440" Type="http://schemas.openxmlformats.org/officeDocument/2006/relationships/customXml" Target="../ink/ink327.xml"/><Relationship Id="rId678" Type="http://schemas.openxmlformats.org/officeDocument/2006/relationships/customXml" Target="../ink/ink446.xml"/><Relationship Id="rId28" Type="http://schemas.openxmlformats.org/officeDocument/2006/relationships/customXml" Target="../ink/ink121.xml"/><Relationship Id="rId275" Type="http://schemas.openxmlformats.org/officeDocument/2006/relationships/image" Target="../media/image244.png"/><Relationship Id="rId300" Type="http://schemas.openxmlformats.org/officeDocument/2006/relationships/customXml" Target="../ink/ink257.xml"/><Relationship Id="rId482" Type="http://schemas.openxmlformats.org/officeDocument/2006/relationships/customXml" Target="../ink/ink348.xml"/><Relationship Id="rId538" Type="http://schemas.openxmlformats.org/officeDocument/2006/relationships/customXml" Target="../ink/ink376.xml"/><Relationship Id="rId81" Type="http://schemas.openxmlformats.org/officeDocument/2006/relationships/image" Target="../media/image147.png"/><Relationship Id="rId135" Type="http://schemas.openxmlformats.org/officeDocument/2006/relationships/image" Target="../media/image174.png"/><Relationship Id="rId177" Type="http://schemas.openxmlformats.org/officeDocument/2006/relationships/image" Target="../media/image195.png"/><Relationship Id="rId342" Type="http://schemas.openxmlformats.org/officeDocument/2006/relationships/customXml" Target="../ink/ink278.xml"/><Relationship Id="rId384" Type="http://schemas.openxmlformats.org/officeDocument/2006/relationships/customXml" Target="../ink/ink299.xml"/><Relationship Id="rId591" Type="http://schemas.openxmlformats.org/officeDocument/2006/relationships/image" Target="../media/image402.png"/><Relationship Id="rId605" Type="http://schemas.openxmlformats.org/officeDocument/2006/relationships/image" Target="../media/image409.png"/><Relationship Id="rId202" Type="http://schemas.openxmlformats.org/officeDocument/2006/relationships/customXml" Target="../ink/ink208.xml"/><Relationship Id="rId244" Type="http://schemas.openxmlformats.org/officeDocument/2006/relationships/customXml" Target="../ink/ink229.xml"/><Relationship Id="rId647" Type="http://schemas.openxmlformats.org/officeDocument/2006/relationships/image" Target="../media/image430.png"/><Relationship Id="rId689" Type="http://schemas.openxmlformats.org/officeDocument/2006/relationships/image" Target="../media/image451.png"/><Relationship Id="rId39" Type="http://schemas.openxmlformats.org/officeDocument/2006/relationships/image" Target="../media/image126.png"/><Relationship Id="rId286" Type="http://schemas.openxmlformats.org/officeDocument/2006/relationships/customXml" Target="../ink/ink250.xml"/><Relationship Id="rId451" Type="http://schemas.openxmlformats.org/officeDocument/2006/relationships/image" Target="../media/image332.png"/><Relationship Id="rId493" Type="http://schemas.openxmlformats.org/officeDocument/2006/relationships/image" Target="../media/image353.png"/><Relationship Id="rId507" Type="http://schemas.openxmlformats.org/officeDocument/2006/relationships/image" Target="../media/image360.png"/><Relationship Id="rId549" Type="http://schemas.openxmlformats.org/officeDocument/2006/relationships/image" Target="../media/image381.png"/><Relationship Id="rId50" Type="http://schemas.openxmlformats.org/officeDocument/2006/relationships/customXml" Target="../ink/ink132.xml"/><Relationship Id="rId104" Type="http://schemas.openxmlformats.org/officeDocument/2006/relationships/customXml" Target="../ink/ink159.xml"/><Relationship Id="rId146" Type="http://schemas.openxmlformats.org/officeDocument/2006/relationships/customXml" Target="../ink/ink180.xml"/><Relationship Id="rId188" Type="http://schemas.openxmlformats.org/officeDocument/2006/relationships/customXml" Target="../ink/ink201.xml"/><Relationship Id="rId311" Type="http://schemas.openxmlformats.org/officeDocument/2006/relationships/image" Target="../media/image262.png"/><Relationship Id="rId353" Type="http://schemas.openxmlformats.org/officeDocument/2006/relationships/image" Target="../media/image283.png"/><Relationship Id="rId395" Type="http://schemas.openxmlformats.org/officeDocument/2006/relationships/image" Target="../media/image304.png"/><Relationship Id="rId409" Type="http://schemas.openxmlformats.org/officeDocument/2006/relationships/image" Target="../media/image311.png"/><Relationship Id="rId560" Type="http://schemas.openxmlformats.org/officeDocument/2006/relationships/customXml" Target="../ink/ink387.xml"/><Relationship Id="rId92" Type="http://schemas.openxmlformats.org/officeDocument/2006/relationships/customXml" Target="../ink/ink153.xml"/><Relationship Id="rId213" Type="http://schemas.openxmlformats.org/officeDocument/2006/relationships/image" Target="../media/image213.png"/><Relationship Id="rId420" Type="http://schemas.openxmlformats.org/officeDocument/2006/relationships/customXml" Target="../ink/ink317.xml"/><Relationship Id="rId616" Type="http://schemas.openxmlformats.org/officeDocument/2006/relationships/customXml" Target="../ink/ink415.xml"/><Relationship Id="rId658" Type="http://schemas.openxmlformats.org/officeDocument/2006/relationships/customXml" Target="../ink/ink43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9.png"/><Relationship Id="rId671" Type="http://schemas.openxmlformats.org/officeDocument/2006/relationships/customXml" Target="../ink/ink787.xml"/><Relationship Id="rId769" Type="http://schemas.openxmlformats.org/officeDocument/2006/relationships/customXml" Target="../ink/ink836.xml"/><Relationship Id="rId21" Type="http://schemas.openxmlformats.org/officeDocument/2006/relationships/image" Target="../media/image461.png"/><Relationship Id="rId324" Type="http://schemas.openxmlformats.org/officeDocument/2006/relationships/image" Target="../media/image612.png"/><Relationship Id="rId531" Type="http://schemas.openxmlformats.org/officeDocument/2006/relationships/customXml" Target="../ink/ink717.xml"/><Relationship Id="rId629" Type="http://schemas.openxmlformats.org/officeDocument/2006/relationships/customXml" Target="../ink/ink766.xml"/><Relationship Id="rId170" Type="http://schemas.openxmlformats.org/officeDocument/2006/relationships/customXml" Target="../ink/ink536.xml"/><Relationship Id="rId268" Type="http://schemas.openxmlformats.org/officeDocument/2006/relationships/image" Target="../media/image584.png"/><Relationship Id="rId475" Type="http://schemas.openxmlformats.org/officeDocument/2006/relationships/customXml" Target="../ink/ink689.xml"/><Relationship Id="rId682" Type="http://schemas.openxmlformats.org/officeDocument/2006/relationships/image" Target="../media/image791.png"/><Relationship Id="rId32" Type="http://schemas.openxmlformats.org/officeDocument/2006/relationships/customXml" Target="../ink/ink467.xml"/><Relationship Id="rId128" Type="http://schemas.openxmlformats.org/officeDocument/2006/relationships/customXml" Target="../ink/ink515.xml"/><Relationship Id="rId335" Type="http://schemas.openxmlformats.org/officeDocument/2006/relationships/customXml" Target="../ink/ink619.xml"/><Relationship Id="rId542" Type="http://schemas.openxmlformats.org/officeDocument/2006/relationships/image" Target="../media/image721.png"/><Relationship Id="rId181" Type="http://schemas.openxmlformats.org/officeDocument/2006/relationships/image" Target="../media/image541.png"/><Relationship Id="rId402" Type="http://schemas.openxmlformats.org/officeDocument/2006/relationships/image" Target="../media/image651.png"/><Relationship Id="rId279" Type="http://schemas.openxmlformats.org/officeDocument/2006/relationships/customXml" Target="../ink/ink591.xml"/><Relationship Id="rId486" Type="http://schemas.openxmlformats.org/officeDocument/2006/relationships/image" Target="../media/image693.png"/><Relationship Id="rId693" Type="http://schemas.openxmlformats.org/officeDocument/2006/relationships/customXml" Target="../ink/ink798.xml"/><Relationship Id="rId707" Type="http://schemas.openxmlformats.org/officeDocument/2006/relationships/customXml" Target="../ink/ink805.xml"/><Relationship Id="rId43" Type="http://schemas.openxmlformats.org/officeDocument/2006/relationships/image" Target="../media/image472.png"/><Relationship Id="rId139" Type="http://schemas.openxmlformats.org/officeDocument/2006/relationships/image" Target="../media/image520.png"/><Relationship Id="rId346" Type="http://schemas.openxmlformats.org/officeDocument/2006/relationships/image" Target="../media/image623.png"/><Relationship Id="rId553" Type="http://schemas.openxmlformats.org/officeDocument/2006/relationships/customXml" Target="../ink/ink728.xml"/><Relationship Id="rId760" Type="http://schemas.openxmlformats.org/officeDocument/2006/relationships/image" Target="../media/image830.png"/><Relationship Id="rId192" Type="http://schemas.openxmlformats.org/officeDocument/2006/relationships/customXml" Target="../ink/ink547.xml"/><Relationship Id="rId206" Type="http://schemas.openxmlformats.org/officeDocument/2006/relationships/customXml" Target="../ink/ink554.xml"/><Relationship Id="rId413" Type="http://schemas.openxmlformats.org/officeDocument/2006/relationships/customXml" Target="../ink/ink658.xml"/><Relationship Id="rId497" Type="http://schemas.openxmlformats.org/officeDocument/2006/relationships/customXml" Target="../ink/ink700.xml"/><Relationship Id="rId620" Type="http://schemas.openxmlformats.org/officeDocument/2006/relationships/image" Target="../media/image760.png"/><Relationship Id="rId718" Type="http://schemas.openxmlformats.org/officeDocument/2006/relationships/image" Target="../media/image809.png"/><Relationship Id="rId12" Type="http://schemas.openxmlformats.org/officeDocument/2006/relationships/customXml" Target="../ink/ink457.xml"/><Relationship Id="rId108" Type="http://schemas.openxmlformats.org/officeDocument/2006/relationships/customXml" Target="../ink/ink505.xml"/><Relationship Id="rId315" Type="http://schemas.openxmlformats.org/officeDocument/2006/relationships/customXml" Target="../ink/ink609.xml"/><Relationship Id="rId357" Type="http://schemas.openxmlformats.org/officeDocument/2006/relationships/customXml" Target="../ink/ink630.xml"/><Relationship Id="rId522" Type="http://schemas.openxmlformats.org/officeDocument/2006/relationships/image" Target="../media/image711.png"/><Relationship Id="rId54" Type="http://schemas.openxmlformats.org/officeDocument/2006/relationships/customXml" Target="../ink/ink478.xml"/><Relationship Id="rId96" Type="http://schemas.openxmlformats.org/officeDocument/2006/relationships/customXml" Target="../ink/ink499.xml"/><Relationship Id="rId161" Type="http://schemas.openxmlformats.org/officeDocument/2006/relationships/image" Target="../media/image531.png"/><Relationship Id="rId217" Type="http://schemas.openxmlformats.org/officeDocument/2006/relationships/image" Target="../media/image559.png"/><Relationship Id="rId399" Type="http://schemas.openxmlformats.org/officeDocument/2006/relationships/customXml" Target="../ink/ink651.xml"/><Relationship Id="rId564" Type="http://schemas.openxmlformats.org/officeDocument/2006/relationships/image" Target="../media/image732.png"/><Relationship Id="rId771" Type="http://schemas.openxmlformats.org/officeDocument/2006/relationships/customXml" Target="../ink/ink837.xml"/><Relationship Id="rId259" Type="http://schemas.openxmlformats.org/officeDocument/2006/relationships/image" Target="../media/image580.png"/><Relationship Id="rId424" Type="http://schemas.openxmlformats.org/officeDocument/2006/relationships/image" Target="../media/image662.png"/><Relationship Id="rId466" Type="http://schemas.openxmlformats.org/officeDocument/2006/relationships/image" Target="../media/image683.png"/><Relationship Id="rId631" Type="http://schemas.openxmlformats.org/officeDocument/2006/relationships/customXml" Target="../ink/ink767.xml"/><Relationship Id="rId673" Type="http://schemas.openxmlformats.org/officeDocument/2006/relationships/customXml" Target="../ink/ink788.xml"/><Relationship Id="rId729" Type="http://schemas.openxmlformats.org/officeDocument/2006/relationships/customXml" Target="../ink/ink816.xml"/><Relationship Id="rId23" Type="http://schemas.openxmlformats.org/officeDocument/2006/relationships/image" Target="../media/image462.png"/><Relationship Id="rId119" Type="http://schemas.openxmlformats.org/officeDocument/2006/relationships/image" Target="../media/image510.png"/><Relationship Id="rId270" Type="http://schemas.openxmlformats.org/officeDocument/2006/relationships/image" Target="../media/image585.png"/><Relationship Id="rId326" Type="http://schemas.openxmlformats.org/officeDocument/2006/relationships/image" Target="../media/image613.png"/><Relationship Id="rId533" Type="http://schemas.openxmlformats.org/officeDocument/2006/relationships/customXml" Target="../ink/ink718.xml"/><Relationship Id="rId65" Type="http://schemas.openxmlformats.org/officeDocument/2006/relationships/image" Target="../media/image483.png"/><Relationship Id="rId130" Type="http://schemas.openxmlformats.org/officeDocument/2006/relationships/customXml" Target="../ink/ink516.xml"/><Relationship Id="rId368" Type="http://schemas.openxmlformats.org/officeDocument/2006/relationships/image" Target="../media/image634.png"/><Relationship Id="rId575" Type="http://schemas.openxmlformats.org/officeDocument/2006/relationships/customXml" Target="../ink/ink739.xml"/><Relationship Id="rId740" Type="http://schemas.openxmlformats.org/officeDocument/2006/relationships/image" Target="../media/image820.png"/><Relationship Id="rId782" Type="http://schemas.openxmlformats.org/officeDocument/2006/relationships/image" Target="../media/image841.png"/><Relationship Id="rId172" Type="http://schemas.openxmlformats.org/officeDocument/2006/relationships/customXml" Target="../ink/ink537.xml"/><Relationship Id="rId228" Type="http://schemas.openxmlformats.org/officeDocument/2006/relationships/customXml" Target="../ink/ink565.xml"/><Relationship Id="rId435" Type="http://schemas.openxmlformats.org/officeDocument/2006/relationships/customXml" Target="../ink/ink669.xml"/><Relationship Id="rId477" Type="http://schemas.openxmlformats.org/officeDocument/2006/relationships/customXml" Target="../ink/ink690.xml"/><Relationship Id="rId600" Type="http://schemas.openxmlformats.org/officeDocument/2006/relationships/image" Target="../media/image750.png"/><Relationship Id="rId642" Type="http://schemas.openxmlformats.org/officeDocument/2006/relationships/image" Target="../media/image771.png"/><Relationship Id="rId684" Type="http://schemas.openxmlformats.org/officeDocument/2006/relationships/image" Target="../media/image792.png"/><Relationship Id="rId281" Type="http://schemas.openxmlformats.org/officeDocument/2006/relationships/customXml" Target="../ink/ink592.xml"/><Relationship Id="rId337" Type="http://schemas.openxmlformats.org/officeDocument/2006/relationships/customXml" Target="../ink/ink620.xml"/><Relationship Id="rId502" Type="http://schemas.openxmlformats.org/officeDocument/2006/relationships/image" Target="../media/image701.png"/><Relationship Id="rId34" Type="http://schemas.openxmlformats.org/officeDocument/2006/relationships/customXml" Target="../ink/ink468.xml"/><Relationship Id="rId76" Type="http://schemas.openxmlformats.org/officeDocument/2006/relationships/customXml" Target="../ink/ink489.xml"/><Relationship Id="rId141" Type="http://schemas.openxmlformats.org/officeDocument/2006/relationships/image" Target="../media/image521.png"/><Relationship Id="rId379" Type="http://schemas.openxmlformats.org/officeDocument/2006/relationships/customXml" Target="../ink/ink641.xml"/><Relationship Id="rId544" Type="http://schemas.openxmlformats.org/officeDocument/2006/relationships/image" Target="../media/image722.png"/><Relationship Id="rId586" Type="http://schemas.openxmlformats.org/officeDocument/2006/relationships/image" Target="../media/image743.png"/><Relationship Id="rId751" Type="http://schemas.openxmlformats.org/officeDocument/2006/relationships/customXml" Target="../ink/ink827.xml"/><Relationship Id="rId793" Type="http://schemas.openxmlformats.org/officeDocument/2006/relationships/customXml" Target="../ink/ink848.xml"/><Relationship Id="rId807" Type="http://schemas.openxmlformats.org/officeDocument/2006/relationships/customXml" Target="../ink/ink855.xml"/><Relationship Id="rId7" Type="http://schemas.openxmlformats.org/officeDocument/2006/relationships/image" Target="../media/image454.png"/><Relationship Id="rId183" Type="http://schemas.openxmlformats.org/officeDocument/2006/relationships/image" Target="../media/image542.png"/><Relationship Id="rId239" Type="http://schemas.openxmlformats.org/officeDocument/2006/relationships/image" Target="../media/image570.png"/><Relationship Id="rId390" Type="http://schemas.openxmlformats.org/officeDocument/2006/relationships/image" Target="../media/image645.png"/><Relationship Id="rId404" Type="http://schemas.openxmlformats.org/officeDocument/2006/relationships/image" Target="../media/image652.png"/><Relationship Id="rId446" Type="http://schemas.openxmlformats.org/officeDocument/2006/relationships/image" Target="../media/image673.png"/><Relationship Id="rId611" Type="http://schemas.openxmlformats.org/officeDocument/2006/relationships/customXml" Target="../ink/ink757.xml"/><Relationship Id="rId653" Type="http://schemas.openxmlformats.org/officeDocument/2006/relationships/customXml" Target="../ink/ink778.xml"/><Relationship Id="rId250" Type="http://schemas.openxmlformats.org/officeDocument/2006/relationships/customXml" Target="../ink/ink576.xml"/><Relationship Id="rId292" Type="http://schemas.openxmlformats.org/officeDocument/2006/relationships/image" Target="../media/image596.png"/><Relationship Id="rId306" Type="http://schemas.openxmlformats.org/officeDocument/2006/relationships/image" Target="../media/image603.png"/><Relationship Id="rId488" Type="http://schemas.openxmlformats.org/officeDocument/2006/relationships/image" Target="../media/image694.png"/><Relationship Id="rId695" Type="http://schemas.openxmlformats.org/officeDocument/2006/relationships/customXml" Target="../ink/ink799.xml"/><Relationship Id="rId709" Type="http://schemas.openxmlformats.org/officeDocument/2006/relationships/customXml" Target="../ink/ink806.xml"/><Relationship Id="rId45" Type="http://schemas.openxmlformats.org/officeDocument/2006/relationships/image" Target="../media/image473.png"/><Relationship Id="rId87" Type="http://schemas.openxmlformats.org/officeDocument/2006/relationships/image" Target="../media/image494.png"/><Relationship Id="rId110" Type="http://schemas.openxmlformats.org/officeDocument/2006/relationships/customXml" Target="../ink/ink506.xml"/><Relationship Id="rId348" Type="http://schemas.openxmlformats.org/officeDocument/2006/relationships/image" Target="../media/image624.png"/><Relationship Id="rId513" Type="http://schemas.openxmlformats.org/officeDocument/2006/relationships/customXml" Target="../ink/ink708.xml"/><Relationship Id="rId555" Type="http://schemas.openxmlformats.org/officeDocument/2006/relationships/customXml" Target="../ink/ink729.xml"/><Relationship Id="rId597" Type="http://schemas.openxmlformats.org/officeDocument/2006/relationships/customXml" Target="../ink/ink750.xml"/><Relationship Id="rId720" Type="http://schemas.openxmlformats.org/officeDocument/2006/relationships/image" Target="../media/image810.png"/><Relationship Id="rId762" Type="http://schemas.openxmlformats.org/officeDocument/2006/relationships/image" Target="../media/image831.png"/><Relationship Id="rId818" Type="http://schemas.openxmlformats.org/officeDocument/2006/relationships/image" Target="../media/image859.png"/><Relationship Id="rId152" Type="http://schemas.openxmlformats.org/officeDocument/2006/relationships/customXml" Target="../ink/ink527.xml"/><Relationship Id="rId194" Type="http://schemas.openxmlformats.org/officeDocument/2006/relationships/customXml" Target="../ink/ink548.xml"/><Relationship Id="rId208" Type="http://schemas.openxmlformats.org/officeDocument/2006/relationships/customXml" Target="../ink/ink555.xml"/><Relationship Id="rId415" Type="http://schemas.openxmlformats.org/officeDocument/2006/relationships/customXml" Target="../ink/ink659.xml"/><Relationship Id="rId457" Type="http://schemas.openxmlformats.org/officeDocument/2006/relationships/customXml" Target="../ink/ink680.xml"/><Relationship Id="rId622" Type="http://schemas.openxmlformats.org/officeDocument/2006/relationships/image" Target="../media/image761.png"/><Relationship Id="rId261" Type="http://schemas.openxmlformats.org/officeDocument/2006/relationships/image" Target="../media/image581.png"/><Relationship Id="rId499" Type="http://schemas.openxmlformats.org/officeDocument/2006/relationships/customXml" Target="../ink/ink701.xml"/><Relationship Id="rId664" Type="http://schemas.openxmlformats.org/officeDocument/2006/relationships/image" Target="../media/image782.png"/><Relationship Id="rId14" Type="http://schemas.openxmlformats.org/officeDocument/2006/relationships/customXml" Target="../ink/ink458.xml"/><Relationship Id="rId56" Type="http://schemas.openxmlformats.org/officeDocument/2006/relationships/customXml" Target="../ink/ink479.xml"/><Relationship Id="rId317" Type="http://schemas.openxmlformats.org/officeDocument/2006/relationships/customXml" Target="../ink/ink610.xml"/><Relationship Id="rId359" Type="http://schemas.openxmlformats.org/officeDocument/2006/relationships/customXml" Target="../ink/ink631.xml"/><Relationship Id="rId524" Type="http://schemas.openxmlformats.org/officeDocument/2006/relationships/image" Target="../media/image712.png"/><Relationship Id="rId566" Type="http://schemas.openxmlformats.org/officeDocument/2006/relationships/image" Target="../media/image733.png"/><Relationship Id="rId731" Type="http://schemas.openxmlformats.org/officeDocument/2006/relationships/customXml" Target="../ink/ink817.xml"/><Relationship Id="rId773" Type="http://schemas.openxmlformats.org/officeDocument/2006/relationships/customXml" Target="../ink/ink838.xml"/><Relationship Id="rId98" Type="http://schemas.openxmlformats.org/officeDocument/2006/relationships/customXml" Target="../ink/ink500.xml"/><Relationship Id="rId121" Type="http://schemas.openxmlformats.org/officeDocument/2006/relationships/image" Target="../media/image511.png"/><Relationship Id="rId163" Type="http://schemas.openxmlformats.org/officeDocument/2006/relationships/image" Target="../media/image532.png"/><Relationship Id="rId219" Type="http://schemas.openxmlformats.org/officeDocument/2006/relationships/image" Target="../media/image560.png"/><Relationship Id="rId370" Type="http://schemas.openxmlformats.org/officeDocument/2006/relationships/image" Target="../media/image635.png"/><Relationship Id="rId426" Type="http://schemas.openxmlformats.org/officeDocument/2006/relationships/image" Target="../media/image663.png"/><Relationship Id="rId633" Type="http://schemas.openxmlformats.org/officeDocument/2006/relationships/customXml" Target="../ink/ink768.xml"/><Relationship Id="rId230" Type="http://schemas.openxmlformats.org/officeDocument/2006/relationships/customXml" Target="../ink/ink566.xml"/><Relationship Id="rId468" Type="http://schemas.openxmlformats.org/officeDocument/2006/relationships/image" Target="../media/image684.png"/><Relationship Id="rId675" Type="http://schemas.openxmlformats.org/officeDocument/2006/relationships/customXml" Target="../ink/ink789.xml"/><Relationship Id="rId25" Type="http://schemas.openxmlformats.org/officeDocument/2006/relationships/image" Target="../media/image463.png"/><Relationship Id="rId67" Type="http://schemas.openxmlformats.org/officeDocument/2006/relationships/image" Target="../media/image484.png"/><Relationship Id="rId272" Type="http://schemas.openxmlformats.org/officeDocument/2006/relationships/image" Target="../media/image586.png"/><Relationship Id="rId328" Type="http://schemas.openxmlformats.org/officeDocument/2006/relationships/image" Target="../media/image614.png"/><Relationship Id="rId535" Type="http://schemas.openxmlformats.org/officeDocument/2006/relationships/customXml" Target="../ink/ink719.xml"/><Relationship Id="rId577" Type="http://schemas.openxmlformats.org/officeDocument/2006/relationships/customXml" Target="../ink/ink740.xml"/><Relationship Id="rId700" Type="http://schemas.openxmlformats.org/officeDocument/2006/relationships/image" Target="../media/image800.png"/><Relationship Id="rId742" Type="http://schemas.openxmlformats.org/officeDocument/2006/relationships/image" Target="../media/image821.png"/><Relationship Id="rId132" Type="http://schemas.openxmlformats.org/officeDocument/2006/relationships/customXml" Target="../ink/ink517.xml"/><Relationship Id="rId174" Type="http://schemas.openxmlformats.org/officeDocument/2006/relationships/customXml" Target="../ink/ink538.xml"/><Relationship Id="rId381" Type="http://schemas.openxmlformats.org/officeDocument/2006/relationships/customXml" Target="../ink/ink642.xml"/><Relationship Id="rId602" Type="http://schemas.openxmlformats.org/officeDocument/2006/relationships/image" Target="../media/image751.png"/><Relationship Id="rId784" Type="http://schemas.openxmlformats.org/officeDocument/2006/relationships/image" Target="../media/image842.png"/><Relationship Id="rId241" Type="http://schemas.openxmlformats.org/officeDocument/2006/relationships/image" Target="../media/image571.png"/><Relationship Id="rId437" Type="http://schemas.openxmlformats.org/officeDocument/2006/relationships/customXml" Target="../ink/ink670.xml"/><Relationship Id="rId479" Type="http://schemas.openxmlformats.org/officeDocument/2006/relationships/customXml" Target="../ink/ink691.xml"/><Relationship Id="rId644" Type="http://schemas.openxmlformats.org/officeDocument/2006/relationships/image" Target="../media/image772.png"/><Relationship Id="rId686" Type="http://schemas.openxmlformats.org/officeDocument/2006/relationships/image" Target="../media/image793.png"/><Relationship Id="rId36" Type="http://schemas.openxmlformats.org/officeDocument/2006/relationships/customXml" Target="../ink/ink469.xml"/><Relationship Id="rId283" Type="http://schemas.openxmlformats.org/officeDocument/2006/relationships/customXml" Target="../ink/ink593.xml"/><Relationship Id="rId339" Type="http://schemas.openxmlformats.org/officeDocument/2006/relationships/customXml" Target="../ink/ink621.xml"/><Relationship Id="rId490" Type="http://schemas.openxmlformats.org/officeDocument/2006/relationships/image" Target="../media/image695.png"/><Relationship Id="rId504" Type="http://schemas.openxmlformats.org/officeDocument/2006/relationships/image" Target="../media/image702.png"/><Relationship Id="rId546" Type="http://schemas.openxmlformats.org/officeDocument/2006/relationships/image" Target="../media/image723.png"/><Relationship Id="rId711" Type="http://schemas.openxmlformats.org/officeDocument/2006/relationships/customXml" Target="../ink/ink807.xml"/><Relationship Id="rId753" Type="http://schemas.openxmlformats.org/officeDocument/2006/relationships/customXml" Target="../ink/ink828.xml"/><Relationship Id="rId78" Type="http://schemas.openxmlformats.org/officeDocument/2006/relationships/customXml" Target="../ink/ink490.xml"/><Relationship Id="rId101" Type="http://schemas.openxmlformats.org/officeDocument/2006/relationships/image" Target="../media/image501.png"/><Relationship Id="rId143" Type="http://schemas.openxmlformats.org/officeDocument/2006/relationships/image" Target="../media/image522.png"/><Relationship Id="rId185" Type="http://schemas.openxmlformats.org/officeDocument/2006/relationships/image" Target="../media/image543.png"/><Relationship Id="rId350" Type="http://schemas.openxmlformats.org/officeDocument/2006/relationships/image" Target="../media/image625.png"/><Relationship Id="rId406" Type="http://schemas.openxmlformats.org/officeDocument/2006/relationships/image" Target="../media/image653.png"/><Relationship Id="rId588" Type="http://schemas.openxmlformats.org/officeDocument/2006/relationships/image" Target="../media/image744.png"/><Relationship Id="rId795" Type="http://schemas.openxmlformats.org/officeDocument/2006/relationships/customXml" Target="../ink/ink849.xml"/><Relationship Id="rId809" Type="http://schemas.openxmlformats.org/officeDocument/2006/relationships/customXml" Target="../ink/ink856.xml"/><Relationship Id="rId9" Type="http://schemas.openxmlformats.org/officeDocument/2006/relationships/image" Target="../media/image455.png"/><Relationship Id="rId210" Type="http://schemas.openxmlformats.org/officeDocument/2006/relationships/customXml" Target="../ink/ink556.xml"/><Relationship Id="rId392" Type="http://schemas.openxmlformats.org/officeDocument/2006/relationships/image" Target="../media/image646.png"/><Relationship Id="rId448" Type="http://schemas.openxmlformats.org/officeDocument/2006/relationships/image" Target="../media/image674.png"/><Relationship Id="rId613" Type="http://schemas.openxmlformats.org/officeDocument/2006/relationships/customXml" Target="../ink/ink758.xml"/><Relationship Id="rId655" Type="http://schemas.openxmlformats.org/officeDocument/2006/relationships/customXml" Target="../ink/ink779.xml"/><Relationship Id="rId697" Type="http://schemas.openxmlformats.org/officeDocument/2006/relationships/customXml" Target="../ink/ink800.xml"/><Relationship Id="rId820" Type="http://schemas.openxmlformats.org/officeDocument/2006/relationships/image" Target="../media/image860.png"/><Relationship Id="rId252" Type="http://schemas.openxmlformats.org/officeDocument/2006/relationships/customXml" Target="../ink/ink577.xml"/><Relationship Id="rId294" Type="http://schemas.openxmlformats.org/officeDocument/2006/relationships/image" Target="../media/image597.png"/><Relationship Id="rId308" Type="http://schemas.openxmlformats.org/officeDocument/2006/relationships/image" Target="../media/image604.png"/><Relationship Id="rId515" Type="http://schemas.openxmlformats.org/officeDocument/2006/relationships/customXml" Target="../ink/ink709.xml"/><Relationship Id="rId722" Type="http://schemas.openxmlformats.org/officeDocument/2006/relationships/image" Target="../media/image811.png"/><Relationship Id="rId47" Type="http://schemas.openxmlformats.org/officeDocument/2006/relationships/image" Target="../media/image474.png"/><Relationship Id="rId89" Type="http://schemas.openxmlformats.org/officeDocument/2006/relationships/image" Target="../media/image495.png"/><Relationship Id="rId112" Type="http://schemas.openxmlformats.org/officeDocument/2006/relationships/customXml" Target="../ink/ink507.xml"/><Relationship Id="rId154" Type="http://schemas.openxmlformats.org/officeDocument/2006/relationships/customXml" Target="../ink/ink528.xml"/><Relationship Id="rId361" Type="http://schemas.openxmlformats.org/officeDocument/2006/relationships/customXml" Target="../ink/ink632.xml"/><Relationship Id="rId557" Type="http://schemas.openxmlformats.org/officeDocument/2006/relationships/customXml" Target="../ink/ink730.xml"/><Relationship Id="rId599" Type="http://schemas.openxmlformats.org/officeDocument/2006/relationships/customXml" Target="../ink/ink751.xml"/><Relationship Id="rId764" Type="http://schemas.openxmlformats.org/officeDocument/2006/relationships/image" Target="../media/image832.png"/><Relationship Id="rId196" Type="http://schemas.openxmlformats.org/officeDocument/2006/relationships/customXml" Target="../ink/ink549.xml"/><Relationship Id="rId417" Type="http://schemas.openxmlformats.org/officeDocument/2006/relationships/customXml" Target="../ink/ink660.xml"/><Relationship Id="rId459" Type="http://schemas.openxmlformats.org/officeDocument/2006/relationships/customXml" Target="../ink/ink681.xml"/><Relationship Id="rId624" Type="http://schemas.openxmlformats.org/officeDocument/2006/relationships/image" Target="../media/image762.png"/><Relationship Id="rId666" Type="http://schemas.openxmlformats.org/officeDocument/2006/relationships/image" Target="../media/image783.png"/><Relationship Id="rId16" Type="http://schemas.openxmlformats.org/officeDocument/2006/relationships/customXml" Target="../ink/ink459.xml"/><Relationship Id="rId221" Type="http://schemas.openxmlformats.org/officeDocument/2006/relationships/image" Target="../media/image561.png"/><Relationship Id="rId263" Type="http://schemas.openxmlformats.org/officeDocument/2006/relationships/image" Target="../media/image582.png"/><Relationship Id="rId319" Type="http://schemas.openxmlformats.org/officeDocument/2006/relationships/customXml" Target="../ink/ink611.xml"/><Relationship Id="rId470" Type="http://schemas.openxmlformats.org/officeDocument/2006/relationships/image" Target="../media/image685.png"/><Relationship Id="rId526" Type="http://schemas.openxmlformats.org/officeDocument/2006/relationships/image" Target="../media/image713.png"/><Relationship Id="rId58" Type="http://schemas.openxmlformats.org/officeDocument/2006/relationships/customXml" Target="../ink/ink480.xml"/><Relationship Id="rId123" Type="http://schemas.openxmlformats.org/officeDocument/2006/relationships/image" Target="../media/image512.png"/><Relationship Id="rId330" Type="http://schemas.openxmlformats.org/officeDocument/2006/relationships/image" Target="../media/image615.png"/><Relationship Id="rId568" Type="http://schemas.openxmlformats.org/officeDocument/2006/relationships/image" Target="../media/image734.png"/><Relationship Id="rId733" Type="http://schemas.openxmlformats.org/officeDocument/2006/relationships/customXml" Target="../ink/ink818.xml"/><Relationship Id="rId775" Type="http://schemas.openxmlformats.org/officeDocument/2006/relationships/customXml" Target="../ink/ink839.xml"/><Relationship Id="rId165" Type="http://schemas.openxmlformats.org/officeDocument/2006/relationships/image" Target="../media/image533.png"/><Relationship Id="rId372" Type="http://schemas.openxmlformats.org/officeDocument/2006/relationships/image" Target="../media/image636.png"/><Relationship Id="rId428" Type="http://schemas.openxmlformats.org/officeDocument/2006/relationships/image" Target="../media/image664.png"/><Relationship Id="rId635" Type="http://schemas.openxmlformats.org/officeDocument/2006/relationships/customXml" Target="../ink/ink769.xml"/><Relationship Id="rId677" Type="http://schemas.openxmlformats.org/officeDocument/2006/relationships/customXml" Target="../ink/ink790.xml"/><Relationship Id="rId800" Type="http://schemas.openxmlformats.org/officeDocument/2006/relationships/image" Target="../media/image850.png"/><Relationship Id="rId232" Type="http://schemas.openxmlformats.org/officeDocument/2006/relationships/customXml" Target="../ink/ink567.xml"/><Relationship Id="rId274" Type="http://schemas.openxmlformats.org/officeDocument/2006/relationships/image" Target="../media/image587.png"/><Relationship Id="rId481" Type="http://schemas.openxmlformats.org/officeDocument/2006/relationships/customXml" Target="../ink/ink692.xml"/><Relationship Id="rId702" Type="http://schemas.openxmlformats.org/officeDocument/2006/relationships/image" Target="../media/image801.png"/><Relationship Id="rId27" Type="http://schemas.openxmlformats.org/officeDocument/2006/relationships/image" Target="../media/image464.png"/><Relationship Id="rId69" Type="http://schemas.openxmlformats.org/officeDocument/2006/relationships/image" Target="../media/image485.png"/><Relationship Id="rId134" Type="http://schemas.openxmlformats.org/officeDocument/2006/relationships/customXml" Target="../ink/ink518.xml"/><Relationship Id="rId537" Type="http://schemas.openxmlformats.org/officeDocument/2006/relationships/customXml" Target="../ink/ink720.xml"/><Relationship Id="rId579" Type="http://schemas.openxmlformats.org/officeDocument/2006/relationships/customXml" Target="../ink/ink741.xml"/><Relationship Id="rId744" Type="http://schemas.openxmlformats.org/officeDocument/2006/relationships/image" Target="../media/image822.png"/><Relationship Id="rId786" Type="http://schemas.openxmlformats.org/officeDocument/2006/relationships/image" Target="../media/image843.png"/><Relationship Id="rId80" Type="http://schemas.openxmlformats.org/officeDocument/2006/relationships/customXml" Target="../ink/ink491.xml"/><Relationship Id="rId176" Type="http://schemas.openxmlformats.org/officeDocument/2006/relationships/customXml" Target="../ink/ink539.xml"/><Relationship Id="rId341" Type="http://schemas.openxmlformats.org/officeDocument/2006/relationships/customXml" Target="../ink/ink622.xml"/><Relationship Id="rId383" Type="http://schemas.openxmlformats.org/officeDocument/2006/relationships/customXml" Target="../ink/ink643.xml"/><Relationship Id="rId439" Type="http://schemas.openxmlformats.org/officeDocument/2006/relationships/customXml" Target="../ink/ink671.xml"/><Relationship Id="rId590" Type="http://schemas.openxmlformats.org/officeDocument/2006/relationships/image" Target="../media/image745.png"/><Relationship Id="rId604" Type="http://schemas.openxmlformats.org/officeDocument/2006/relationships/image" Target="../media/image752.png"/><Relationship Id="rId646" Type="http://schemas.openxmlformats.org/officeDocument/2006/relationships/image" Target="../media/image773.png"/><Relationship Id="rId811" Type="http://schemas.openxmlformats.org/officeDocument/2006/relationships/customXml" Target="../ink/ink857.xml"/><Relationship Id="rId201" Type="http://schemas.openxmlformats.org/officeDocument/2006/relationships/image" Target="../media/image551.png"/><Relationship Id="rId243" Type="http://schemas.openxmlformats.org/officeDocument/2006/relationships/image" Target="../media/image572.png"/><Relationship Id="rId285" Type="http://schemas.openxmlformats.org/officeDocument/2006/relationships/customXml" Target="../ink/ink594.xml"/><Relationship Id="rId450" Type="http://schemas.openxmlformats.org/officeDocument/2006/relationships/image" Target="../media/image675.png"/><Relationship Id="rId506" Type="http://schemas.openxmlformats.org/officeDocument/2006/relationships/image" Target="../media/image703.png"/><Relationship Id="rId688" Type="http://schemas.openxmlformats.org/officeDocument/2006/relationships/image" Target="../media/image794.png"/><Relationship Id="rId38" Type="http://schemas.openxmlformats.org/officeDocument/2006/relationships/customXml" Target="../ink/ink470.xml"/><Relationship Id="rId103" Type="http://schemas.openxmlformats.org/officeDocument/2006/relationships/image" Target="../media/image502.png"/><Relationship Id="rId310" Type="http://schemas.openxmlformats.org/officeDocument/2006/relationships/image" Target="../media/image605.png"/><Relationship Id="rId492" Type="http://schemas.openxmlformats.org/officeDocument/2006/relationships/image" Target="../media/image696.png"/><Relationship Id="rId548" Type="http://schemas.openxmlformats.org/officeDocument/2006/relationships/image" Target="../media/image724.png"/><Relationship Id="rId713" Type="http://schemas.openxmlformats.org/officeDocument/2006/relationships/customXml" Target="../ink/ink808.xml"/><Relationship Id="rId755" Type="http://schemas.openxmlformats.org/officeDocument/2006/relationships/customXml" Target="../ink/ink829.xml"/><Relationship Id="rId797" Type="http://schemas.openxmlformats.org/officeDocument/2006/relationships/customXml" Target="../ink/ink850.xml"/><Relationship Id="rId91" Type="http://schemas.openxmlformats.org/officeDocument/2006/relationships/image" Target="../media/image496.png"/><Relationship Id="rId145" Type="http://schemas.openxmlformats.org/officeDocument/2006/relationships/image" Target="../media/image523.png"/><Relationship Id="rId187" Type="http://schemas.openxmlformats.org/officeDocument/2006/relationships/image" Target="../media/image544.png"/><Relationship Id="rId352" Type="http://schemas.openxmlformats.org/officeDocument/2006/relationships/image" Target="../media/image626.png"/><Relationship Id="rId394" Type="http://schemas.openxmlformats.org/officeDocument/2006/relationships/image" Target="../media/image647.png"/><Relationship Id="rId408" Type="http://schemas.openxmlformats.org/officeDocument/2006/relationships/image" Target="../media/image654.png"/><Relationship Id="rId615" Type="http://schemas.openxmlformats.org/officeDocument/2006/relationships/customXml" Target="../ink/ink759.xml"/><Relationship Id="rId822" Type="http://schemas.openxmlformats.org/officeDocument/2006/relationships/image" Target="../media/image861.png"/><Relationship Id="rId212" Type="http://schemas.openxmlformats.org/officeDocument/2006/relationships/customXml" Target="../ink/ink557.xml"/><Relationship Id="rId254" Type="http://schemas.openxmlformats.org/officeDocument/2006/relationships/customXml" Target="../ink/ink578.xml"/><Relationship Id="rId657" Type="http://schemas.openxmlformats.org/officeDocument/2006/relationships/customXml" Target="../ink/ink780.xml"/><Relationship Id="rId699" Type="http://schemas.openxmlformats.org/officeDocument/2006/relationships/customXml" Target="../ink/ink801.xml"/><Relationship Id="rId49" Type="http://schemas.openxmlformats.org/officeDocument/2006/relationships/image" Target="../media/image475.png"/><Relationship Id="rId114" Type="http://schemas.openxmlformats.org/officeDocument/2006/relationships/customXml" Target="../ink/ink508.xml"/><Relationship Id="rId296" Type="http://schemas.openxmlformats.org/officeDocument/2006/relationships/image" Target="../media/image598.png"/><Relationship Id="rId461" Type="http://schemas.openxmlformats.org/officeDocument/2006/relationships/customXml" Target="../ink/ink682.xml"/><Relationship Id="rId517" Type="http://schemas.openxmlformats.org/officeDocument/2006/relationships/customXml" Target="../ink/ink710.xml"/><Relationship Id="rId559" Type="http://schemas.openxmlformats.org/officeDocument/2006/relationships/customXml" Target="../ink/ink731.xml"/><Relationship Id="rId724" Type="http://schemas.openxmlformats.org/officeDocument/2006/relationships/image" Target="../media/image812.png"/><Relationship Id="rId766" Type="http://schemas.openxmlformats.org/officeDocument/2006/relationships/image" Target="../media/image833.png"/><Relationship Id="rId60" Type="http://schemas.openxmlformats.org/officeDocument/2006/relationships/customXml" Target="../ink/ink481.xml"/><Relationship Id="rId156" Type="http://schemas.openxmlformats.org/officeDocument/2006/relationships/customXml" Target="../ink/ink529.xml"/><Relationship Id="rId198" Type="http://schemas.openxmlformats.org/officeDocument/2006/relationships/customXml" Target="../ink/ink550.xml"/><Relationship Id="rId321" Type="http://schemas.openxmlformats.org/officeDocument/2006/relationships/customXml" Target="../ink/ink612.xml"/><Relationship Id="rId363" Type="http://schemas.openxmlformats.org/officeDocument/2006/relationships/customXml" Target="../ink/ink633.xml"/><Relationship Id="rId419" Type="http://schemas.openxmlformats.org/officeDocument/2006/relationships/customXml" Target="../ink/ink661.xml"/><Relationship Id="rId570" Type="http://schemas.openxmlformats.org/officeDocument/2006/relationships/image" Target="../media/image735.png"/><Relationship Id="rId626" Type="http://schemas.openxmlformats.org/officeDocument/2006/relationships/image" Target="../media/image763.png"/><Relationship Id="rId223" Type="http://schemas.openxmlformats.org/officeDocument/2006/relationships/image" Target="../media/image562.png"/><Relationship Id="rId430" Type="http://schemas.openxmlformats.org/officeDocument/2006/relationships/image" Target="../media/image665.png"/><Relationship Id="rId668" Type="http://schemas.openxmlformats.org/officeDocument/2006/relationships/image" Target="../media/image784.png"/><Relationship Id="rId18" Type="http://schemas.openxmlformats.org/officeDocument/2006/relationships/customXml" Target="../ink/ink460.xml"/><Relationship Id="rId265" Type="http://schemas.openxmlformats.org/officeDocument/2006/relationships/customXml" Target="../ink/ink584.xml"/><Relationship Id="rId472" Type="http://schemas.openxmlformats.org/officeDocument/2006/relationships/image" Target="../media/image686.png"/><Relationship Id="rId528" Type="http://schemas.openxmlformats.org/officeDocument/2006/relationships/image" Target="../media/image714.png"/><Relationship Id="rId735" Type="http://schemas.openxmlformats.org/officeDocument/2006/relationships/customXml" Target="../ink/ink819.xml"/><Relationship Id="rId125" Type="http://schemas.openxmlformats.org/officeDocument/2006/relationships/image" Target="../media/image513.png"/><Relationship Id="rId167" Type="http://schemas.openxmlformats.org/officeDocument/2006/relationships/image" Target="../media/image534.png"/><Relationship Id="rId332" Type="http://schemas.openxmlformats.org/officeDocument/2006/relationships/image" Target="../media/image616.png"/><Relationship Id="rId374" Type="http://schemas.openxmlformats.org/officeDocument/2006/relationships/image" Target="../media/image637.png"/><Relationship Id="rId581" Type="http://schemas.openxmlformats.org/officeDocument/2006/relationships/customXml" Target="../ink/ink742.xml"/><Relationship Id="rId777" Type="http://schemas.openxmlformats.org/officeDocument/2006/relationships/customXml" Target="../ink/ink840.xml"/><Relationship Id="rId71" Type="http://schemas.openxmlformats.org/officeDocument/2006/relationships/image" Target="../media/image486.png"/><Relationship Id="rId234" Type="http://schemas.openxmlformats.org/officeDocument/2006/relationships/customXml" Target="../ink/ink568.xml"/><Relationship Id="rId637" Type="http://schemas.openxmlformats.org/officeDocument/2006/relationships/customXml" Target="../ink/ink770.xml"/><Relationship Id="rId679" Type="http://schemas.openxmlformats.org/officeDocument/2006/relationships/customXml" Target="../ink/ink791.xml"/><Relationship Id="rId802" Type="http://schemas.openxmlformats.org/officeDocument/2006/relationships/image" Target="../media/image851.png"/><Relationship Id="rId2" Type="http://schemas.openxmlformats.org/officeDocument/2006/relationships/customXml" Target="../ink/ink452.xml"/><Relationship Id="rId29" Type="http://schemas.openxmlformats.org/officeDocument/2006/relationships/image" Target="../media/image465.png"/><Relationship Id="rId276" Type="http://schemas.openxmlformats.org/officeDocument/2006/relationships/image" Target="../media/image588.png"/><Relationship Id="rId441" Type="http://schemas.openxmlformats.org/officeDocument/2006/relationships/customXml" Target="../ink/ink672.xml"/><Relationship Id="rId483" Type="http://schemas.openxmlformats.org/officeDocument/2006/relationships/customXml" Target="../ink/ink693.xml"/><Relationship Id="rId539" Type="http://schemas.openxmlformats.org/officeDocument/2006/relationships/customXml" Target="../ink/ink721.xml"/><Relationship Id="rId690" Type="http://schemas.openxmlformats.org/officeDocument/2006/relationships/image" Target="../media/image795.png"/><Relationship Id="rId704" Type="http://schemas.openxmlformats.org/officeDocument/2006/relationships/image" Target="../media/image802.png"/><Relationship Id="rId746" Type="http://schemas.openxmlformats.org/officeDocument/2006/relationships/image" Target="../media/image823.png"/><Relationship Id="rId40" Type="http://schemas.openxmlformats.org/officeDocument/2006/relationships/customXml" Target="../ink/ink471.xml"/><Relationship Id="rId136" Type="http://schemas.openxmlformats.org/officeDocument/2006/relationships/customXml" Target="../ink/ink519.xml"/><Relationship Id="rId178" Type="http://schemas.openxmlformats.org/officeDocument/2006/relationships/customXml" Target="../ink/ink540.xml"/><Relationship Id="rId301" Type="http://schemas.openxmlformats.org/officeDocument/2006/relationships/customXml" Target="../ink/ink602.xml"/><Relationship Id="rId343" Type="http://schemas.openxmlformats.org/officeDocument/2006/relationships/customXml" Target="../ink/ink623.xml"/><Relationship Id="rId550" Type="http://schemas.openxmlformats.org/officeDocument/2006/relationships/image" Target="../media/image725.png"/><Relationship Id="rId788" Type="http://schemas.openxmlformats.org/officeDocument/2006/relationships/image" Target="../media/image844.png"/><Relationship Id="rId82" Type="http://schemas.openxmlformats.org/officeDocument/2006/relationships/customXml" Target="../ink/ink492.xml"/><Relationship Id="rId203" Type="http://schemas.openxmlformats.org/officeDocument/2006/relationships/image" Target="../media/image552.png"/><Relationship Id="rId385" Type="http://schemas.openxmlformats.org/officeDocument/2006/relationships/customXml" Target="../ink/ink644.xml"/><Relationship Id="rId592" Type="http://schemas.openxmlformats.org/officeDocument/2006/relationships/image" Target="../media/image746.png"/><Relationship Id="rId606" Type="http://schemas.openxmlformats.org/officeDocument/2006/relationships/image" Target="../media/image753.png"/><Relationship Id="rId648" Type="http://schemas.openxmlformats.org/officeDocument/2006/relationships/image" Target="../media/image774.png"/><Relationship Id="rId813" Type="http://schemas.openxmlformats.org/officeDocument/2006/relationships/customXml" Target="../ink/ink858.xml"/><Relationship Id="rId245" Type="http://schemas.openxmlformats.org/officeDocument/2006/relationships/image" Target="../media/image573.png"/><Relationship Id="rId287" Type="http://schemas.openxmlformats.org/officeDocument/2006/relationships/customXml" Target="../ink/ink595.xml"/><Relationship Id="rId410" Type="http://schemas.openxmlformats.org/officeDocument/2006/relationships/image" Target="../media/image655.png"/><Relationship Id="rId452" Type="http://schemas.openxmlformats.org/officeDocument/2006/relationships/image" Target="../media/image676.png"/><Relationship Id="rId494" Type="http://schemas.openxmlformats.org/officeDocument/2006/relationships/image" Target="../media/image697.png"/><Relationship Id="rId508" Type="http://schemas.openxmlformats.org/officeDocument/2006/relationships/image" Target="../media/image704.png"/><Relationship Id="rId715" Type="http://schemas.openxmlformats.org/officeDocument/2006/relationships/customXml" Target="../ink/ink809.xml"/><Relationship Id="rId105" Type="http://schemas.openxmlformats.org/officeDocument/2006/relationships/image" Target="../media/image503.png"/><Relationship Id="rId147" Type="http://schemas.openxmlformats.org/officeDocument/2006/relationships/image" Target="../media/image524.png"/><Relationship Id="rId312" Type="http://schemas.openxmlformats.org/officeDocument/2006/relationships/image" Target="../media/image606.png"/><Relationship Id="rId354" Type="http://schemas.openxmlformats.org/officeDocument/2006/relationships/image" Target="../media/image627.png"/><Relationship Id="rId757" Type="http://schemas.openxmlformats.org/officeDocument/2006/relationships/customXml" Target="../ink/ink830.xml"/><Relationship Id="rId799" Type="http://schemas.openxmlformats.org/officeDocument/2006/relationships/customXml" Target="../ink/ink851.xml"/><Relationship Id="rId51" Type="http://schemas.openxmlformats.org/officeDocument/2006/relationships/image" Target="../media/image476.png"/><Relationship Id="rId93" Type="http://schemas.openxmlformats.org/officeDocument/2006/relationships/image" Target="../media/image497.png"/><Relationship Id="rId189" Type="http://schemas.openxmlformats.org/officeDocument/2006/relationships/image" Target="../media/image545.png"/><Relationship Id="rId396" Type="http://schemas.openxmlformats.org/officeDocument/2006/relationships/image" Target="../media/image648.png"/><Relationship Id="rId561" Type="http://schemas.openxmlformats.org/officeDocument/2006/relationships/customXml" Target="../ink/ink732.xml"/><Relationship Id="rId617" Type="http://schemas.openxmlformats.org/officeDocument/2006/relationships/customXml" Target="../ink/ink760.xml"/><Relationship Id="rId659" Type="http://schemas.openxmlformats.org/officeDocument/2006/relationships/customXml" Target="../ink/ink781.xml"/><Relationship Id="rId824" Type="http://schemas.openxmlformats.org/officeDocument/2006/relationships/image" Target="../media/image862.png"/><Relationship Id="rId214" Type="http://schemas.openxmlformats.org/officeDocument/2006/relationships/customXml" Target="../ink/ink558.xml"/><Relationship Id="rId256" Type="http://schemas.openxmlformats.org/officeDocument/2006/relationships/customXml" Target="../ink/ink579.xml"/><Relationship Id="rId298" Type="http://schemas.openxmlformats.org/officeDocument/2006/relationships/image" Target="../media/image599.png"/><Relationship Id="rId421" Type="http://schemas.openxmlformats.org/officeDocument/2006/relationships/customXml" Target="../ink/ink662.xml"/><Relationship Id="rId463" Type="http://schemas.openxmlformats.org/officeDocument/2006/relationships/customXml" Target="../ink/ink683.xml"/><Relationship Id="rId519" Type="http://schemas.openxmlformats.org/officeDocument/2006/relationships/customXml" Target="../ink/ink711.xml"/><Relationship Id="rId670" Type="http://schemas.openxmlformats.org/officeDocument/2006/relationships/image" Target="../media/image785.png"/><Relationship Id="rId116" Type="http://schemas.openxmlformats.org/officeDocument/2006/relationships/customXml" Target="../ink/ink509.xml"/><Relationship Id="rId158" Type="http://schemas.openxmlformats.org/officeDocument/2006/relationships/customXml" Target="../ink/ink530.xml"/><Relationship Id="rId323" Type="http://schemas.openxmlformats.org/officeDocument/2006/relationships/customXml" Target="../ink/ink613.xml"/><Relationship Id="rId530" Type="http://schemas.openxmlformats.org/officeDocument/2006/relationships/image" Target="../media/image715.png"/><Relationship Id="rId726" Type="http://schemas.openxmlformats.org/officeDocument/2006/relationships/image" Target="../media/image813.png"/><Relationship Id="rId768" Type="http://schemas.openxmlformats.org/officeDocument/2006/relationships/image" Target="../media/image834.png"/><Relationship Id="rId20" Type="http://schemas.openxmlformats.org/officeDocument/2006/relationships/customXml" Target="../ink/ink461.xml"/><Relationship Id="rId62" Type="http://schemas.openxmlformats.org/officeDocument/2006/relationships/customXml" Target="../ink/ink482.xml"/><Relationship Id="rId365" Type="http://schemas.openxmlformats.org/officeDocument/2006/relationships/customXml" Target="../ink/ink634.xml"/><Relationship Id="rId572" Type="http://schemas.openxmlformats.org/officeDocument/2006/relationships/image" Target="../media/image736.png"/><Relationship Id="rId628" Type="http://schemas.openxmlformats.org/officeDocument/2006/relationships/image" Target="../media/image764.png"/><Relationship Id="rId225" Type="http://schemas.openxmlformats.org/officeDocument/2006/relationships/image" Target="../media/image563.png"/><Relationship Id="rId267" Type="http://schemas.openxmlformats.org/officeDocument/2006/relationships/customXml" Target="../ink/ink585.xml"/><Relationship Id="rId432" Type="http://schemas.openxmlformats.org/officeDocument/2006/relationships/image" Target="../media/image666.png"/><Relationship Id="rId474" Type="http://schemas.openxmlformats.org/officeDocument/2006/relationships/image" Target="../media/image687.png"/><Relationship Id="rId127" Type="http://schemas.openxmlformats.org/officeDocument/2006/relationships/image" Target="../media/image514.png"/><Relationship Id="rId681" Type="http://schemas.openxmlformats.org/officeDocument/2006/relationships/customXml" Target="../ink/ink792.xml"/><Relationship Id="rId737" Type="http://schemas.openxmlformats.org/officeDocument/2006/relationships/customXml" Target="../ink/ink820.xml"/><Relationship Id="rId779" Type="http://schemas.openxmlformats.org/officeDocument/2006/relationships/customXml" Target="../ink/ink841.xml"/><Relationship Id="rId31" Type="http://schemas.openxmlformats.org/officeDocument/2006/relationships/image" Target="../media/image466.png"/><Relationship Id="rId73" Type="http://schemas.openxmlformats.org/officeDocument/2006/relationships/image" Target="../media/image487.png"/><Relationship Id="rId169" Type="http://schemas.openxmlformats.org/officeDocument/2006/relationships/image" Target="../media/image535.png"/><Relationship Id="rId334" Type="http://schemas.openxmlformats.org/officeDocument/2006/relationships/image" Target="../media/image617.png"/><Relationship Id="rId376" Type="http://schemas.openxmlformats.org/officeDocument/2006/relationships/image" Target="../media/image638.png"/><Relationship Id="rId541" Type="http://schemas.openxmlformats.org/officeDocument/2006/relationships/customXml" Target="../ink/ink722.xml"/><Relationship Id="rId583" Type="http://schemas.openxmlformats.org/officeDocument/2006/relationships/customXml" Target="../ink/ink743.xml"/><Relationship Id="rId639" Type="http://schemas.openxmlformats.org/officeDocument/2006/relationships/customXml" Target="../ink/ink771.xml"/><Relationship Id="rId790" Type="http://schemas.openxmlformats.org/officeDocument/2006/relationships/image" Target="../media/image845.png"/><Relationship Id="rId804" Type="http://schemas.openxmlformats.org/officeDocument/2006/relationships/image" Target="../media/image852.png"/><Relationship Id="rId4" Type="http://schemas.openxmlformats.org/officeDocument/2006/relationships/customXml" Target="../ink/ink453.xml"/><Relationship Id="rId180" Type="http://schemas.openxmlformats.org/officeDocument/2006/relationships/customXml" Target="../ink/ink541.xml"/><Relationship Id="rId236" Type="http://schemas.openxmlformats.org/officeDocument/2006/relationships/customXml" Target="../ink/ink569.xml"/><Relationship Id="rId278" Type="http://schemas.openxmlformats.org/officeDocument/2006/relationships/image" Target="../media/image589.png"/><Relationship Id="rId401" Type="http://schemas.openxmlformats.org/officeDocument/2006/relationships/customXml" Target="../ink/ink652.xml"/><Relationship Id="rId443" Type="http://schemas.openxmlformats.org/officeDocument/2006/relationships/customXml" Target="../ink/ink673.xml"/><Relationship Id="rId650" Type="http://schemas.openxmlformats.org/officeDocument/2006/relationships/image" Target="../media/image775.png"/><Relationship Id="rId303" Type="http://schemas.openxmlformats.org/officeDocument/2006/relationships/customXml" Target="../ink/ink603.xml"/><Relationship Id="rId485" Type="http://schemas.openxmlformats.org/officeDocument/2006/relationships/customXml" Target="../ink/ink694.xml"/><Relationship Id="rId692" Type="http://schemas.openxmlformats.org/officeDocument/2006/relationships/image" Target="../media/image796.png"/><Relationship Id="rId706" Type="http://schemas.openxmlformats.org/officeDocument/2006/relationships/image" Target="../media/image803.png"/><Relationship Id="rId748" Type="http://schemas.openxmlformats.org/officeDocument/2006/relationships/image" Target="../media/image824.png"/><Relationship Id="rId42" Type="http://schemas.openxmlformats.org/officeDocument/2006/relationships/customXml" Target="../ink/ink472.xml"/><Relationship Id="rId84" Type="http://schemas.openxmlformats.org/officeDocument/2006/relationships/customXml" Target="../ink/ink493.xml"/><Relationship Id="rId138" Type="http://schemas.openxmlformats.org/officeDocument/2006/relationships/customXml" Target="../ink/ink520.xml"/><Relationship Id="rId345" Type="http://schemas.openxmlformats.org/officeDocument/2006/relationships/customXml" Target="../ink/ink624.xml"/><Relationship Id="rId387" Type="http://schemas.openxmlformats.org/officeDocument/2006/relationships/customXml" Target="../ink/ink645.xml"/><Relationship Id="rId510" Type="http://schemas.openxmlformats.org/officeDocument/2006/relationships/image" Target="../media/image705.png"/><Relationship Id="rId552" Type="http://schemas.openxmlformats.org/officeDocument/2006/relationships/image" Target="../media/image726.png"/><Relationship Id="rId594" Type="http://schemas.openxmlformats.org/officeDocument/2006/relationships/image" Target="../media/image747.png"/><Relationship Id="rId608" Type="http://schemas.openxmlformats.org/officeDocument/2006/relationships/image" Target="../media/image754.png"/><Relationship Id="rId815" Type="http://schemas.openxmlformats.org/officeDocument/2006/relationships/customXml" Target="../ink/ink859.xml"/><Relationship Id="rId191" Type="http://schemas.openxmlformats.org/officeDocument/2006/relationships/image" Target="../media/image546.png"/><Relationship Id="rId205" Type="http://schemas.openxmlformats.org/officeDocument/2006/relationships/image" Target="../media/image553.png"/><Relationship Id="rId247" Type="http://schemas.openxmlformats.org/officeDocument/2006/relationships/image" Target="../media/image574.png"/><Relationship Id="rId412" Type="http://schemas.openxmlformats.org/officeDocument/2006/relationships/image" Target="../media/image656.png"/><Relationship Id="rId107" Type="http://schemas.openxmlformats.org/officeDocument/2006/relationships/image" Target="../media/image504.png"/><Relationship Id="rId289" Type="http://schemas.openxmlformats.org/officeDocument/2006/relationships/customXml" Target="../ink/ink596.xml"/><Relationship Id="rId454" Type="http://schemas.openxmlformats.org/officeDocument/2006/relationships/image" Target="../media/image677.png"/><Relationship Id="rId496" Type="http://schemas.openxmlformats.org/officeDocument/2006/relationships/image" Target="../media/image698.png"/><Relationship Id="rId661" Type="http://schemas.openxmlformats.org/officeDocument/2006/relationships/customXml" Target="../ink/ink782.xml"/><Relationship Id="rId717" Type="http://schemas.openxmlformats.org/officeDocument/2006/relationships/customXml" Target="../ink/ink810.xml"/><Relationship Id="rId759" Type="http://schemas.openxmlformats.org/officeDocument/2006/relationships/customXml" Target="../ink/ink831.xml"/><Relationship Id="rId11" Type="http://schemas.openxmlformats.org/officeDocument/2006/relationships/image" Target="../media/image456.png"/><Relationship Id="rId53" Type="http://schemas.openxmlformats.org/officeDocument/2006/relationships/image" Target="../media/image477.png"/><Relationship Id="rId149" Type="http://schemas.openxmlformats.org/officeDocument/2006/relationships/image" Target="../media/image525.png"/><Relationship Id="rId314" Type="http://schemas.openxmlformats.org/officeDocument/2006/relationships/image" Target="../media/image607.png"/><Relationship Id="rId356" Type="http://schemas.openxmlformats.org/officeDocument/2006/relationships/image" Target="../media/image628.png"/><Relationship Id="rId398" Type="http://schemas.openxmlformats.org/officeDocument/2006/relationships/image" Target="../media/image649.png"/><Relationship Id="rId521" Type="http://schemas.openxmlformats.org/officeDocument/2006/relationships/customXml" Target="../ink/ink712.xml"/><Relationship Id="rId563" Type="http://schemas.openxmlformats.org/officeDocument/2006/relationships/customXml" Target="../ink/ink733.xml"/><Relationship Id="rId619" Type="http://schemas.openxmlformats.org/officeDocument/2006/relationships/customXml" Target="../ink/ink761.xml"/><Relationship Id="rId770" Type="http://schemas.openxmlformats.org/officeDocument/2006/relationships/image" Target="../media/image835.png"/><Relationship Id="rId95" Type="http://schemas.openxmlformats.org/officeDocument/2006/relationships/image" Target="../media/image498.png"/><Relationship Id="rId160" Type="http://schemas.openxmlformats.org/officeDocument/2006/relationships/customXml" Target="../ink/ink531.xml"/><Relationship Id="rId216" Type="http://schemas.openxmlformats.org/officeDocument/2006/relationships/customXml" Target="../ink/ink559.xml"/><Relationship Id="rId423" Type="http://schemas.openxmlformats.org/officeDocument/2006/relationships/customXml" Target="../ink/ink663.xml"/><Relationship Id="rId258" Type="http://schemas.openxmlformats.org/officeDocument/2006/relationships/customXml" Target="../ink/ink580.xml"/><Relationship Id="rId465" Type="http://schemas.openxmlformats.org/officeDocument/2006/relationships/customXml" Target="../ink/ink684.xml"/><Relationship Id="rId630" Type="http://schemas.openxmlformats.org/officeDocument/2006/relationships/image" Target="../media/image765.png"/><Relationship Id="rId672" Type="http://schemas.openxmlformats.org/officeDocument/2006/relationships/image" Target="../media/image786.png"/><Relationship Id="rId728" Type="http://schemas.openxmlformats.org/officeDocument/2006/relationships/image" Target="../media/image814.png"/><Relationship Id="rId22" Type="http://schemas.openxmlformats.org/officeDocument/2006/relationships/customXml" Target="../ink/ink462.xml"/><Relationship Id="rId64" Type="http://schemas.openxmlformats.org/officeDocument/2006/relationships/customXml" Target="../ink/ink483.xml"/><Relationship Id="rId118" Type="http://schemas.openxmlformats.org/officeDocument/2006/relationships/customXml" Target="../ink/ink510.xml"/><Relationship Id="rId325" Type="http://schemas.openxmlformats.org/officeDocument/2006/relationships/customXml" Target="../ink/ink614.xml"/><Relationship Id="rId367" Type="http://schemas.openxmlformats.org/officeDocument/2006/relationships/customXml" Target="../ink/ink635.xml"/><Relationship Id="rId532" Type="http://schemas.openxmlformats.org/officeDocument/2006/relationships/image" Target="../media/image716.png"/><Relationship Id="rId574" Type="http://schemas.openxmlformats.org/officeDocument/2006/relationships/image" Target="../media/image737.png"/><Relationship Id="rId171" Type="http://schemas.openxmlformats.org/officeDocument/2006/relationships/image" Target="../media/image536.png"/><Relationship Id="rId227" Type="http://schemas.openxmlformats.org/officeDocument/2006/relationships/image" Target="../media/image564.png"/><Relationship Id="rId781" Type="http://schemas.openxmlformats.org/officeDocument/2006/relationships/customXml" Target="../ink/ink842.xml"/><Relationship Id="rId269" Type="http://schemas.openxmlformats.org/officeDocument/2006/relationships/customXml" Target="../ink/ink586.xml"/><Relationship Id="rId434" Type="http://schemas.openxmlformats.org/officeDocument/2006/relationships/image" Target="../media/image667.png"/><Relationship Id="rId476" Type="http://schemas.openxmlformats.org/officeDocument/2006/relationships/image" Target="../media/image688.png"/><Relationship Id="rId641" Type="http://schemas.openxmlformats.org/officeDocument/2006/relationships/customXml" Target="../ink/ink772.xml"/><Relationship Id="rId683" Type="http://schemas.openxmlformats.org/officeDocument/2006/relationships/customXml" Target="../ink/ink793.xml"/><Relationship Id="rId739" Type="http://schemas.openxmlformats.org/officeDocument/2006/relationships/customXml" Target="../ink/ink821.xml"/><Relationship Id="rId33" Type="http://schemas.openxmlformats.org/officeDocument/2006/relationships/image" Target="../media/image467.png"/><Relationship Id="rId129" Type="http://schemas.openxmlformats.org/officeDocument/2006/relationships/image" Target="../media/image515.png"/><Relationship Id="rId280" Type="http://schemas.openxmlformats.org/officeDocument/2006/relationships/image" Target="../media/image590.png"/><Relationship Id="rId336" Type="http://schemas.openxmlformats.org/officeDocument/2006/relationships/image" Target="../media/image618.png"/><Relationship Id="rId501" Type="http://schemas.openxmlformats.org/officeDocument/2006/relationships/customXml" Target="../ink/ink702.xml"/><Relationship Id="rId543" Type="http://schemas.openxmlformats.org/officeDocument/2006/relationships/customXml" Target="../ink/ink723.xml"/><Relationship Id="rId75" Type="http://schemas.openxmlformats.org/officeDocument/2006/relationships/image" Target="../media/image488.png"/><Relationship Id="rId140" Type="http://schemas.openxmlformats.org/officeDocument/2006/relationships/customXml" Target="../ink/ink521.xml"/><Relationship Id="rId182" Type="http://schemas.openxmlformats.org/officeDocument/2006/relationships/customXml" Target="../ink/ink542.xml"/><Relationship Id="rId378" Type="http://schemas.openxmlformats.org/officeDocument/2006/relationships/image" Target="../media/image639.png"/><Relationship Id="rId403" Type="http://schemas.openxmlformats.org/officeDocument/2006/relationships/customXml" Target="../ink/ink653.xml"/><Relationship Id="rId585" Type="http://schemas.openxmlformats.org/officeDocument/2006/relationships/customXml" Target="../ink/ink744.xml"/><Relationship Id="rId750" Type="http://schemas.openxmlformats.org/officeDocument/2006/relationships/image" Target="../media/image825.png"/><Relationship Id="rId792" Type="http://schemas.openxmlformats.org/officeDocument/2006/relationships/image" Target="../media/image846.png"/><Relationship Id="rId806" Type="http://schemas.openxmlformats.org/officeDocument/2006/relationships/image" Target="../media/image853.png"/><Relationship Id="rId6" Type="http://schemas.openxmlformats.org/officeDocument/2006/relationships/customXml" Target="../ink/ink454.xml"/><Relationship Id="rId238" Type="http://schemas.openxmlformats.org/officeDocument/2006/relationships/customXml" Target="../ink/ink570.xml"/><Relationship Id="rId445" Type="http://schemas.openxmlformats.org/officeDocument/2006/relationships/customXml" Target="../ink/ink674.xml"/><Relationship Id="rId487" Type="http://schemas.openxmlformats.org/officeDocument/2006/relationships/customXml" Target="../ink/ink695.xml"/><Relationship Id="rId610" Type="http://schemas.openxmlformats.org/officeDocument/2006/relationships/image" Target="../media/image755.png"/><Relationship Id="rId652" Type="http://schemas.openxmlformats.org/officeDocument/2006/relationships/image" Target="../media/image776.png"/><Relationship Id="rId694" Type="http://schemas.openxmlformats.org/officeDocument/2006/relationships/image" Target="../media/image797.png"/><Relationship Id="rId708" Type="http://schemas.openxmlformats.org/officeDocument/2006/relationships/image" Target="../media/image804.png"/><Relationship Id="rId291" Type="http://schemas.openxmlformats.org/officeDocument/2006/relationships/customXml" Target="../ink/ink597.xml"/><Relationship Id="rId305" Type="http://schemas.openxmlformats.org/officeDocument/2006/relationships/customXml" Target="../ink/ink604.xml"/><Relationship Id="rId347" Type="http://schemas.openxmlformats.org/officeDocument/2006/relationships/customXml" Target="../ink/ink625.xml"/><Relationship Id="rId512" Type="http://schemas.openxmlformats.org/officeDocument/2006/relationships/image" Target="../media/image706.png"/><Relationship Id="rId44" Type="http://schemas.openxmlformats.org/officeDocument/2006/relationships/customXml" Target="../ink/ink473.xml"/><Relationship Id="rId86" Type="http://schemas.openxmlformats.org/officeDocument/2006/relationships/customXml" Target="../ink/ink494.xml"/><Relationship Id="rId151" Type="http://schemas.openxmlformats.org/officeDocument/2006/relationships/image" Target="../media/image526.png"/><Relationship Id="rId389" Type="http://schemas.openxmlformats.org/officeDocument/2006/relationships/customXml" Target="../ink/ink646.xml"/><Relationship Id="rId554" Type="http://schemas.openxmlformats.org/officeDocument/2006/relationships/image" Target="../media/image727.png"/><Relationship Id="rId596" Type="http://schemas.openxmlformats.org/officeDocument/2006/relationships/image" Target="../media/image748.png"/><Relationship Id="rId761" Type="http://schemas.openxmlformats.org/officeDocument/2006/relationships/customXml" Target="../ink/ink832.xml"/><Relationship Id="rId817" Type="http://schemas.openxmlformats.org/officeDocument/2006/relationships/customXml" Target="../ink/ink860.xml"/><Relationship Id="rId193" Type="http://schemas.openxmlformats.org/officeDocument/2006/relationships/image" Target="../media/image547.png"/><Relationship Id="rId207" Type="http://schemas.openxmlformats.org/officeDocument/2006/relationships/image" Target="../media/image554.png"/><Relationship Id="rId249" Type="http://schemas.openxmlformats.org/officeDocument/2006/relationships/image" Target="../media/image575.png"/><Relationship Id="rId414" Type="http://schemas.openxmlformats.org/officeDocument/2006/relationships/image" Target="../media/image657.png"/><Relationship Id="rId456" Type="http://schemas.openxmlformats.org/officeDocument/2006/relationships/image" Target="../media/image678.png"/><Relationship Id="rId498" Type="http://schemas.openxmlformats.org/officeDocument/2006/relationships/image" Target="../media/image699.png"/><Relationship Id="rId621" Type="http://schemas.openxmlformats.org/officeDocument/2006/relationships/customXml" Target="../ink/ink762.xml"/><Relationship Id="rId663" Type="http://schemas.openxmlformats.org/officeDocument/2006/relationships/customXml" Target="../ink/ink783.xml"/><Relationship Id="rId13" Type="http://schemas.openxmlformats.org/officeDocument/2006/relationships/image" Target="../media/image457.png"/><Relationship Id="rId109" Type="http://schemas.openxmlformats.org/officeDocument/2006/relationships/image" Target="../media/image505.png"/><Relationship Id="rId260" Type="http://schemas.openxmlformats.org/officeDocument/2006/relationships/customXml" Target="../ink/ink581.xml"/><Relationship Id="rId316" Type="http://schemas.openxmlformats.org/officeDocument/2006/relationships/image" Target="../media/image608.png"/><Relationship Id="rId523" Type="http://schemas.openxmlformats.org/officeDocument/2006/relationships/customXml" Target="../ink/ink713.xml"/><Relationship Id="rId719" Type="http://schemas.openxmlformats.org/officeDocument/2006/relationships/customXml" Target="../ink/ink811.xml"/><Relationship Id="rId55" Type="http://schemas.openxmlformats.org/officeDocument/2006/relationships/image" Target="../media/image478.png"/><Relationship Id="rId97" Type="http://schemas.openxmlformats.org/officeDocument/2006/relationships/image" Target="../media/image499.png"/><Relationship Id="rId120" Type="http://schemas.openxmlformats.org/officeDocument/2006/relationships/customXml" Target="../ink/ink511.xml"/><Relationship Id="rId358" Type="http://schemas.openxmlformats.org/officeDocument/2006/relationships/image" Target="../media/image629.png"/><Relationship Id="rId565" Type="http://schemas.openxmlformats.org/officeDocument/2006/relationships/customXml" Target="../ink/ink734.xml"/><Relationship Id="rId730" Type="http://schemas.openxmlformats.org/officeDocument/2006/relationships/image" Target="../media/image815.png"/><Relationship Id="rId772" Type="http://schemas.openxmlformats.org/officeDocument/2006/relationships/image" Target="../media/image836.png"/><Relationship Id="rId162" Type="http://schemas.openxmlformats.org/officeDocument/2006/relationships/customXml" Target="../ink/ink532.xml"/><Relationship Id="rId218" Type="http://schemas.openxmlformats.org/officeDocument/2006/relationships/customXml" Target="../ink/ink560.xml"/><Relationship Id="rId425" Type="http://schemas.openxmlformats.org/officeDocument/2006/relationships/customXml" Target="../ink/ink664.xml"/><Relationship Id="rId467" Type="http://schemas.openxmlformats.org/officeDocument/2006/relationships/customXml" Target="../ink/ink685.xml"/><Relationship Id="rId632" Type="http://schemas.openxmlformats.org/officeDocument/2006/relationships/image" Target="../media/image766.png"/><Relationship Id="rId271" Type="http://schemas.openxmlformats.org/officeDocument/2006/relationships/customXml" Target="../ink/ink587.xml"/><Relationship Id="rId674" Type="http://schemas.openxmlformats.org/officeDocument/2006/relationships/image" Target="../media/image787.png"/><Relationship Id="rId24" Type="http://schemas.openxmlformats.org/officeDocument/2006/relationships/customXml" Target="../ink/ink463.xml"/><Relationship Id="rId66" Type="http://schemas.openxmlformats.org/officeDocument/2006/relationships/customXml" Target="../ink/ink484.xml"/><Relationship Id="rId131" Type="http://schemas.openxmlformats.org/officeDocument/2006/relationships/image" Target="../media/image516.png"/><Relationship Id="rId327" Type="http://schemas.openxmlformats.org/officeDocument/2006/relationships/customXml" Target="../ink/ink615.xml"/><Relationship Id="rId369" Type="http://schemas.openxmlformats.org/officeDocument/2006/relationships/customXml" Target="../ink/ink636.xml"/><Relationship Id="rId534" Type="http://schemas.openxmlformats.org/officeDocument/2006/relationships/image" Target="../media/image717.png"/><Relationship Id="rId576" Type="http://schemas.openxmlformats.org/officeDocument/2006/relationships/image" Target="../media/image738.png"/><Relationship Id="rId741" Type="http://schemas.openxmlformats.org/officeDocument/2006/relationships/customXml" Target="../ink/ink822.xml"/><Relationship Id="rId783" Type="http://schemas.openxmlformats.org/officeDocument/2006/relationships/customXml" Target="../ink/ink843.xml"/><Relationship Id="rId173" Type="http://schemas.openxmlformats.org/officeDocument/2006/relationships/image" Target="../media/image537.png"/><Relationship Id="rId229" Type="http://schemas.openxmlformats.org/officeDocument/2006/relationships/image" Target="../media/image565.png"/><Relationship Id="rId380" Type="http://schemas.openxmlformats.org/officeDocument/2006/relationships/image" Target="../media/image640.png"/><Relationship Id="rId436" Type="http://schemas.openxmlformats.org/officeDocument/2006/relationships/image" Target="../media/image668.png"/><Relationship Id="rId601" Type="http://schemas.openxmlformats.org/officeDocument/2006/relationships/customXml" Target="../ink/ink752.xml"/><Relationship Id="rId643" Type="http://schemas.openxmlformats.org/officeDocument/2006/relationships/customXml" Target="../ink/ink773.xml"/><Relationship Id="rId240" Type="http://schemas.openxmlformats.org/officeDocument/2006/relationships/customXml" Target="../ink/ink571.xml"/><Relationship Id="rId478" Type="http://schemas.openxmlformats.org/officeDocument/2006/relationships/image" Target="../media/image689.png"/><Relationship Id="rId685" Type="http://schemas.openxmlformats.org/officeDocument/2006/relationships/customXml" Target="../ink/ink794.xml"/><Relationship Id="rId35" Type="http://schemas.openxmlformats.org/officeDocument/2006/relationships/image" Target="../media/image468.png"/><Relationship Id="rId77" Type="http://schemas.openxmlformats.org/officeDocument/2006/relationships/image" Target="../media/image489.png"/><Relationship Id="rId100" Type="http://schemas.openxmlformats.org/officeDocument/2006/relationships/customXml" Target="../ink/ink501.xml"/><Relationship Id="rId282" Type="http://schemas.openxmlformats.org/officeDocument/2006/relationships/image" Target="../media/image591.png"/><Relationship Id="rId338" Type="http://schemas.openxmlformats.org/officeDocument/2006/relationships/image" Target="../media/image619.png"/><Relationship Id="rId503" Type="http://schemas.openxmlformats.org/officeDocument/2006/relationships/customXml" Target="../ink/ink703.xml"/><Relationship Id="rId545" Type="http://schemas.openxmlformats.org/officeDocument/2006/relationships/customXml" Target="../ink/ink724.xml"/><Relationship Id="rId587" Type="http://schemas.openxmlformats.org/officeDocument/2006/relationships/customXml" Target="../ink/ink745.xml"/><Relationship Id="rId710" Type="http://schemas.openxmlformats.org/officeDocument/2006/relationships/image" Target="../media/image805.png"/><Relationship Id="rId752" Type="http://schemas.openxmlformats.org/officeDocument/2006/relationships/image" Target="../media/image826.png"/><Relationship Id="rId808" Type="http://schemas.openxmlformats.org/officeDocument/2006/relationships/image" Target="../media/image854.png"/><Relationship Id="rId8" Type="http://schemas.openxmlformats.org/officeDocument/2006/relationships/customXml" Target="../ink/ink455.xml"/><Relationship Id="rId142" Type="http://schemas.openxmlformats.org/officeDocument/2006/relationships/customXml" Target="../ink/ink522.xml"/><Relationship Id="rId184" Type="http://schemas.openxmlformats.org/officeDocument/2006/relationships/customXml" Target="../ink/ink543.xml"/><Relationship Id="rId391" Type="http://schemas.openxmlformats.org/officeDocument/2006/relationships/customXml" Target="../ink/ink647.xml"/><Relationship Id="rId405" Type="http://schemas.openxmlformats.org/officeDocument/2006/relationships/customXml" Target="../ink/ink654.xml"/><Relationship Id="rId447" Type="http://schemas.openxmlformats.org/officeDocument/2006/relationships/customXml" Target="../ink/ink675.xml"/><Relationship Id="rId612" Type="http://schemas.openxmlformats.org/officeDocument/2006/relationships/image" Target="../media/image756.png"/><Relationship Id="rId794" Type="http://schemas.openxmlformats.org/officeDocument/2006/relationships/image" Target="../media/image847.png"/><Relationship Id="rId251" Type="http://schemas.openxmlformats.org/officeDocument/2006/relationships/image" Target="../media/image576.png"/><Relationship Id="rId489" Type="http://schemas.openxmlformats.org/officeDocument/2006/relationships/customXml" Target="../ink/ink696.xml"/><Relationship Id="rId654" Type="http://schemas.openxmlformats.org/officeDocument/2006/relationships/image" Target="../media/image777.png"/><Relationship Id="rId696" Type="http://schemas.openxmlformats.org/officeDocument/2006/relationships/image" Target="../media/image798.png"/><Relationship Id="rId46" Type="http://schemas.openxmlformats.org/officeDocument/2006/relationships/customXml" Target="../ink/ink474.xml"/><Relationship Id="rId293" Type="http://schemas.openxmlformats.org/officeDocument/2006/relationships/customXml" Target="../ink/ink598.xml"/><Relationship Id="rId307" Type="http://schemas.openxmlformats.org/officeDocument/2006/relationships/customXml" Target="../ink/ink605.xml"/><Relationship Id="rId349" Type="http://schemas.openxmlformats.org/officeDocument/2006/relationships/customXml" Target="../ink/ink626.xml"/><Relationship Id="rId514" Type="http://schemas.openxmlformats.org/officeDocument/2006/relationships/image" Target="../media/image707.png"/><Relationship Id="rId556" Type="http://schemas.openxmlformats.org/officeDocument/2006/relationships/image" Target="../media/image728.png"/><Relationship Id="rId721" Type="http://schemas.openxmlformats.org/officeDocument/2006/relationships/customXml" Target="../ink/ink812.xml"/><Relationship Id="rId763" Type="http://schemas.openxmlformats.org/officeDocument/2006/relationships/customXml" Target="../ink/ink833.xml"/><Relationship Id="rId88" Type="http://schemas.openxmlformats.org/officeDocument/2006/relationships/customXml" Target="../ink/ink495.xml"/><Relationship Id="rId111" Type="http://schemas.openxmlformats.org/officeDocument/2006/relationships/image" Target="../media/image506.png"/><Relationship Id="rId153" Type="http://schemas.openxmlformats.org/officeDocument/2006/relationships/image" Target="../media/image527.png"/><Relationship Id="rId195" Type="http://schemas.openxmlformats.org/officeDocument/2006/relationships/image" Target="../media/image548.png"/><Relationship Id="rId209" Type="http://schemas.openxmlformats.org/officeDocument/2006/relationships/image" Target="../media/image555.png"/><Relationship Id="rId360" Type="http://schemas.openxmlformats.org/officeDocument/2006/relationships/image" Target="../media/image630.png"/><Relationship Id="rId416" Type="http://schemas.openxmlformats.org/officeDocument/2006/relationships/image" Target="../media/image658.png"/><Relationship Id="rId598" Type="http://schemas.openxmlformats.org/officeDocument/2006/relationships/image" Target="../media/image749.png"/><Relationship Id="rId819" Type="http://schemas.openxmlformats.org/officeDocument/2006/relationships/customXml" Target="../ink/ink861.xml"/><Relationship Id="rId220" Type="http://schemas.openxmlformats.org/officeDocument/2006/relationships/customXml" Target="../ink/ink561.xml"/><Relationship Id="rId458" Type="http://schemas.openxmlformats.org/officeDocument/2006/relationships/image" Target="../media/image679.png"/><Relationship Id="rId623" Type="http://schemas.openxmlformats.org/officeDocument/2006/relationships/customXml" Target="../ink/ink763.xml"/><Relationship Id="rId665" Type="http://schemas.openxmlformats.org/officeDocument/2006/relationships/customXml" Target="../ink/ink784.xml"/><Relationship Id="rId15" Type="http://schemas.openxmlformats.org/officeDocument/2006/relationships/image" Target="../media/image458.png"/><Relationship Id="rId57" Type="http://schemas.openxmlformats.org/officeDocument/2006/relationships/image" Target="../media/image479.png"/><Relationship Id="rId262" Type="http://schemas.openxmlformats.org/officeDocument/2006/relationships/customXml" Target="../ink/ink582.xml"/><Relationship Id="rId318" Type="http://schemas.openxmlformats.org/officeDocument/2006/relationships/image" Target="../media/image609.png"/><Relationship Id="rId525" Type="http://schemas.openxmlformats.org/officeDocument/2006/relationships/customXml" Target="../ink/ink714.xml"/><Relationship Id="rId567" Type="http://schemas.openxmlformats.org/officeDocument/2006/relationships/customXml" Target="../ink/ink735.xml"/><Relationship Id="rId732" Type="http://schemas.openxmlformats.org/officeDocument/2006/relationships/image" Target="../media/image816.png"/><Relationship Id="rId99" Type="http://schemas.openxmlformats.org/officeDocument/2006/relationships/image" Target="../media/image500.png"/><Relationship Id="rId122" Type="http://schemas.openxmlformats.org/officeDocument/2006/relationships/customXml" Target="../ink/ink512.xml"/><Relationship Id="rId164" Type="http://schemas.openxmlformats.org/officeDocument/2006/relationships/customXml" Target="../ink/ink533.xml"/><Relationship Id="rId371" Type="http://schemas.openxmlformats.org/officeDocument/2006/relationships/customXml" Target="../ink/ink637.xml"/><Relationship Id="rId774" Type="http://schemas.openxmlformats.org/officeDocument/2006/relationships/image" Target="../media/image837.png"/><Relationship Id="rId427" Type="http://schemas.openxmlformats.org/officeDocument/2006/relationships/customXml" Target="../ink/ink665.xml"/><Relationship Id="rId469" Type="http://schemas.openxmlformats.org/officeDocument/2006/relationships/customXml" Target="../ink/ink686.xml"/><Relationship Id="rId634" Type="http://schemas.openxmlformats.org/officeDocument/2006/relationships/image" Target="../media/image767.png"/><Relationship Id="rId676" Type="http://schemas.openxmlformats.org/officeDocument/2006/relationships/image" Target="../media/image788.png"/><Relationship Id="rId26" Type="http://schemas.openxmlformats.org/officeDocument/2006/relationships/customXml" Target="../ink/ink464.xml"/><Relationship Id="rId231" Type="http://schemas.openxmlformats.org/officeDocument/2006/relationships/image" Target="../media/image566.png"/><Relationship Id="rId273" Type="http://schemas.openxmlformats.org/officeDocument/2006/relationships/customXml" Target="../ink/ink588.xml"/><Relationship Id="rId329" Type="http://schemas.openxmlformats.org/officeDocument/2006/relationships/customXml" Target="../ink/ink616.xml"/><Relationship Id="rId480" Type="http://schemas.openxmlformats.org/officeDocument/2006/relationships/image" Target="../media/image690.png"/><Relationship Id="rId536" Type="http://schemas.openxmlformats.org/officeDocument/2006/relationships/image" Target="../media/image718.png"/><Relationship Id="rId701" Type="http://schemas.openxmlformats.org/officeDocument/2006/relationships/customXml" Target="../ink/ink802.xml"/><Relationship Id="rId68" Type="http://schemas.openxmlformats.org/officeDocument/2006/relationships/customXml" Target="../ink/ink485.xml"/><Relationship Id="rId133" Type="http://schemas.openxmlformats.org/officeDocument/2006/relationships/image" Target="../media/image517.png"/><Relationship Id="rId175" Type="http://schemas.openxmlformats.org/officeDocument/2006/relationships/image" Target="../media/image538.png"/><Relationship Id="rId340" Type="http://schemas.openxmlformats.org/officeDocument/2006/relationships/image" Target="../media/image620.png"/><Relationship Id="rId578" Type="http://schemas.openxmlformats.org/officeDocument/2006/relationships/image" Target="../media/image739.png"/><Relationship Id="rId743" Type="http://schemas.openxmlformats.org/officeDocument/2006/relationships/customXml" Target="../ink/ink823.xml"/><Relationship Id="rId785" Type="http://schemas.openxmlformats.org/officeDocument/2006/relationships/customXml" Target="../ink/ink844.xml"/><Relationship Id="rId200" Type="http://schemas.openxmlformats.org/officeDocument/2006/relationships/customXml" Target="../ink/ink551.xml"/><Relationship Id="rId382" Type="http://schemas.openxmlformats.org/officeDocument/2006/relationships/image" Target="../media/image641.png"/><Relationship Id="rId438" Type="http://schemas.openxmlformats.org/officeDocument/2006/relationships/image" Target="../media/image669.png"/><Relationship Id="rId603" Type="http://schemas.openxmlformats.org/officeDocument/2006/relationships/customXml" Target="../ink/ink753.xml"/><Relationship Id="rId645" Type="http://schemas.openxmlformats.org/officeDocument/2006/relationships/customXml" Target="../ink/ink774.xml"/><Relationship Id="rId687" Type="http://schemas.openxmlformats.org/officeDocument/2006/relationships/customXml" Target="../ink/ink795.xml"/><Relationship Id="rId810" Type="http://schemas.openxmlformats.org/officeDocument/2006/relationships/image" Target="../media/image855.png"/><Relationship Id="rId242" Type="http://schemas.openxmlformats.org/officeDocument/2006/relationships/customXml" Target="../ink/ink572.xml"/><Relationship Id="rId284" Type="http://schemas.openxmlformats.org/officeDocument/2006/relationships/image" Target="../media/image592.png"/><Relationship Id="rId491" Type="http://schemas.openxmlformats.org/officeDocument/2006/relationships/customXml" Target="../ink/ink697.xml"/><Relationship Id="rId505" Type="http://schemas.openxmlformats.org/officeDocument/2006/relationships/customXml" Target="../ink/ink704.xml"/><Relationship Id="rId712" Type="http://schemas.openxmlformats.org/officeDocument/2006/relationships/image" Target="../media/image806.png"/><Relationship Id="rId37" Type="http://schemas.openxmlformats.org/officeDocument/2006/relationships/image" Target="../media/image469.png"/><Relationship Id="rId79" Type="http://schemas.openxmlformats.org/officeDocument/2006/relationships/image" Target="../media/image490.png"/><Relationship Id="rId102" Type="http://schemas.openxmlformats.org/officeDocument/2006/relationships/customXml" Target="../ink/ink502.xml"/><Relationship Id="rId144" Type="http://schemas.openxmlformats.org/officeDocument/2006/relationships/customXml" Target="../ink/ink523.xml"/><Relationship Id="rId547" Type="http://schemas.openxmlformats.org/officeDocument/2006/relationships/customXml" Target="../ink/ink725.xml"/><Relationship Id="rId589" Type="http://schemas.openxmlformats.org/officeDocument/2006/relationships/customXml" Target="../ink/ink746.xml"/><Relationship Id="rId754" Type="http://schemas.openxmlformats.org/officeDocument/2006/relationships/image" Target="../media/image827.png"/><Relationship Id="rId796" Type="http://schemas.openxmlformats.org/officeDocument/2006/relationships/image" Target="../media/image848.png"/><Relationship Id="rId90" Type="http://schemas.openxmlformats.org/officeDocument/2006/relationships/customXml" Target="../ink/ink496.xml"/><Relationship Id="rId186" Type="http://schemas.openxmlformats.org/officeDocument/2006/relationships/customXml" Target="../ink/ink544.xml"/><Relationship Id="rId351" Type="http://schemas.openxmlformats.org/officeDocument/2006/relationships/customXml" Target="../ink/ink627.xml"/><Relationship Id="rId393" Type="http://schemas.openxmlformats.org/officeDocument/2006/relationships/customXml" Target="../ink/ink648.xml"/><Relationship Id="rId407" Type="http://schemas.openxmlformats.org/officeDocument/2006/relationships/customXml" Target="../ink/ink655.xml"/><Relationship Id="rId449" Type="http://schemas.openxmlformats.org/officeDocument/2006/relationships/customXml" Target="../ink/ink676.xml"/><Relationship Id="rId614" Type="http://schemas.openxmlformats.org/officeDocument/2006/relationships/image" Target="../media/image757.png"/><Relationship Id="rId656" Type="http://schemas.openxmlformats.org/officeDocument/2006/relationships/image" Target="../media/image778.png"/><Relationship Id="rId821" Type="http://schemas.openxmlformats.org/officeDocument/2006/relationships/customXml" Target="../ink/ink862.xml"/><Relationship Id="rId211" Type="http://schemas.openxmlformats.org/officeDocument/2006/relationships/image" Target="../media/image556.png"/><Relationship Id="rId253" Type="http://schemas.openxmlformats.org/officeDocument/2006/relationships/image" Target="../media/image577.png"/><Relationship Id="rId295" Type="http://schemas.openxmlformats.org/officeDocument/2006/relationships/customXml" Target="../ink/ink599.xml"/><Relationship Id="rId309" Type="http://schemas.openxmlformats.org/officeDocument/2006/relationships/customXml" Target="../ink/ink606.xml"/><Relationship Id="rId460" Type="http://schemas.openxmlformats.org/officeDocument/2006/relationships/image" Target="../media/image680.png"/><Relationship Id="rId516" Type="http://schemas.openxmlformats.org/officeDocument/2006/relationships/image" Target="../media/image708.png"/><Relationship Id="rId698" Type="http://schemas.openxmlformats.org/officeDocument/2006/relationships/image" Target="../media/image799.png"/><Relationship Id="rId48" Type="http://schemas.openxmlformats.org/officeDocument/2006/relationships/customXml" Target="../ink/ink475.xml"/><Relationship Id="rId113" Type="http://schemas.openxmlformats.org/officeDocument/2006/relationships/image" Target="../media/image507.png"/><Relationship Id="rId320" Type="http://schemas.openxmlformats.org/officeDocument/2006/relationships/image" Target="../media/image610.png"/><Relationship Id="rId558" Type="http://schemas.openxmlformats.org/officeDocument/2006/relationships/image" Target="../media/image729.png"/><Relationship Id="rId723" Type="http://schemas.openxmlformats.org/officeDocument/2006/relationships/customXml" Target="../ink/ink813.xml"/><Relationship Id="rId765" Type="http://schemas.openxmlformats.org/officeDocument/2006/relationships/customXml" Target="../ink/ink834.xml"/><Relationship Id="rId155" Type="http://schemas.openxmlformats.org/officeDocument/2006/relationships/image" Target="../media/image528.png"/><Relationship Id="rId197" Type="http://schemas.openxmlformats.org/officeDocument/2006/relationships/image" Target="../media/image549.png"/><Relationship Id="rId362" Type="http://schemas.openxmlformats.org/officeDocument/2006/relationships/image" Target="../media/image631.png"/><Relationship Id="rId418" Type="http://schemas.openxmlformats.org/officeDocument/2006/relationships/image" Target="../media/image659.png"/><Relationship Id="rId625" Type="http://schemas.openxmlformats.org/officeDocument/2006/relationships/customXml" Target="../ink/ink764.xml"/><Relationship Id="rId222" Type="http://schemas.openxmlformats.org/officeDocument/2006/relationships/customXml" Target="../ink/ink562.xml"/><Relationship Id="rId264" Type="http://schemas.openxmlformats.org/officeDocument/2006/relationships/customXml" Target="../ink/ink583.xml"/><Relationship Id="rId471" Type="http://schemas.openxmlformats.org/officeDocument/2006/relationships/customXml" Target="../ink/ink687.xml"/><Relationship Id="rId667" Type="http://schemas.openxmlformats.org/officeDocument/2006/relationships/customXml" Target="../ink/ink785.xml"/><Relationship Id="rId17" Type="http://schemas.openxmlformats.org/officeDocument/2006/relationships/image" Target="../media/image459.png"/><Relationship Id="rId59" Type="http://schemas.openxmlformats.org/officeDocument/2006/relationships/image" Target="../media/image480.png"/><Relationship Id="rId124" Type="http://schemas.openxmlformats.org/officeDocument/2006/relationships/customXml" Target="../ink/ink513.xml"/><Relationship Id="rId527" Type="http://schemas.openxmlformats.org/officeDocument/2006/relationships/customXml" Target="../ink/ink715.xml"/><Relationship Id="rId569" Type="http://schemas.openxmlformats.org/officeDocument/2006/relationships/customXml" Target="../ink/ink736.xml"/><Relationship Id="rId734" Type="http://schemas.openxmlformats.org/officeDocument/2006/relationships/image" Target="../media/image817.png"/><Relationship Id="rId776" Type="http://schemas.openxmlformats.org/officeDocument/2006/relationships/image" Target="../media/image838.png"/><Relationship Id="rId70" Type="http://schemas.openxmlformats.org/officeDocument/2006/relationships/customXml" Target="../ink/ink486.xml"/><Relationship Id="rId166" Type="http://schemas.openxmlformats.org/officeDocument/2006/relationships/customXml" Target="../ink/ink534.xml"/><Relationship Id="rId331" Type="http://schemas.openxmlformats.org/officeDocument/2006/relationships/customXml" Target="../ink/ink617.xml"/><Relationship Id="rId373" Type="http://schemas.openxmlformats.org/officeDocument/2006/relationships/customXml" Target="../ink/ink638.xml"/><Relationship Id="rId429" Type="http://schemas.openxmlformats.org/officeDocument/2006/relationships/customXml" Target="../ink/ink666.xml"/><Relationship Id="rId580" Type="http://schemas.openxmlformats.org/officeDocument/2006/relationships/image" Target="../media/image740.png"/><Relationship Id="rId636" Type="http://schemas.openxmlformats.org/officeDocument/2006/relationships/image" Target="../media/image768.png"/><Relationship Id="rId801" Type="http://schemas.openxmlformats.org/officeDocument/2006/relationships/customXml" Target="../ink/ink852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67.png"/><Relationship Id="rId440" Type="http://schemas.openxmlformats.org/officeDocument/2006/relationships/image" Target="../media/image670.png"/><Relationship Id="rId678" Type="http://schemas.openxmlformats.org/officeDocument/2006/relationships/image" Target="../media/image789.png"/><Relationship Id="rId28" Type="http://schemas.openxmlformats.org/officeDocument/2006/relationships/customXml" Target="../ink/ink465.xml"/><Relationship Id="rId275" Type="http://schemas.openxmlformats.org/officeDocument/2006/relationships/customXml" Target="../ink/ink589.xml"/><Relationship Id="rId300" Type="http://schemas.openxmlformats.org/officeDocument/2006/relationships/image" Target="../media/image600.png"/><Relationship Id="rId482" Type="http://schemas.openxmlformats.org/officeDocument/2006/relationships/image" Target="../media/image691.png"/><Relationship Id="rId538" Type="http://schemas.openxmlformats.org/officeDocument/2006/relationships/image" Target="../media/image719.png"/><Relationship Id="rId703" Type="http://schemas.openxmlformats.org/officeDocument/2006/relationships/customXml" Target="../ink/ink803.xml"/><Relationship Id="rId745" Type="http://schemas.openxmlformats.org/officeDocument/2006/relationships/customXml" Target="../ink/ink824.xml"/><Relationship Id="rId81" Type="http://schemas.openxmlformats.org/officeDocument/2006/relationships/image" Target="../media/image491.png"/><Relationship Id="rId135" Type="http://schemas.openxmlformats.org/officeDocument/2006/relationships/image" Target="../media/image518.png"/><Relationship Id="rId177" Type="http://schemas.openxmlformats.org/officeDocument/2006/relationships/image" Target="../media/image539.png"/><Relationship Id="rId342" Type="http://schemas.openxmlformats.org/officeDocument/2006/relationships/image" Target="../media/image621.png"/><Relationship Id="rId384" Type="http://schemas.openxmlformats.org/officeDocument/2006/relationships/image" Target="../media/image642.png"/><Relationship Id="rId591" Type="http://schemas.openxmlformats.org/officeDocument/2006/relationships/customXml" Target="../ink/ink747.xml"/><Relationship Id="rId605" Type="http://schemas.openxmlformats.org/officeDocument/2006/relationships/customXml" Target="../ink/ink754.xml"/><Relationship Id="rId787" Type="http://schemas.openxmlformats.org/officeDocument/2006/relationships/customXml" Target="../ink/ink845.xml"/><Relationship Id="rId812" Type="http://schemas.openxmlformats.org/officeDocument/2006/relationships/image" Target="../media/image856.png"/><Relationship Id="rId202" Type="http://schemas.openxmlformats.org/officeDocument/2006/relationships/customXml" Target="../ink/ink552.xml"/><Relationship Id="rId244" Type="http://schemas.openxmlformats.org/officeDocument/2006/relationships/customXml" Target="../ink/ink573.xml"/><Relationship Id="rId647" Type="http://schemas.openxmlformats.org/officeDocument/2006/relationships/customXml" Target="../ink/ink775.xml"/><Relationship Id="rId689" Type="http://schemas.openxmlformats.org/officeDocument/2006/relationships/customXml" Target="../ink/ink796.xml"/><Relationship Id="rId39" Type="http://schemas.openxmlformats.org/officeDocument/2006/relationships/image" Target="../media/image470.png"/><Relationship Id="rId286" Type="http://schemas.openxmlformats.org/officeDocument/2006/relationships/image" Target="../media/image593.png"/><Relationship Id="rId451" Type="http://schemas.openxmlformats.org/officeDocument/2006/relationships/customXml" Target="../ink/ink677.xml"/><Relationship Id="rId493" Type="http://schemas.openxmlformats.org/officeDocument/2006/relationships/customXml" Target="../ink/ink698.xml"/><Relationship Id="rId507" Type="http://schemas.openxmlformats.org/officeDocument/2006/relationships/customXml" Target="../ink/ink705.xml"/><Relationship Id="rId549" Type="http://schemas.openxmlformats.org/officeDocument/2006/relationships/customXml" Target="../ink/ink726.xml"/><Relationship Id="rId714" Type="http://schemas.openxmlformats.org/officeDocument/2006/relationships/image" Target="../media/image807.png"/><Relationship Id="rId756" Type="http://schemas.openxmlformats.org/officeDocument/2006/relationships/image" Target="../media/image828.png"/><Relationship Id="rId50" Type="http://schemas.openxmlformats.org/officeDocument/2006/relationships/customXml" Target="../ink/ink476.xml"/><Relationship Id="rId104" Type="http://schemas.openxmlformats.org/officeDocument/2006/relationships/customXml" Target="../ink/ink503.xml"/><Relationship Id="rId146" Type="http://schemas.openxmlformats.org/officeDocument/2006/relationships/customXml" Target="../ink/ink524.xml"/><Relationship Id="rId188" Type="http://schemas.openxmlformats.org/officeDocument/2006/relationships/customXml" Target="../ink/ink545.xml"/><Relationship Id="rId311" Type="http://schemas.openxmlformats.org/officeDocument/2006/relationships/customXml" Target="../ink/ink607.xml"/><Relationship Id="rId353" Type="http://schemas.openxmlformats.org/officeDocument/2006/relationships/customXml" Target="../ink/ink628.xml"/><Relationship Id="rId395" Type="http://schemas.openxmlformats.org/officeDocument/2006/relationships/customXml" Target="../ink/ink649.xml"/><Relationship Id="rId409" Type="http://schemas.openxmlformats.org/officeDocument/2006/relationships/customXml" Target="../ink/ink656.xml"/><Relationship Id="rId560" Type="http://schemas.openxmlformats.org/officeDocument/2006/relationships/image" Target="../media/image730.png"/><Relationship Id="rId798" Type="http://schemas.openxmlformats.org/officeDocument/2006/relationships/image" Target="../media/image849.png"/><Relationship Id="rId92" Type="http://schemas.openxmlformats.org/officeDocument/2006/relationships/customXml" Target="../ink/ink497.xml"/><Relationship Id="rId213" Type="http://schemas.openxmlformats.org/officeDocument/2006/relationships/image" Target="../media/image557.png"/><Relationship Id="rId420" Type="http://schemas.openxmlformats.org/officeDocument/2006/relationships/image" Target="../media/image660.png"/><Relationship Id="rId616" Type="http://schemas.openxmlformats.org/officeDocument/2006/relationships/image" Target="../media/image758.png"/><Relationship Id="rId658" Type="http://schemas.openxmlformats.org/officeDocument/2006/relationships/image" Target="../media/image779.png"/><Relationship Id="rId823" Type="http://schemas.openxmlformats.org/officeDocument/2006/relationships/customXml" Target="../ink/ink863.xml"/><Relationship Id="rId255" Type="http://schemas.openxmlformats.org/officeDocument/2006/relationships/image" Target="../media/image578.png"/><Relationship Id="rId297" Type="http://schemas.openxmlformats.org/officeDocument/2006/relationships/customXml" Target="../ink/ink600.xml"/><Relationship Id="rId462" Type="http://schemas.openxmlformats.org/officeDocument/2006/relationships/image" Target="../media/image681.png"/><Relationship Id="rId518" Type="http://schemas.openxmlformats.org/officeDocument/2006/relationships/image" Target="../media/image709.png"/><Relationship Id="rId725" Type="http://schemas.openxmlformats.org/officeDocument/2006/relationships/customXml" Target="../ink/ink814.xml"/><Relationship Id="rId115" Type="http://schemas.openxmlformats.org/officeDocument/2006/relationships/image" Target="../media/image508.png"/><Relationship Id="rId157" Type="http://schemas.openxmlformats.org/officeDocument/2006/relationships/image" Target="../media/image529.png"/><Relationship Id="rId322" Type="http://schemas.openxmlformats.org/officeDocument/2006/relationships/image" Target="../media/image611.png"/><Relationship Id="rId364" Type="http://schemas.openxmlformats.org/officeDocument/2006/relationships/image" Target="../media/image632.png"/><Relationship Id="rId767" Type="http://schemas.openxmlformats.org/officeDocument/2006/relationships/customXml" Target="../ink/ink835.xml"/><Relationship Id="rId61" Type="http://schemas.openxmlformats.org/officeDocument/2006/relationships/image" Target="../media/image481.png"/><Relationship Id="rId199" Type="http://schemas.openxmlformats.org/officeDocument/2006/relationships/image" Target="../media/image550.png"/><Relationship Id="rId571" Type="http://schemas.openxmlformats.org/officeDocument/2006/relationships/customXml" Target="../ink/ink737.xml"/><Relationship Id="rId627" Type="http://schemas.openxmlformats.org/officeDocument/2006/relationships/customXml" Target="../ink/ink765.xml"/><Relationship Id="rId669" Type="http://schemas.openxmlformats.org/officeDocument/2006/relationships/customXml" Target="../ink/ink786.xml"/><Relationship Id="rId19" Type="http://schemas.openxmlformats.org/officeDocument/2006/relationships/image" Target="../media/image460.png"/><Relationship Id="rId224" Type="http://schemas.openxmlformats.org/officeDocument/2006/relationships/customXml" Target="../ink/ink563.xml"/><Relationship Id="rId266" Type="http://schemas.openxmlformats.org/officeDocument/2006/relationships/image" Target="../media/image583.png"/><Relationship Id="rId431" Type="http://schemas.openxmlformats.org/officeDocument/2006/relationships/customXml" Target="../ink/ink667.xml"/><Relationship Id="rId473" Type="http://schemas.openxmlformats.org/officeDocument/2006/relationships/customXml" Target="../ink/ink688.xml"/><Relationship Id="rId529" Type="http://schemas.openxmlformats.org/officeDocument/2006/relationships/customXml" Target="../ink/ink716.xml"/><Relationship Id="rId680" Type="http://schemas.openxmlformats.org/officeDocument/2006/relationships/image" Target="../media/image790.png"/><Relationship Id="rId736" Type="http://schemas.openxmlformats.org/officeDocument/2006/relationships/image" Target="../media/image818.png"/><Relationship Id="rId30" Type="http://schemas.openxmlformats.org/officeDocument/2006/relationships/customXml" Target="../ink/ink466.xml"/><Relationship Id="rId126" Type="http://schemas.openxmlformats.org/officeDocument/2006/relationships/customXml" Target="../ink/ink514.xml"/><Relationship Id="rId168" Type="http://schemas.openxmlformats.org/officeDocument/2006/relationships/customXml" Target="../ink/ink535.xml"/><Relationship Id="rId333" Type="http://schemas.openxmlformats.org/officeDocument/2006/relationships/customXml" Target="../ink/ink618.xml"/><Relationship Id="rId540" Type="http://schemas.openxmlformats.org/officeDocument/2006/relationships/image" Target="../media/image720.png"/><Relationship Id="rId778" Type="http://schemas.openxmlformats.org/officeDocument/2006/relationships/image" Target="../media/image839.png"/><Relationship Id="rId72" Type="http://schemas.openxmlformats.org/officeDocument/2006/relationships/customXml" Target="../ink/ink487.xml"/><Relationship Id="rId375" Type="http://schemas.openxmlformats.org/officeDocument/2006/relationships/customXml" Target="../ink/ink639.xml"/><Relationship Id="rId582" Type="http://schemas.openxmlformats.org/officeDocument/2006/relationships/image" Target="../media/image741.png"/><Relationship Id="rId638" Type="http://schemas.openxmlformats.org/officeDocument/2006/relationships/image" Target="../media/image769.png"/><Relationship Id="rId803" Type="http://schemas.openxmlformats.org/officeDocument/2006/relationships/customXml" Target="../ink/ink853.xml"/><Relationship Id="rId3" Type="http://schemas.openxmlformats.org/officeDocument/2006/relationships/image" Target="../media/image452.png"/><Relationship Id="rId235" Type="http://schemas.openxmlformats.org/officeDocument/2006/relationships/image" Target="../media/image568.png"/><Relationship Id="rId277" Type="http://schemas.openxmlformats.org/officeDocument/2006/relationships/customXml" Target="../ink/ink590.xml"/><Relationship Id="rId400" Type="http://schemas.openxmlformats.org/officeDocument/2006/relationships/image" Target="../media/image650.png"/><Relationship Id="rId442" Type="http://schemas.openxmlformats.org/officeDocument/2006/relationships/image" Target="../media/image671.png"/><Relationship Id="rId484" Type="http://schemas.openxmlformats.org/officeDocument/2006/relationships/image" Target="../media/image692.png"/><Relationship Id="rId705" Type="http://schemas.openxmlformats.org/officeDocument/2006/relationships/customXml" Target="../ink/ink804.xml"/><Relationship Id="rId137" Type="http://schemas.openxmlformats.org/officeDocument/2006/relationships/image" Target="../media/image519.png"/><Relationship Id="rId302" Type="http://schemas.openxmlformats.org/officeDocument/2006/relationships/image" Target="../media/image601.png"/><Relationship Id="rId344" Type="http://schemas.openxmlformats.org/officeDocument/2006/relationships/image" Target="../media/image622.png"/><Relationship Id="rId691" Type="http://schemas.openxmlformats.org/officeDocument/2006/relationships/customXml" Target="../ink/ink797.xml"/><Relationship Id="rId747" Type="http://schemas.openxmlformats.org/officeDocument/2006/relationships/customXml" Target="../ink/ink825.xml"/><Relationship Id="rId789" Type="http://schemas.openxmlformats.org/officeDocument/2006/relationships/customXml" Target="../ink/ink846.xml"/><Relationship Id="rId41" Type="http://schemas.openxmlformats.org/officeDocument/2006/relationships/image" Target="../media/image471.png"/><Relationship Id="rId83" Type="http://schemas.openxmlformats.org/officeDocument/2006/relationships/image" Target="../media/image492.png"/><Relationship Id="rId179" Type="http://schemas.openxmlformats.org/officeDocument/2006/relationships/image" Target="../media/image540.png"/><Relationship Id="rId386" Type="http://schemas.openxmlformats.org/officeDocument/2006/relationships/image" Target="../media/image643.png"/><Relationship Id="rId551" Type="http://schemas.openxmlformats.org/officeDocument/2006/relationships/customXml" Target="../ink/ink727.xml"/><Relationship Id="rId593" Type="http://schemas.openxmlformats.org/officeDocument/2006/relationships/customXml" Target="../ink/ink748.xml"/><Relationship Id="rId607" Type="http://schemas.openxmlformats.org/officeDocument/2006/relationships/customXml" Target="../ink/ink755.xml"/><Relationship Id="rId649" Type="http://schemas.openxmlformats.org/officeDocument/2006/relationships/customXml" Target="../ink/ink776.xml"/><Relationship Id="rId814" Type="http://schemas.openxmlformats.org/officeDocument/2006/relationships/image" Target="../media/image857.png"/><Relationship Id="rId190" Type="http://schemas.openxmlformats.org/officeDocument/2006/relationships/customXml" Target="../ink/ink546.xml"/><Relationship Id="rId204" Type="http://schemas.openxmlformats.org/officeDocument/2006/relationships/customXml" Target="../ink/ink553.xml"/><Relationship Id="rId246" Type="http://schemas.openxmlformats.org/officeDocument/2006/relationships/customXml" Target="../ink/ink574.xml"/><Relationship Id="rId288" Type="http://schemas.openxmlformats.org/officeDocument/2006/relationships/image" Target="../media/image594.png"/><Relationship Id="rId411" Type="http://schemas.openxmlformats.org/officeDocument/2006/relationships/customXml" Target="../ink/ink657.xml"/><Relationship Id="rId453" Type="http://schemas.openxmlformats.org/officeDocument/2006/relationships/customXml" Target="../ink/ink678.xml"/><Relationship Id="rId509" Type="http://schemas.openxmlformats.org/officeDocument/2006/relationships/customXml" Target="../ink/ink706.xml"/><Relationship Id="rId660" Type="http://schemas.openxmlformats.org/officeDocument/2006/relationships/image" Target="../media/image780.png"/><Relationship Id="rId106" Type="http://schemas.openxmlformats.org/officeDocument/2006/relationships/customXml" Target="../ink/ink504.xml"/><Relationship Id="rId313" Type="http://schemas.openxmlformats.org/officeDocument/2006/relationships/customXml" Target="../ink/ink608.xml"/><Relationship Id="rId495" Type="http://schemas.openxmlformats.org/officeDocument/2006/relationships/customXml" Target="../ink/ink699.xml"/><Relationship Id="rId716" Type="http://schemas.openxmlformats.org/officeDocument/2006/relationships/image" Target="../media/image808.png"/><Relationship Id="rId758" Type="http://schemas.openxmlformats.org/officeDocument/2006/relationships/image" Target="../media/image829.png"/><Relationship Id="rId10" Type="http://schemas.openxmlformats.org/officeDocument/2006/relationships/customXml" Target="../ink/ink456.xml"/><Relationship Id="rId52" Type="http://schemas.openxmlformats.org/officeDocument/2006/relationships/customXml" Target="../ink/ink477.xml"/><Relationship Id="rId94" Type="http://schemas.openxmlformats.org/officeDocument/2006/relationships/customXml" Target="../ink/ink498.xml"/><Relationship Id="rId148" Type="http://schemas.openxmlformats.org/officeDocument/2006/relationships/customXml" Target="../ink/ink525.xml"/><Relationship Id="rId355" Type="http://schemas.openxmlformats.org/officeDocument/2006/relationships/customXml" Target="../ink/ink629.xml"/><Relationship Id="rId397" Type="http://schemas.openxmlformats.org/officeDocument/2006/relationships/customXml" Target="../ink/ink650.xml"/><Relationship Id="rId520" Type="http://schemas.openxmlformats.org/officeDocument/2006/relationships/image" Target="../media/image710.png"/><Relationship Id="rId562" Type="http://schemas.openxmlformats.org/officeDocument/2006/relationships/image" Target="../media/image731.png"/><Relationship Id="rId618" Type="http://schemas.openxmlformats.org/officeDocument/2006/relationships/image" Target="../media/image759.png"/><Relationship Id="rId215" Type="http://schemas.openxmlformats.org/officeDocument/2006/relationships/image" Target="../media/image558.png"/><Relationship Id="rId257" Type="http://schemas.openxmlformats.org/officeDocument/2006/relationships/image" Target="../media/image579.png"/><Relationship Id="rId422" Type="http://schemas.openxmlformats.org/officeDocument/2006/relationships/image" Target="../media/image661.png"/><Relationship Id="rId464" Type="http://schemas.openxmlformats.org/officeDocument/2006/relationships/image" Target="../media/image682.png"/><Relationship Id="rId299" Type="http://schemas.openxmlformats.org/officeDocument/2006/relationships/customXml" Target="../ink/ink601.xml"/><Relationship Id="rId727" Type="http://schemas.openxmlformats.org/officeDocument/2006/relationships/customXml" Target="../ink/ink815.xml"/><Relationship Id="rId63" Type="http://schemas.openxmlformats.org/officeDocument/2006/relationships/image" Target="../media/image482.png"/><Relationship Id="rId159" Type="http://schemas.openxmlformats.org/officeDocument/2006/relationships/image" Target="../media/image530.png"/><Relationship Id="rId366" Type="http://schemas.openxmlformats.org/officeDocument/2006/relationships/image" Target="../media/image633.png"/><Relationship Id="rId573" Type="http://schemas.openxmlformats.org/officeDocument/2006/relationships/customXml" Target="../ink/ink738.xml"/><Relationship Id="rId780" Type="http://schemas.openxmlformats.org/officeDocument/2006/relationships/image" Target="../media/image840.png"/><Relationship Id="rId226" Type="http://schemas.openxmlformats.org/officeDocument/2006/relationships/customXml" Target="../ink/ink564.xml"/><Relationship Id="rId433" Type="http://schemas.openxmlformats.org/officeDocument/2006/relationships/customXml" Target="../ink/ink668.xml"/><Relationship Id="rId640" Type="http://schemas.openxmlformats.org/officeDocument/2006/relationships/image" Target="../media/image770.png"/><Relationship Id="rId738" Type="http://schemas.openxmlformats.org/officeDocument/2006/relationships/image" Target="../media/image819.png"/><Relationship Id="rId74" Type="http://schemas.openxmlformats.org/officeDocument/2006/relationships/customXml" Target="../ink/ink488.xml"/><Relationship Id="rId377" Type="http://schemas.openxmlformats.org/officeDocument/2006/relationships/customXml" Target="../ink/ink640.xml"/><Relationship Id="rId500" Type="http://schemas.openxmlformats.org/officeDocument/2006/relationships/image" Target="../media/image700.png"/><Relationship Id="rId584" Type="http://schemas.openxmlformats.org/officeDocument/2006/relationships/image" Target="../media/image742.png"/><Relationship Id="rId805" Type="http://schemas.openxmlformats.org/officeDocument/2006/relationships/customXml" Target="../ink/ink854.xml"/><Relationship Id="rId5" Type="http://schemas.openxmlformats.org/officeDocument/2006/relationships/image" Target="../media/image453.png"/><Relationship Id="rId237" Type="http://schemas.openxmlformats.org/officeDocument/2006/relationships/image" Target="../media/image569.png"/><Relationship Id="rId791" Type="http://schemas.openxmlformats.org/officeDocument/2006/relationships/customXml" Target="../ink/ink847.xml"/><Relationship Id="rId444" Type="http://schemas.openxmlformats.org/officeDocument/2006/relationships/image" Target="../media/image672.png"/><Relationship Id="rId651" Type="http://schemas.openxmlformats.org/officeDocument/2006/relationships/customXml" Target="../ink/ink777.xml"/><Relationship Id="rId749" Type="http://schemas.openxmlformats.org/officeDocument/2006/relationships/customXml" Target="../ink/ink826.xml"/><Relationship Id="rId290" Type="http://schemas.openxmlformats.org/officeDocument/2006/relationships/image" Target="../media/image595.png"/><Relationship Id="rId304" Type="http://schemas.openxmlformats.org/officeDocument/2006/relationships/image" Target="../media/image602.png"/><Relationship Id="rId388" Type="http://schemas.openxmlformats.org/officeDocument/2006/relationships/image" Target="../media/image644.png"/><Relationship Id="rId511" Type="http://schemas.openxmlformats.org/officeDocument/2006/relationships/customXml" Target="../ink/ink707.xml"/><Relationship Id="rId609" Type="http://schemas.openxmlformats.org/officeDocument/2006/relationships/customXml" Target="../ink/ink756.xml"/><Relationship Id="rId85" Type="http://schemas.openxmlformats.org/officeDocument/2006/relationships/image" Target="../media/image493.png"/><Relationship Id="rId150" Type="http://schemas.openxmlformats.org/officeDocument/2006/relationships/customXml" Target="../ink/ink526.xml"/><Relationship Id="rId595" Type="http://schemas.openxmlformats.org/officeDocument/2006/relationships/customXml" Target="../ink/ink749.xml"/><Relationship Id="rId816" Type="http://schemas.openxmlformats.org/officeDocument/2006/relationships/image" Target="../media/image858.png"/><Relationship Id="rId248" Type="http://schemas.openxmlformats.org/officeDocument/2006/relationships/customXml" Target="../ink/ink575.xml"/><Relationship Id="rId455" Type="http://schemas.openxmlformats.org/officeDocument/2006/relationships/customXml" Target="../ink/ink679.xml"/><Relationship Id="rId662" Type="http://schemas.openxmlformats.org/officeDocument/2006/relationships/image" Target="../media/image7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43D3-F6F1-4319-87DC-FF53E169F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Leetcode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500DE-3FE5-45B4-933D-9499142CE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US" dirty="0" err="1"/>
              <a:t>visualisation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0233-6CBE-4F86-88CF-244AB734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45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49B5-E303-46EA-B364-39AFB7D0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Leetcode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1CCA-9C71-4017-82A0-864140D1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667" cy="4351338"/>
          </a:xfrm>
        </p:spPr>
        <p:txBody>
          <a:bodyPr>
            <a:normAutofit/>
          </a:bodyPr>
          <a:lstStyle/>
          <a:p>
            <a:r>
              <a:rPr lang="en-AU" sz="1600" dirty="0"/>
              <a:t>70. Climbing Stairs – recursive top-down approach </a:t>
            </a:r>
          </a:p>
          <a:p>
            <a:r>
              <a:rPr lang="en-US" sz="1600" dirty="0"/>
              <a:t>2243. Calculate Digit Sum of a String</a:t>
            </a:r>
          </a:p>
          <a:p>
            <a:endParaRPr lang="en-AU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39E30-90C2-4373-97BD-A5C423DF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42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7B1588-9AB7-426B-8474-555152C17AD3}"/>
              </a:ext>
            </a:extLst>
          </p:cNvPr>
          <p:cNvGrpSpPr/>
          <p:nvPr/>
        </p:nvGrpSpPr>
        <p:grpSpPr>
          <a:xfrm>
            <a:off x="3008640" y="2154480"/>
            <a:ext cx="719280" cy="172080"/>
            <a:chOff x="3736773" y="791347"/>
            <a:chExt cx="71928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1DAB15-F732-4C17-AED1-A83FDC16CDA3}"/>
                    </a:ext>
                  </a:extLst>
                </p14:cNvPr>
                <p14:cNvContentPartPr/>
                <p14:nvPr/>
              </p14:nvContentPartPr>
              <p14:xfrm>
                <a:off x="3736773" y="819787"/>
                <a:ext cx="128520" cy="143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1DAB15-F732-4C17-AED1-A83FDC16CD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19133" y="802147"/>
                  <a:ext cx="164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E20397-C689-4557-B807-0DE88DB71E39}"/>
                    </a:ext>
                  </a:extLst>
                </p14:cNvPr>
                <p14:cNvContentPartPr/>
                <p14:nvPr/>
              </p14:nvContentPartPr>
              <p14:xfrm>
                <a:off x="3939813" y="816547"/>
                <a:ext cx="93960" cy="143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E20397-C689-4557-B807-0DE88DB71E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2173" y="798547"/>
                  <a:ext cx="129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379E98-6AE3-4A08-B8BF-59CB9325EC5B}"/>
                    </a:ext>
                  </a:extLst>
                </p14:cNvPr>
                <p14:cNvContentPartPr/>
                <p14:nvPr/>
              </p14:nvContentPartPr>
              <p14:xfrm>
                <a:off x="4102893" y="798907"/>
                <a:ext cx="43560" cy="164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379E98-6AE3-4A08-B8BF-59CB9325EC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5253" y="781267"/>
                  <a:ext cx="7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3AC7BC-9997-4EBE-A684-9FA881107505}"/>
                    </a:ext>
                  </a:extLst>
                </p14:cNvPr>
                <p14:cNvContentPartPr/>
                <p14:nvPr/>
              </p14:nvContentPartPr>
              <p14:xfrm>
                <a:off x="4229973" y="801787"/>
                <a:ext cx="92520" cy="13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3AC7BC-9997-4EBE-A684-9FA8811075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2333" y="784147"/>
                  <a:ext cx="128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8CE09B-41F2-46F7-B79F-E8EEA1CAE697}"/>
                    </a:ext>
                  </a:extLst>
                </p14:cNvPr>
                <p14:cNvContentPartPr/>
                <p14:nvPr/>
              </p14:nvContentPartPr>
              <p14:xfrm>
                <a:off x="4364973" y="791347"/>
                <a:ext cx="91080" cy="171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8CE09B-41F2-46F7-B79F-E8EEA1CAE6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6973" y="773707"/>
                  <a:ext cx="1267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966659-3A0D-44B0-9028-92ED7EAEBE5F}"/>
              </a:ext>
            </a:extLst>
          </p:cNvPr>
          <p:cNvGrpSpPr/>
          <p:nvPr/>
        </p:nvGrpSpPr>
        <p:grpSpPr>
          <a:xfrm>
            <a:off x="5314800" y="3035760"/>
            <a:ext cx="945360" cy="545760"/>
            <a:chOff x="6042933" y="1672627"/>
            <a:chExt cx="94536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49D5CE-7241-41C0-A63E-9D1E4CEBFB45}"/>
                    </a:ext>
                  </a:extLst>
                </p14:cNvPr>
                <p14:cNvContentPartPr/>
                <p14:nvPr/>
              </p14:nvContentPartPr>
              <p14:xfrm>
                <a:off x="6042933" y="1672627"/>
                <a:ext cx="444240" cy="297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49D5CE-7241-41C0-A63E-9D1E4CEBFB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5293" y="1654627"/>
                  <a:ext cx="479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5037DF-1CA5-4D86-8193-992F7DD584D7}"/>
                    </a:ext>
                  </a:extLst>
                </p14:cNvPr>
                <p14:cNvContentPartPr/>
                <p14:nvPr/>
              </p14:nvContentPartPr>
              <p14:xfrm>
                <a:off x="6389253" y="2066107"/>
                <a:ext cx="94680" cy="114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5037DF-1CA5-4D86-8193-992F7DD584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1613" y="2048107"/>
                  <a:ext cx="130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189076-D0C4-46E4-AF35-AD54E53C5AFA}"/>
                    </a:ext>
                  </a:extLst>
                </p14:cNvPr>
                <p14:cNvContentPartPr/>
                <p14:nvPr/>
              </p14:nvContentPartPr>
              <p14:xfrm>
                <a:off x="6542973" y="2057467"/>
                <a:ext cx="68040" cy="12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189076-D0C4-46E4-AF35-AD54E53C5A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24973" y="2039467"/>
                  <a:ext cx="103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84D789-894E-4DE5-B425-ABB6596AE08B}"/>
                    </a:ext>
                  </a:extLst>
                </p14:cNvPr>
                <p14:cNvContentPartPr/>
                <p14:nvPr/>
              </p14:nvContentPartPr>
              <p14:xfrm>
                <a:off x="6661773" y="2055667"/>
                <a:ext cx="72360" cy="13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84D789-894E-4DE5-B425-ABB6596AE0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43773" y="2038027"/>
                  <a:ext cx="10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51C853-E5DD-4DCF-B7D2-944DD6C0E2BD}"/>
                    </a:ext>
                  </a:extLst>
                </p14:cNvPr>
                <p14:cNvContentPartPr/>
                <p14:nvPr/>
              </p14:nvContentPartPr>
              <p14:xfrm>
                <a:off x="6777333" y="2066467"/>
                <a:ext cx="9720" cy="142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51C853-E5DD-4DCF-B7D2-944DD6C0E2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59693" y="2048467"/>
                  <a:ext cx="45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794413-A2A3-4F75-B217-751F6178895A}"/>
                    </a:ext>
                  </a:extLst>
                </p14:cNvPr>
                <p14:cNvContentPartPr/>
                <p14:nvPr/>
              </p14:nvContentPartPr>
              <p14:xfrm>
                <a:off x="6909813" y="2053867"/>
                <a:ext cx="7848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794413-A2A3-4F75-B217-751F617889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92173" y="2035867"/>
                  <a:ext cx="1141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C95F0E9-E0BA-4F5D-AF7C-EA64C7563A8C}"/>
              </a:ext>
            </a:extLst>
          </p:cNvPr>
          <p:cNvGrpSpPr/>
          <p:nvPr/>
        </p:nvGrpSpPr>
        <p:grpSpPr>
          <a:xfrm>
            <a:off x="796080" y="2445000"/>
            <a:ext cx="4350960" cy="1836000"/>
            <a:chOff x="1524213" y="1081867"/>
            <a:chExt cx="4350960" cy="18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393E5A-7FCF-4337-BF55-933F385220E2}"/>
                    </a:ext>
                  </a:extLst>
                </p14:cNvPr>
                <p14:cNvContentPartPr/>
                <p14:nvPr/>
              </p14:nvContentPartPr>
              <p14:xfrm>
                <a:off x="3368133" y="1108507"/>
                <a:ext cx="456480" cy="28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393E5A-7FCF-4337-BF55-933F385220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50133" y="1090507"/>
                  <a:ext cx="492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469C00-33D4-470C-8509-B4B00CF2FD81}"/>
                    </a:ext>
                  </a:extLst>
                </p14:cNvPr>
                <p14:cNvContentPartPr/>
                <p14:nvPr/>
              </p14:nvContentPartPr>
              <p14:xfrm>
                <a:off x="3041613" y="1467067"/>
                <a:ext cx="8928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469C00-33D4-470C-8509-B4B00CF2FD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3973" y="1449427"/>
                  <a:ext cx="124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C7C414-5F96-4AB7-A930-C6031828F996}"/>
                    </a:ext>
                  </a:extLst>
                </p14:cNvPr>
                <p14:cNvContentPartPr/>
                <p14:nvPr/>
              </p14:nvContentPartPr>
              <p14:xfrm>
                <a:off x="3191373" y="1449787"/>
                <a:ext cx="96480" cy="10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C7C414-5F96-4AB7-A930-C6031828F9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3733" y="1431787"/>
                  <a:ext cx="132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6C89B2-FF66-47E9-99B2-35241A70D3FC}"/>
                    </a:ext>
                  </a:extLst>
                </p14:cNvPr>
                <p14:cNvContentPartPr/>
                <p14:nvPr/>
              </p14:nvContentPartPr>
              <p14:xfrm>
                <a:off x="3363813" y="1444027"/>
                <a:ext cx="48240" cy="156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6C89B2-FF66-47E9-99B2-35241A70D3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6173" y="1426387"/>
                  <a:ext cx="83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4F0576-135D-4ADA-8883-4FE158AC0CA6}"/>
                    </a:ext>
                  </a:extLst>
                </p14:cNvPr>
                <p14:cNvContentPartPr/>
                <p14:nvPr/>
              </p14:nvContentPartPr>
              <p14:xfrm>
                <a:off x="3474333" y="1479307"/>
                <a:ext cx="75240" cy="56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4F0576-135D-4ADA-8883-4FE158AC0C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6333" y="1461307"/>
                  <a:ext cx="110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F454B3-B29C-41F3-B337-D89BFFA92DB6}"/>
                    </a:ext>
                  </a:extLst>
                </p14:cNvPr>
                <p14:cNvContentPartPr/>
                <p14:nvPr/>
              </p14:nvContentPartPr>
              <p14:xfrm>
                <a:off x="3527253" y="1470307"/>
                <a:ext cx="22320" cy="142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F454B3-B29C-41F3-B337-D89BFFA92D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09253" y="1452667"/>
                  <a:ext cx="57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C14EF9-6623-458B-B4C0-D1E192DB7827}"/>
                    </a:ext>
                  </a:extLst>
                </p14:cNvPr>
                <p14:cNvContentPartPr/>
                <p14:nvPr/>
              </p14:nvContentPartPr>
              <p14:xfrm>
                <a:off x="3621213" y="1459507"/>
                <a:ext cx="75960" cy="14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C14EF9-6623-458B-B4C0-D1E192DB78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3213" y="1441507"/>
                  <a:ext cx="111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EA9E27-2CC0-4450-9824-23A5146870E9}"/>
                    </a:ext>
                  </a:extLst>
                </p14:cNvPr>
                <p14:cNvContentPartPr/>
                <p14:nvPr/>
              </p14:nvContentPartPr>
              <p14:xfrm>
                <a:off x="4746213" y="1081867"/>
                <a:ext cx="612720" cy="27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EA9E27-2CC0-4450-9824-23A5146870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28213" y="1064227"/>
                  <a:ext cx="648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B055DD-208D-454B-BF70-0EF4A6BF11FD}"/>
                    </a:ext>
                  </a:extLst>
                </p14:cNvPr>
                <p14:cNvContentPartPr/>
                <p14:nvPr/>
              </p14:nvContentPartPr>
              <p14:xfrm>
                <a:off x="5288373" y="1459867"/>
                <a:ext cx="86400" cy="89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B055DD-208D-454B-BF70-0EF4A6BF11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0733" y="1442227"/>
                  <a:ext cx="122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2222B4-2E92-4DDB-942D-71651CBF7DDA}"/>
                    </a:ext>
                  </a:extLst>
                </p14:cNvPr>
                <p14:cNvContentPartPr/>
                <p14:nvPr/>
              </p14:nvContentPartPr>
              <p14:xfrm>
                <a:off x="5409333" y="1437187"/>
                <a:ext cx="84240" cy="10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2222B4-2E92-4DDB-942D-71651CBF7D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1693" y="1419547"/>
                  <a:ext cx="119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5DD54C-D486-42BB-82B0-DD997E771688}"/>
                    </a:ext>
                  </a:extLst>
                </p14:cNvPr>
                <p14:cNvContentPartPr/>
                <p14:nvPr/>
              </p14:nvContentPartPr>
              <p14:xfrm>
                <a:off x="5536413" y="1437187"/>
                <a:ext cx="69480" cy="14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5DD54C-D486-42BB-82B0-DD997E7716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18773" y="1419187"/>
                  <a:ext cx="105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49D0D6-6CE8-45DC-BA5E-B1B6594D6506}"/>
                    </a:ext>
                  </a:extLst>
                </p14:cNvPr>
                <p14:cNvContentPartPr/>
                <p14:nvPr/>
              </p14:nvContentPartPr>
              <p14:xfrm>
                <a:off x="5664573" y="1437187"/>
                <a:ext cx="82440" cy="13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49D0D6-6CE8-45DC-BA5E-B1B6594D65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6573" y="1419547"/>
                  <a:ext cx="118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E49BD9-3DBA-4C56-8A1E-E26019DD6892}"/>
                    </a:ext>
                  </a:extLst>
                </p14:cNvPr>
                <p14:cNvContentPartPr/>
                <p14:nvPr/>
              </p14:nvContentPartPr>
              <p14:xfrm>
                <a:off x="5793093" y="1424587"/>
                <a:ext cx="82080" cy="16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E49BD9-3DBA-4C56-8A1E-E26019DD68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75093" y="1406947"/>
                  <a:ext cx="117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A0661E-DB24-4668-A721-C840D1271A1C}"/>
                    </a:ext>
                  </a:extLst>
                </p14:cNvPr>
                <p14:cNvContentPartPr/>
                <p14:nvPr/>
              </p14:nvContentPartPr>
              <p14:xfrm>
                <a:off x="2366253" y="1700707"/>
                <a:ext cx="498960" cy="265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A0661E-DB24-4668-A721-C840D1271A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8253" y="1683067"/>
                  <a:ext cx="534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BAFF07-8D3A-466E-BE78-44CE60965519}"/>
                    </a:ext>
                  </a:extLst>
                </p14:cNvPr>
                <p14:cNvContentPartPr/>
                <p14:nvPr/>
              </p14:nvContentPartPr>
              <p14:xfrm>
                <a:off x="1989693" y="2038387"/>
                <a:ext cx="53640" cy="15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BAFF07-8D3A-466E-BE78-44CE609655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72053" y="2020387"/>
                  <a:ext cx="89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E2A069-D860-4FAD-951F-3429D3200833}"/>
                    </a:ext>
                  </a:extLst>
                </p14:cNvPr>
                <p14:cNvContentPartPr/>
                <p14:nvPr/>
              </p14:nvContentPartPr>
              <p14:xfrm>
                <a:off x="2100573" y="2036947"/>
                <a:ext cx="68040" cy="15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E2A069-D860-4FAD-951F-3429D32008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82933" y="2019307"/>
                  <a:ext cx="103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0893AB-F0C9-472F-BC59-695B928D6A77}"/>
                    </a:ext>
                  </a:extLst>
                </p14:cNvPr>
                <p14:cNvContentPartPr/>
                <p14:nvPr/>
              </p14:nvContentPartPr>
              <p14:xfrm>
                <a:off x="2237013" y="2071507"/>
                <a:ext cx="50040" cy="117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0893AB-F0C9-472F-BC59-695B928D6A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19373" y="2053867"/>
                  <a:ext cx="85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668EEE4-702C-43B9-92A2-04AE9E1602AF}"/>
                    </a:ext>
                  </a:extLst>
                </p14:cNvPr>
                <p14:cNvContentPartPr/>
                <p14:nvPr/>
              </p14:nvContentPartPr>
              <p14:xfrm>
                <a:off x="2333853" y="2043787"/>
                <a:ext cx="80280" cy="14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668EEE4-702C-43B9-92A2-04AE9E1602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15853" y="2026147"/>
                  <a:ext cx="115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562D21-816B-482A-B4C4-7354381BCF34}"/>
                    </a:ext>
                  </a:extLst>
                </p14:cNvPr>
                <p14:cNvContentPartPr/>
                <p14:nvPr/>
              </p14:nvContentPartPr>
              <p14:xfrm>
                <a:off x="2458773" y="2048827"/>
                <a:ext cx="75600" cy="14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562D21-816B-482A-B4C4-7354381BCF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40773" y="2030827"/>
                  <a:ext cx="111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EC22C0-07C5-4DEF-94B1-DFC0AC20D229}"/>
                    </a:ext>
                  </a:extLst>
                </p14:cNvPr>
                <p14:cNvContentPartPr/>
                <p14:nvPr/>
              </p14:nvContentPartPr>
              <p14:xfrm>
                <a:off x="3299373" y="1739227"/>
                <a:ext cx="500040" cy="21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EC22C0-07C5-4DEF-94B1-DFC0AC20D2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81373" y="1721587"/>
                  <a:ext cx="535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706BDA-274A-4866-916B-5417946CD710}"/>
                    </a:ext>
                  </a:extLst>
                </p14:cNvPr>
                <p14:cNvContentPartPr/>
                <p14:nvPr/>
              </p14:nvContentPartPr>
              <p14:xfrm>
                <a:off x="3713733" y="2048827"/>
                <a:ext cx="88920" cy="10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706BDA-274A-4866-916B-5417946CD7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96093" y="2030827"/>
                  <a:ext cx="124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417C52-CCA7-4B14-A558-BDB6191FB2DC}"/>
                    </a:ext>
                  </a:extLst>
                </p14:cNvPr>
                <p14:cNvContentPartPr/>
                <p14:nvPr/>
              </p14:nvContentPartPr>
              <p14:xfrm>
                <a:off x="3839733" y="2013547"/>
                <a:ext cx="94680" cy="12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417C52-CCA7-4B14-A558-BDB6191FB2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2093" y="1995907"/>
                  <a:ext cx="13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9A4963-0E0D-4B63-93CF-C14E1308DE00}"/>
                    </a:ext>
                  </a:extLst>
                </p14:cNvPr>
                <p14:cNvContentPartPr/>
                <p14:nvPr/>
              </p14:nvContentPartPr>
              <p14:xfrm>
                <a:off x="3967533" y="2009947"/>
                <a:ext cx="50760" cy="167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9A4963-0E0D-4B63-93CF-C14E1308DE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9533" y="1992307"/>
                  <a:ext cx="86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830B54-CD7B-465D-9646-E1363C80A9EF}"/>
                    </a:ext>
                  </a:extLst>
                </p14:cNvPr>
                <p14:cNvContentPartPr/>
                <p14:nvPr/>
              </p14:nvContentPartPr>
              <p14:xfrm>
                <a:off x="4174173" y="2032987"/>
                <a:ext cx="72360" cy="181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830B54-CD7B-465D-9646-E1363C80A9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56533" y="2014987"/>
                  <a:ext cx="108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C6B811-6250-4133-BE3B-C5E3F467C162}"/>
                    </a:ext>
                  </a:extLst>
                </p14:cNvPr>
                <p14:cNvContentPartPr/>
                <p14:nvPr/>
              </p14:nvContentPartPr>
              <p14:xfrm>
                <a:off x="4058613" y="2046667"/>
                <a:ext cx="84600" cy="11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C6B811-6250-4133-BE3B-C5E3F467C1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40973" y="2029027"/>
                  <a:ext cx="120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79EDFE-36D4-4009-A0FC-01D78E959488}"/>
                    </a:ext>
                  </a:extLst>
                </p14:cNvPr>
                <p14:cNvContentPartPr/>
                <p14:nvPr/>
              </p14:nvContentPartPr>
              <p14:xfrm>
                <a:off x="5376933" y="1678027"/>
                <a:ext cx="226080" cy="294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79EDFE-36D4-4009-A0FC-01D78E9594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58933" y="1660027"/>
                  <a:ext cx="261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CA0D67-2FB7-4DCD-AF7D-07CCB2288AAA}"/>
                    </a:ext>
                  </a:extLst>
                </p14:cNvPr>
                <p14:cNvContentPartPr/>
                <p14:nvPr/>
              </p14:nvContentPartPr>
              <p14:xfrm>
                <a:off x="5189733" y="2053867"/>
                <a:ext cx="84600" cy="14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CA0D67-2FB7-4DCD-AF7D-07CCB2288A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72093" y="2036227"/>
                  <a:ext cx="120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65F313-8600-4425-93EA-DBEF99C0BF00}"/>
                    </a:ext>
                  </a:extLst>
                </p14:cNvPr>
                <p14:cNvContentPartPr/>
                <p14:nvPr/>
              </p14:nvContentPartPr>
              <p14:xfrm>
                <a:off x="5322933" y="2070427"/>
                <a:ext cx="70200" cy="11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65F313-8600-4425-93EA-DBEF99C0BF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5293" y="2052787"/>
                  <a:ext cx="105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715940-069D-4A88-B8DE-3D6BE52C127B}"/>
                    </a:ext>
                  </a:extLst>
                </p14:cNvPr>
                <p14:cNvContentPartPr/>
                <p14:nvPr/>
              </p14:nvContentPartPr>
              <p14:xfrm>
                <a:off x="5448573" y="2047027"/>
                <a:ext cx="54360" cy="16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715940-069D-4A88-B8DE-3D6BE52C12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30573" y="2029027"/>
                  <a:ext cx="90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BFB598-6406-4B09-B3F8-F833E82A1B32}"/>
                    </a:ext>
                  </a:extLst>
                </p14:cNvPr>
                <p14:cNvContentPartPr/>
                <p14:nvPr/>
              </p14:nvContentPartPr>
              <p14:xfrm>
                <a:off x="5542893" y="2073307"/>
                <a:ext cx="88200" cy="127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BFB598-6406-4B09-B3F8-F833E82A1B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24893" y="2055307"/>
                  <a:ext cx="123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370638-AEA0-4627-BEF8-B27439E40D89}"/>
                    </a:ext>
                  </a:extLst>
                </p14:cNvPr>
                <p14:cNvContentPartPr/>
                <p14:nvPr/>
              </p14:nvContentPartPr>
              <p14:xfrm>
                <a:off x="5677533" y="2044867"/>
                <a:ext cx="81720" cy="16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370638-AEA0-4627-BEF8-B27439E40D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59533" y="2026867"/>
                  <a:ext cx="117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EF5E20-C5D3-4ADE-925B-A938752C4E6C}"/>
                    </a:ext>
                  </a:extLst>
                </p14:cNvPr>
                <p14:cNvContentPartPr/>
                <p14:nvPr/>
              </p14:nvContentPartPr>
              <p14:xfrm>
                <a:off x="1780533" y="2329987"/>
                <a:ext cx="372240" cy="37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EF5E20-C5D3-4ADE-925B-A938752C4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62893" y="2312347"/>
                  <a:ext cx="4078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B5772D-F282-42E0-A0E7-6CC59E070074}"/>
                    </a:ext>
                  </a:extLst>
                </p14:cNvPr>
                <p14:cNvContentPartPr/>
                <p14:nvPr/>
              </p14:nvContentPartPr>
              <p14:xfrm>
                <a:off x="1524213" y="2767747"/>
                <a:ext cx="72360" cy="128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B5772D-F282-42E0-A0E7-6CC59E0700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06573" y="2749747"/>
                  <a:ext cx="108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187AD6-4D52-42FB-8845-91AED4E77FD3}"/>
                    </a:ext>
                  </a:extLst>
                </p14:cNvPr>
                <p14:cNvContentPartPr/>
                <p14:nvPr/>
              </p14:nvContentPartPr>
              <p14:xfrm>
                <a:off x="1642653" y="2751907"/>
                <a:ext cx="75960" cy="128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187AD6-4D52-42FB-8845-91AED4E77F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25013" y="2734267"/>
                  <a:ext cx="111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4B501F-8CAA-4080-BECE-9C2290B79953}"/>
                    </a:ext>
                  </a:extLst>
                </p14:cNvPr>
                <p14:cNvContentPartPr/>
                <p14:nvPr/>
              </p14:nvContentPartPr>
              <p14:xfrm>
                <a:off x="1779093" y="2764147"/>
                <a:ext cx="67680" cy="120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4B501F-8CAA-4080-BECE-9C2290B799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61093" y="2746507"/>
                  <a:ext cx="103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90D00C-8965-4E59-91B6-39F76045C62A}"/>
                    </a:ext>
                  </a:extLst>
                </p14:cNvPr>
                <p14:cNvContentPartPr/>
                <p14:nvPr/>
              </p14:nvContentPartPr>
              <p14:xfrm>
                <a:off x="1886733" y="2776387"/>
                <a:ext cx="109800" cy="141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90D00C-8965-4E59-91B6-39F76045C6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9093" y="2758747"/>
                  <a:ext cx="145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9757A6-486E-4E90-AADA-D19E2CA4A3D4}"/>
                    </a:ext>
                  </a:extLst>
                </p14:cNvPr>
                <p14:cNvContentPartPr/>
                <p14:nvPr/>
              </p14:nvContentPartPr>
              <p14:xfrm>
                <a:off x="2030733" y="2760547"/>
                <a:ext cx="82440" cy="14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9757A6-486E-4E90-AADA-D19E2CA4A3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12733" y="2742907"/>
                  <a:ext cx="118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60656D-A82F-4491-9807-2F6F206DBB0C}"/>
                    </a:ext>
                  </a:extLst>
                </p14:cNvPr>
                <p14:cNvContentPartPr/>
                <p14:nvPr/>
              </p14:nvContentPartPr>
              <p14:xfrm>
                <a:off x="2486853" y="2351227"/>
                <a:ext cx="471600" cy="313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60656D-A82F-4491-9807-2F6F206DBB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8853" y="2333227"/>
                  <a:ext cx="507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2BAF9A-7ADF-4B14-A4C8-FDB947B77B3D}"/>
                    </a:ext>
                  </a:extLst>
                </p14:cNvPr>
                <p14:cNvContentPartPr/>
                <p14:nvPr/>
              </p14:nvContentPartPr>
              <p14:xfrm>
                <a:off x="2836773" y="2741467"/>
                <a:ext cx="87840" cy="9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2BAF9A-7ADF-4B14-A4C8-FDB947B77B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18773" y="2723467"/>
                  <a:ext cx="123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80A8C0-9B25-40B9-AE13-B2342FB1FE0C}"/>
                    </a:ext>
                  </a:extLst>
                </p14:cNvPr>
                <p14:cNvContentPartPr/>
                <p14:nvPr/>
              </p14:nvContentPartPr>
              <p14:xfrm>
                <a:off x="2972493" y="2734987"/>
                <a:ext cx="74160" cy="95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80A8C0-9B25-40B9-AE13-B2342FB1FE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54853" y="2717347"/>
                  <a:ext cx="109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2DB32AC-A989-4E61-9F68-19990FC68337}"/>
                    </a:ext>
                  </a:extLst>
                </p14:cNvPr>
                <p14:cNvContentPartPr/>
                <p14:nvPr/>
              </p14:nvContentPartPr>
              <p14:xfrm>
                <a:off x="3058173" y="2730667"/>
                <a:ext cx="66600" cy="10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2DB32AC-A989-4E61-9F68-19990FC683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40533" y="2713027"/>
                  <a:ext cx="102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877479-32E6-42C2-9948-B21491A8162D}"/>
                    </a:ext>
                  </a:extLst>
                </p14:cNvPr>
                <p14:cNvContentPartPr/>
                <p14:nvPr/>
              </p14:nvContentPartPr>
              <p14:xfrm>
                <a:off x="3165093" y="2728867"/>
                <a:ext cx="23760" cy="89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877479-32E6-42C2-9948-B21491A816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47093" y="2711227"/>
                  <a:ext cx="59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54FC8B-D32D-43F7-92B7-526CACD96455}"/>
                    </a:ext>
                  </a:extLst>
                </p14:cNvPr>
                <p14:cNvContentPartPr/>
                <p14:nvPr/>
              </p14:nvContentPartPr>
              <p14:xfrm>
                <a:off x="3243213" y="2703307"/>
                <a:ext cx="88560" cy="12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54FC8B-D32D-43F7-92B7-526CACD964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213" y="2685667"/>
                  <a:ext cx="1242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7F0D8F4-D537-4A92-A7C5-8C705BCB0412}"/>
              </a:ext>
            </a:extLst>
          </p:cNvPr>
          <p:cNvGrpSpPr/>
          <p:nvPr/>
        </p:nvGrpSpPr>
        <p:grpSpPr>
          <a:xfrm>
            <a:off x="477480" y="3434280"/>
            <a:ext cx="519480" cy="173880"/>
            <a:chOff x="1205613" y="2071147"/>
            <a:chExt cx="51948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43F8485-5CEB-4F67-9936-5C3A956FC20C}"/>
                    </a:ext>
                  </a:extLst>
                </p14:cNvPr>
                <p14:cNvContentPartPr/>
                <p14:nvPr/>
              </p14:nvContentPartPr>
              <p14:xfrm>
                <a:off x="1205613" y="2079067"/>
                <a:ext cx="65880" cy="132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43F8485-5CEB-4F67-9936-5C3A956FC2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87613" y="2061427"/>
                  <a:ext cx="101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527AA2-E859-48DF-BF8C-4DF9816B950A}"/>
                    </a:ext>
                  </a:extLst>
                </p14:cNvPr>
                <p14:cNvContentPartPr/>
                <p14:nvPr/>
              </p14:nvContentPartPr>
              <p14:xfrm>
                <a:off x="1305693" y="2126227"/>
                <a:ext cx="100440" cy="11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527AA2-E859-48DF-BF8C-4DF9816B95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87693" y="2108227"/>
                  <a:ext cx="13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077A1A0-4575-4ED6-9D85-728D6757B649}"/>
                    </a:ext>
                  </a:extLst>
                </p14:cNvPr>
                <p14:cNvContentPartPr/>
                <p14:nvPr/>
              </p14:nvContentPartPr>
              <p14:xfrm>
                <a:off x="1346013" y="2083747"/>
                <a:ext cx="6840" cy="135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077A1A0-4575-4ED6-9D85-728D6757B6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28013" y="2066107"/>
                  <a:ext cx="42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E91B85-1BCC-4526-9F61-0D150AEC5301}"/>
                    </a:ext>
                  </a:extLst>
                </p14:cNvPr>
                <p14:cNvContentPartPr/>
                <p14:nvPr/>
              </p14:nvContentPartPr>
              <p14:xfrm>
                <a:off x="1436733" y="2078707"/>
                <a:ext cx="13680" cy="166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E91B85-1BCC-4526-9F61-0D150AEC530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19093" y="2060707"/>
                  <a:ext cx="49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C0F65A8-83AE-41D4-BE93-7738059A087D}"/>
                    </a:ext>
                  </a:extLst>
                </p14:cNvPr>
                <p14:cNvContentPartPr/>
                <p14:nvPr/>
              </p14:nvContentPartPr>
              <p14:xfrm>
                <a:off x="1508733" y="2129467"/>
                <a:ext cx="84240" cy="14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C0F65A8-83AE-41D4-BE93-7738059A08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90733" y="2111827"/>
                  <a:ext cx="119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BC733E1-A83E-44FA-8FB3-A56F8F35EB2A}"/>
                    </a:ext>
                  </a:extLst>
                </p14:cNvPr>
                <p14:cNvContentPartPr/>
                <p14:nvPr/>
              </p14:nvContentPartPr>
              <p14:xfrm>
                <a:off x="1521333" y="2175187"/>
                <a:ext cx="7272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BC733E1-A83E-44FA-8FB3-A56F8F35EB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03333" y="2157547"/>
                  <a:ext cx="108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CA4A7E-9860-471C-8432-D8FF45D1151D}"/>
                    </a:ext>
                  </a:extLst>
                </p14:cNvPr>
                <p14:cNvContentPartPr/>
                <p14:nvPr/>
              </p14:nvContentPartPr>
              <p14:xfrm>
                <a:off x="1627533" y="2071147"/>
                <a:ext cx="97560" cy="136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CA4A7E-9860-471C-8432-D8FF45D115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09533" y="2053147"/>
                  <a:ext cx="1332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93215C7-AEEA-4A4C-ABB7-4E0E02FF141B}"/>
              </a:ext>
            </a:extLst>
          </p:cNvPr>
          <p:cNvGrpSpPr/>
          <p:nvPr/>
        </p:nvGrpSpPr>
        <p:grpSpPr>
          <a:xfrm>
            <a:off x="970680" y="2688720"/>
            <a:ext cx="1372680" cy="1345680"/>
            <a:chOff x="1698813" y="1325587"/>
            <a:chExt cx="1372680" cy="13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FD7E568-F68A-45E7-80C1-03386759A823}"/>
                    </a:ext>
                  </a:extLst>
                </p14:cNvPr>
                <p14:cNvContentPartPr/>
                <p14:nvPr/>
              </p14:nvContentPartPr>
              <p14:xfrm>
                <a:off x="1698813" y="2263027"/>
                <a:ext cx="275760" cy="408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FD7E568-F68A-45E7-80C1-03386759A8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1173" y="2245387"/>
                  <a:ext cx="3114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9E11CB-1EC7-477E-B68B-D1DA4D8E7CFB}"/>
                    </a:ext>
                  </a:extLst>
                </p14:cNvPr>
                <p14:cNvContentPartPr/>
                <p14:nvPr/>
              </p14:nvContentPartPr>
              <p14:xfrm>
                <a:off x="1889973" y="2231707"/>
                <a:ext cx="117720" cy="12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9E11CB-1EC7-477E-B68B-D1DA4D8E7C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71973" y="2213707"/>
                  <a:ext cx="153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6E987CE-FC2A-4FCC-A18E-0A0E2B9D36E6}"/>
                    </a:ext>
                  </a:extLst>
                </p14:cNvPr>
                <p14:cNvContentPartPr/>
                <p14:nvPr/>
              </p14:nvContentPartPr>
              <p14:xfrm>
                <a:off x="1883493" y="2081947"/>
                <a:ext cx="50400" cy="120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6E987CE-FC2A-4FCC-A18E-0A0E2B9D36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65853" y="2063947"/>
                  <a:ext cx="86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A60EAA-27D1-405B-9F23-1E59FD22199E}"/>
                    </a:ext>
                  </a:extLst>
                </p14:cNvPr>
                <p14:cNvContentPartPr/>
                <p14:nvPr/>
              </p14:nvContentPartPr>
              <p14:xfrm>
                <a:off x="2589813" y="2240347"/>
                <a:ext cx="462960" cy="311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A60EAA-27D1-405B-9F23-1E59FD2219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72173" y="2222707"/>
                  <a:ext cx="498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F26CA5-3D24-49DC-9FF6-2CC8EAA7EDB4}"/>
                    </a:ext>
                  </a:extLst>
                </p14:cNvPr>
                <p14:cNvContentPartPr/>
                <p14:nvPr/>
              </p14:nvContentPartPr>
              <p14:xfrm>
                <a:off x="2554893" y="2210467"/>
                <a:ext cx="94680" cy="10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F26CA5-3D24-49DC-9FF6-2CC8EAA7ED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36893" y="2192827"/>
                  <a:ext cx="13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7C4BAA-AA43-4F5A-A98D-CB5E70BB048A}"/>
                    </a:ext>
                  </a:extLst>
                </p14:cNvPr>
                <p14:cNvContentPartPr/>
                <p14:nvPr/>
              </p14:nvContentPartPr>
              <p14:xfrm>
                <a:off x="2686653" y="2080507"/>
                <a:ext cx="93960" cy="14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7C4BAA-AA43-4F5A-A98D-CB5E70BB04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69013" y="2062507"/>
                  <a:ext cx="12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5ADC278-8CC3-42A5-984E-317FB989B62A}"/>
                    </a:ext>
                  </a:extLst>
                </p14:cNvPr>
                <p14:cNvContentPartPr/>
                <p14:nvPr/>
              </p14:nvContentPartPr>
              <p14:xfrm>
                <a:off x="1713213" y="1423147"/>
                <a:ext cx="1211760" cy="635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5ADC278-8CC3-42A5-984E-317FB989B6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95213" y="1405147"/>
                  <a:ext cx="124740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C76C8AA-B1F8-44B1-AB4C-A0F1D2303FF9}"/>
                    </a:ext>
                  </a:extLst>
                </p14:cNvPr>
                <p14:cNvContentPartPr/>
                <p14:nvPr/>
              </p14:nvContentPartPr>
              <p14:xfrm>
                <a:off x="2840013" y="1354387"/>
                <a:ext cx="81720" cy="144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C76C8AA-B1F8-44B1-AB4C-A0F1D2303F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22013" y="1336747"/>
                  <a:ext cx="117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0B1EF76-B16C-4F20-9AF4-731B21F7EC70}"/>
                    </a:ext>
                  </a:extLst>
                </p14:cNvPr>
                <p14:cNvContentPartPr/>
                <p14:nvPr/>
              </p14:nvContentPartPr>
              <p14:xfrm>
                <a:off x="2974293" y="1325587"/>
                <a:ext cx="97200" cy="136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0B1EF76-B16C-4F20-9AF4-731B21F7EC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56653" y="1307587"/>
                  <a:ext cx="1328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E4435F-9F7B-466C-8D3A-B7E3B7503A13}"/>
              </a:ext>
            </a:extLst>
          </p:cNvPr>
          <p:cNvGrpSpPr/>
          <p:nvPr/>
        </p:nvGrpSpPr>
        <p:grpSpPr>
          <a:xfrm>
            <a:off x="3050760" y="2926680"/>
            <a:ext cx="517320" cy="415800"/>
            <a:chOff x="3778893" y="1563547"/>
            <a:chExt cx="51732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22B8312-7EE8-4E36-AADB-33091E468863}"/>
                    </a:ext>
                  </a:extLst>
                </p14:cNvPr>
                <p14:cNvContentPartPr/>
                <p14:nvPr/>
              </p14:nvContentPartPr>
              <p14:xfrm>
                <a:off x="3808773" y="1613947"/>
                <a:ext cx="487440" cy="365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22B8312-7EE8-4E36-AADB-33091E4688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90773" y="1596307"/>
                  <a:ext cx="523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7A30C2D-FD34-47A6-8E6C-EAF598BF7FB0}"/>
                    </a:ext>
                  </a:extLst>
                </p14:cNvPr>
                <p14:cNvContentPartPr/>
                <p14:nvPr/>
              </p14:nvContentPartPr>
              <p14:xfrm>
                <a:off x="3778893" y="1563547"/>
                <a:ext cx="101520" cy="132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7A30C2D-FD34-47A6-8E6C-EAF598BF7F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61253" y="1545907"/>
                  <a:ext cx="1371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3425E40-3035-4D20-AE5B-07AEEC936496}"/>
              </a:ext>
            </a:extLst>
          </p:cNvPr>
          <p:cNvGrpSpPr/>
          <p:nvPr/>
        </p:nvGrpSpPr>
        <p:grpSpPr>
          <a:xfrm>
            <a:off x="2461440" y="2216760"/>
            <a:ext cx="444600" cy="369360"/>
            <a:chOff x="3189573" y="853627"/>
            <a:chExt cx="44460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4433788-95F6-4526-956A-C0E8D216BBC7}"/>
                    </a:ext>
                  </a:extLst>
                </p14:cNvPr>
                <p14:cNvContentPartPr/>
                <p14:nvPr/>
              </p14:nvContentPartPr>
              <p14:xfrm>
                <a:off x="3189573" y="888547"/>
                <a:ext cx="432000" cy="33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4433788-95F6-4526-956A-C0E8D216BB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71933" y="870907"/>
                  <a:ext cx="467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F75C56-6DCA-4059-A52A-8ED600BA3A2B}"/>
                    </a:ext>
                  </a:extLst>
                </p14:cNvPr>
                <p14:cNvContentPartPr/>
                <p14:nvPr/>
              </p14:nvContentPartPr>
              <p14:xfrm>
                <a:off x="3555693" y="853627"/>
                <a:ext cx="78480" cy="153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F75C56-6DCA-4059-A52A-8ED600BA3A2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37693" y="835627"/>
                  <a:ext cx="1141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A162F97-6F23-4B15-917E-2EE251DDD5EB}"/>
              </a:ext>
            </a:extLst>
          </p:cNvPr>
          <p:cNvGrpSpPr/>
          <p:nvPr/>
        </p:nvGrpSpPr>
        <p:grpSpPr>
          <a:xfrm>
            <a:off x="4412280" y="2884920"/>
            <a:ext cx="254520" cy="439200"/>
            <a:chOff x="5140413" y="1521787"/>
            <a:chExt cx="25452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DFA566-5D44-447C-BEEC-23723C2E3E98}"/>
                    </a:ext>
                  </a:extLst>
                </p14:cNvPr>
                <p14:cNvContentPartPr/>
                <p14:nvPr/>
              </p14:nvContentPartPr>
              <p14:xfrm>
                <a:off x="5188653" y="1651387"/>
                <a:ext cx="173880" cy="309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DFA566-5D44-447C-BEEC-23723C2E3E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70653" y="1633747"/>
                  <a:ext cx="2095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9C77C00-C04B-4FAA-8EA8-B4A7DA6FD74D}"/>
                    </a:ext>
                  </a:extLst>
                </p14:cNvPr>
                <p14:cNvContentPartPr/>
                <p14:nvPr/>
              </p14:nvContentPartPr>
              <p14:xfrm>
                <a:off x="5305653" y="1623307"/>
                <a:ext cx="89280" cy="130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9C77C00-C04B-4FAA-8EA8-B4A7DA6FD7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87653" y="1605667"/>
                  <a:ext cx="124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9DB36B7-B860-4D13-9F33-6A38BE3E87F8}"/>
                    </a:ext>
                  </a:extLst>
                </p14:cNvPr>
                <p14:cNvContentPartPr/>
                <p14:nvPr/>
              </p14:nvContentPartPr>
              <p14:xfrm>
                <a:off x="5140413" y="1521787"/>
                <a:ext cx="77400" cy="107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9DB36B7-B860-4D13-9F33-6A38BE3E87F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22773" y="1503787"/>
                  <a:ext cx="1130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4045CF6-D50F-4F23-ADBE-54DF98B54245}"/>
              </a:ext>
            </a:extLst>
          </p:cNvPr>
          <p:cNvGrpSpPr/>
          <p:nvPr/>
        </p:nvGrpSpPr>
        <p:grpSpPr>
          <a:xfrm>
            <a:off x="5208600" y="2705280"/>
            <a:ext cx="645840" cy="518760"/>
            <a:chOff x="5936733" y="1342147"/>
            <a:chExt cx="64584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0051680-7E65-4E8C-8548-70EDA4CE3474}"/>
                    </a:ext>
                  </a:extLst>
                </p14:cNvPr>
                <p14:cNvContentPartPr/>
                <p14:nvPr/>
              </p14:nvContentPartPr>
              <p14:xfrm>
                <a:off x="6124653" y="1554187"/>
                <a:ext cx="457920" cy="306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0051680-7E65-4E8C-8548-70EDA4CE34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07013" y="1536187"/>
                  <a:ext cx="493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9A77D49-6EC4-4D0C-A341-1345DD485C2F}"/>
                    </a:ext>
                  </a:extLst>
                </p14:cNvPr>
                <p14:cNvContentPartPr/>
                <p14:nvPr/>
              </p14:nvContentPartPr>
              <p14:xfrm>
                <a:off x="6051573" y="1516027"/>
                <a:ext cx="97560" cy="102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9A77D49-6EC4-4D0C-A341-1345DD485C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33573" y="1498027"/>
                  <a:ext cx="133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9EF417F-A54E-446E-9039-29729FE3FBDE}"/>
                    </a:ext>
                  </a:extLst>
                </p14:cNvPr>
                <p14:cNvContentPartPr/>
                <p14:nvPr/>
              </p14:nvContentPartPr>
              <p14:xfrm>
                <a:off x="5936733" y="1342147"/>
                <a:ext cx="137880" cy="132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9EF417F-A54E-446E-9039-29729FE3FB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19093" y="1324147"/>
                  <a:ext cx="1735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4DDB30D-656E-40E8-A2D6-E930CF13F20D}"/>
              </a:ext>
            </a:extLst>
          </p:cNvPr>
          <p:cNvGrpSpPr/>
          <p:nvPr/>
        </p:nvGrpSpPr>
        <p:grpSpPr>
          <a:xfrm>
            <a:off x="5589480" y="2641920"/>
            <a:ext cx="704160" cy="167760"/>
            <a:chOff x="6317613" y="1278787"/>
            <a:chExt cx="70416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2A64CD4-C4A6-4542-A940-CBF1BEC2D914}"/>
                    </a:ext>
                  </a:extLst>
                </p14:cNvPr>
                <p14:cNvContentPartPr/>
                <p14:nvPr/>
              </p14:nvContentPartPr>
              <p14:xfrm>
                <a:off x="6317613" y="1295347"/>
                <a:ext cx="106920" cy="140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2A64CD4-C4A6-4542-A940-CBF1BEC2D9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99973" y="1277707"/>
                  <a:ext cx="142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AB1141A-6C99-4F14-BBF6-AD90BC507FC4}"/>
                    </a:ext>
                  </a:extLst>
                </p14:cNvPr>
                <p14:cNvContentPartPr/>
                <p14:nvPr/>
              </p14:nvContentPartPr>
              <p14:xfrm>
                <a:off x="6436773" y="1359787"/>
                <a:ext cx="137880" cy="7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AB1141A-6C99-4F14-BBF6-AD90BC507F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18773" y="1341787"/>
                  <a:ext cx="173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572B2B-B3C8-4291-9AA0-2DE41C77B796}"/>
                    </a:ext>
                  </a:extLst>
                </p14:cNvPr>
                <p14:cNvContentPartPr/>
                <p14:nvPr/>
              </p14:nvContentPartPr>
              <p14:xfrm>
                <a:off x="6492933" y="1310467"/>
                <a:ext cx="1800" cy="121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572B2B-B3C8-4291-9AA0-2DE41C77B7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75293" y="1292827"/>
                  <a:ext cx="37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BDCFD9E-A94B-4B1D-B563-6CB38239AB48}"/>
                    </a:ext>
                  </a:extLst>
                </p14:cNvPr>
                <p14:cNvContentPartPr/>
                <p14:nvPr/>
              </p14:nvContentPartPr>
              <p14:xfrm>
                <a:off x="6649173" y="1305067"/>
                <a:ext cx="177840" cy="137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BDCFD9E-A94B-4B1D-B563-6CB38239AB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31533" y="1287427"/>
                  <a:ext cx="213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3FCFB7A-A684-4BE5-85B9-5A0B23C9539D}"/>
                    </a:ext>
                  </a:extLst>
                </p14:cNvPr>
                <p14:cNvContentPartPr/>
                <p14:nvPr/>
              </p14:nvContentPartPr>
              <p14:xfrm>
                <a:off x="6736653" y="1391467"/>
                <a:ext cx="97200" cy="12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3FCFB7A-A684-4BE5-85B9-5A0B23C9539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19013" y="1373467"/>
                  <a:ext cx="132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2B52EAB-87CD-4CBF-A43A-1EA0CD08BC81}"/>
                    </a:ext>
                  </a:extLst>
                </p14:cNvPr>
                <p14:cNvContentPartPr/>
                <p14:nvPr/>
              </p14:nvContentPartPr>
              <p14:xfrm>
                <a:off x="6911613" y="1278787"/>
                <a:ext cx="110160" cy="167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2B52EAB-87CD-4CBF-A43A-1EA0CD08B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93973" y="1261147"/>
                  <a:ext cx="1458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DCD262-C611-4ECA-AE57-E05FF4AF24D8}"/>
              </a:ext>
            </a:extLst>
          </p:cNvPr>
          <p:cNvGrpSpPr/>
          <p:nvPr/>
        </p:nvGrpSpPr>
        <p:grpSpPr>
          <a:xfrm>
            <a:off x="3747720" y="1879440"/>
            <a:ext cx="1308960" cy="652320"/>
            <a:chOff x="4475853" y="516307"/>
            <a:chExt cx="130896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9BAD09-9503-47D9-8BE0-F2FA8FE4AD07}"/>
                    </a:ext>
                  </a:extLst>
                </p14:cNvPr>
                <p14:cNvContentPartPr/>
                <p14:nvPr/>
              </p14:nvContentPartPr>
              <p14:xfrm>
                <a:off x="4478013" y="711067"/>
                <a:ext cx="1306800" cy="457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9BAD09-9503-47D9-8BE0-F2FA8FE4AD0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60013" y="693067"/>
                  <a:ext cx="13424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8A6D4C3-7114-4B96-A885-16B699440581}"/>
                    </a:ext>
                  </a:extLst>
                </p14:cNvPr>
                <p14:cNvContentPartPr/>
                <p14:nvPr/>
              </p14:nvContentPartPr>
              <p14:xfrm>
                <a:off x="4475853" y="661747"/>
                <a:ext cx="117000" cy="144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8A6D4C3-7114-4B96-A885-16B6994405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58213" y="644107"/>
                  <a:ext cx="152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6BC3980-8DD9-4442-8F4C-4447DE1B4643}"/>
                    </a:ext>
                  </a:extLst>
                </p14:cNvPr>
                <p14:cNvContentPartPr/>
                <p14:nvPr/>
              </p14:nvContentPartPr>
              <p14:xfrm>
                <a:off x="4764933" y="516307"/>
                <a:ext cx="97560" cy="149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6BC3980-8DD9-4442-8F4C-4447DE1B46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46933" y="498307"/>
                  <a:ext cx="13320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8EA5F11-BA82-4830-961F-C59D35C56139}"/>
                  </a:ext>
                </a:extLst>
              </p14:cNvPr>
              <p14:cNvContentPartPr/>
              <p14:nvPr/>
            </p14:nvContentPartPr>
            <p14:xfrm>
              <a:off x="3618480" y="1773600"/>
              <a:ext cx="83520" cy="153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8EA5F11-BA82-4830-961F-C59D35C5613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600840" y="1755960"/>
                <a:ext cx="119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23A3630-2E22-4748-AD8B-D23A6D722D3B}"/>
                  </a:ext>
                </a:extLst>
              </p14:cNvPr>
              <p14:cNvContentPartPr/>
              <p14:nvPr/>
            </p14:nvContentPartPr>
            <p14:xfrm>
              <a:off x="3079200" y="2746320"/>
              <a:ext cx="115920" cy="1245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23A3630-2E22-4748-AD8B-D23A6D722D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61200" y="2728320"/>
                <a:ext cx="1515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26BCD72-2D96-48E5-9646-B79ECA2AC472}"/>
              </a:ext>
            </a:extLst>
          </p:cNvPr>
          <p:cNvGrpSpPr/>
          <p:nvPr/>
        </p:nvGrpSpPr>
        <p:grpSpPr>
          <a:xfrm>
            <a:off x="685200" y="2567760"/>
            <a:ext cx="733680" cy="203040"/>
            <a:chOff x="1413333" y="1204627"/>
            <a:chExt cx="73368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8C8FADE-1932-49CC-A416-5823C94C1F30}"/>
                    </a:ext>
                  </a:extLst>
                </p14:cNvPr>
                <p14:cNvContentPartPr/>
                <p14:nvPr/>
              </p14:nvContentPartPr>
              <p14:xfrm>
                <a:off x="1413333" y="1204627"/>
                <a:ext cx="99720" cy="143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8C8FADE-1932-49CC-A416-5823C94C1F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95333" y="1186987"/>
                  <a:ext cx="13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3334C78-041D-469F-9EC6-F783AD2A3708}"/>
                    </a:ext>
                  </a:extLst>
                </p14:cNvPr>
                <p14:cNvContentPartPr/>
                <p14:nvPr/>
              </p14:nvContentPartPr>
              <p14:xfrm>
                <a:off x="1555533" y="1280587"/>
                <a:ext cx="100800" cy="7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3334C78-041D-469F-9EC6-F783AD2A37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37893" y="1262947"/>
                  <a:ext cx="136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2AC4CF8-ACE4-48D5-B2EB-7253DF0A56AA}"/>
                    </a:ext>
                  </a:extLst>
                </p14:cNvPr>
                <p14:cNvContentPartPr/>
                <p14:nvPr/>
              </p14:nvContentPartPr>
              <p14:xfrm>
                <a:off x="1605573" y="1243867"/>
                <a:ext cx="12960" cy="14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2AC4CF8-ACE4-48D5-B2EB-7253DF0A56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87933" y="1225867"/>
                  <a:ext cx="48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63E015B-1674-4CDD-9E8C-A3A2B655FFE1}"/>
                    </a:ext>
                  </a:extLst>
                </p14:cNvPr>
                <p14:cNvContentPartPr/>
                <p14:nvPr/>
              </p14:nvContentPartPr>
              <p14:xfrm>
                <a:off x="1730493" y="1229827"/>
                <a:ext cx="75600" cy="126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63E015B-1674-4CDD-9E8C-A3A2B655FF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12493" y="1212187"/>
                  <a:ext cx="111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D48755B-19EF-4049-BDDA-678301FF1937}"/>
                    </a:ext>
                  </a:extLst>
                </p14:cNvPr>
                <p14:cNvContentPartPr/>
                <p14:nvPr/>
              </p14:nvContentPartPr>
              <p14:xfrm>
                <a:off x="1858653" y="1280587"/>
                <a:ext cx="109800" cy="2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D48755B-19EF-4049-BDDA-678301FF19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41013" y="1262947"/>
                  <a:ext cx="145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43AFAD-A5B1-4F2C-8B41-1D0521B62639}"/>
                    </a:ext>
                  </a:extLst>
                </p14:cNvPr>
                <p14:cNvContentPartPr/>
                <p14:nvPr/>
              </p14:nvContentPartPr>
              <p14:xfrm>
                <a:off x="1874493" y="1314067"/>
                <a:ext cx="87840" cy="18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43AFAD-A5B1-4F2C-8B41-1D0521B626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56493" y="1296067"/>
                  <a:ext cx="123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76C5176-3154-4DF5-B404-8B18F9EF8CBA}"/>
                    </a:ext>
                  </a:extLst>
                </p14:cNvPr>
                <p14:cNvContentPartPr/>
                <p14:nvPr/>
              </p14:nvContentPartPr>
              <p14:xfrm>
                <a:off x="1999413" y="1231267"/>
                <a:ext cx="147600" cy="176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76C5176-3154-4DF5-B404-8B18F9EF8C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81413" y="1213627"/>
                  <a:ext cx="1832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3D74E95-93AF-4F6E-955D-F5CAEA541AC0}"/>
              </a:ext>
            </a:extLst>
          </p:cNvPr>
          <p:cNvGrpSpPr/>
          <p:nvPr/>
        </p:nvGrpSpPr>
        <p:grpSpPr>
          <a:xfrm>
            <a:off x="3018000" y="1773600"/>
            <a:ext cx="656280" cy="214920"/>
            <a:chOff x="3746133" y="410467"/>
            <a:chExt cx="6562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56D358-05F6-4DB1-86D1-D2B096E4C99D}"/>
                    </a:ext>
                  </a:extLst>
                </p14:cNvPr>
                <p14:cNvContentPartPr/>
                <p14:nvPr/>
              </p14:nvContentPartPr>
              <p14:xfrm>
                <a:off x="3905613" y="472027"/>
                <a:ext cx="141120" cy="20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56D358-05F6-4DB1-86D1-D2B096E4C9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87613" y="454027"/>
                  <a:ext cx="176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3504369-E45F-4C05-9226-D7B36799E4D0}"/>
                    </a:ext>
                  </a:extLst>
                </p14:cNvPr>
                <p14:cNvContentPartPr/>
                <p14:nvPr/>
              </p14:nvContentPartPr>
              <p14:xfrm>
                <a:off x="3948093" y="442147"/>
                <a:ext cx="14400" cy="133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3504369-E45F-4C05-9226-D7B36799E4D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30453" y="424147"/>
                  <a:ext cx="50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80F01D1-4516-48CD-B989-797C2FBE8FF1}"/>
                    </a:ext>
                  </a:extLst>
                </p14:cNvPr>
                <p14:cNvContentPartPr/>
                <p14:nvPr/>
              </p14:nvContentPartPr>
              <p14:xfrm>
                <a:off x="4064733" y="430267"/>
                <a:ext cx="78480" cy="149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80F01D1-4516-48CD-B989-797C2FBE8F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47093" y="412267"/>
                  <a:ext cx="114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3F9C77F-2BBB-4076-BEEE-228C0680ACC1}"/>
                    </a:ext>
                  </a:extLst>
                </p14:cNvPr>
                <p14:cNvContentPartPr/>
                <p14:nvPr/>
              </p14:nvContentPartPr>
              <p14:xfrm>
                <a:off x="4174173" y="472027"/>
                <a:ext cx="112320" cy="2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3F9C77F-2BBB-4076-BEEE-228C0680ACC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56533" y="454027"/>
                  <a:ext cx="147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B98C189-1E79-4D5F-9F37-9C13ACD0C301}"/>
                    </a:ext>
                  </a:extLst>
                </p14:cNvPr>
                <p14:cNvContentPartPr/>
                <p14:nvPr/>
              </p14:nvContentPartPr>
              <p14:xfrm>
                <a:off x="4202253" y="507307"/>
                <a:ext cx="78480" cy="10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B98C189-1E79-4D5F-9F37-9C13ACD0C30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84613" y="489307"/>
                  <a:ext cx="114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56B8B8-2832-40BD-A52B-8C9BA34BA21D}"/>
                    </a:ext>
                  </a:extLst>
                </p14:cNvPr>
                <p14:cNvContentPartPr/>
                <p14:nvPr/>
              </p14:nvContentPartPr>
              <p14:xfrm>
                <a:off x="4314933" y="410467"/>
                <a:ext cx="87480" cy="157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56B8B8-2832-40BD-A52B-8C9BA34BA2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96933" y="392827"/>
                  <a:ext cx="123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23D36D9-4464-4235-A831-5E7192C896A6}"/>
                    </a:ext>
                  </a:extLst>
                </p14:cNvPr>
                <p14:cNvContentPartPr/>
                <p14:nvPr/>
              </p14:nvContentPartPr>
              <p14:xfrm>
                <a:off x="3746133" y="432067"/>
                <a:ext cx="122040" cy="193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23D36D9-4464-4235-A831-5E7192C896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28493" y="414427"/>
                  <a:ext cx="1576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9217B98-9536-4E1C-9C94-88A39D1F444E}"/>
                  </a:ext>
                </a:extLst>
              </p14:cNvPr>
              <p14:cNvContentPartPr/>
              <p14:nvPr/>
            </p14:nvContentPartPr>
            <p14:xfrm>
              <a:off x="2814960" y="2046120"/>
              <a:ext cx="113400" cy="107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9217B98-9536-4E1C-9C94-88A39D1F444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796960" y="2028120"/>
                <a:ext cx="149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E02123E-0667-4706-9FB4-998A65D4DFFB}"/>
                  </a:ext>
                </a:extLst>
              </p14:cNvPr>
              <p14:cNvContentPartPr/>
              <p14:nvPr/>
            </p14:nvContentPartPr>
            <p14:xfrm>
              <a:off x="3589680" y="1689360"/>
              <a:ext cx="117000" cy="259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E02123E-0667-4706-9FB4-998A65D4DFF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572040" y="1671360"/>
                <a:ext cx="152640" cy="295560"/>
              </a:xfrm>
              <a:prstGeom prst="rect">
                <a:avLst/>
              </a:prstGeom>
            </p:spPr>
          </p:pic>
        </mc:Fallback>
      </mc:AlternateContent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254FC9C2-589E-4B7D-BA8B-FADDE342BEBC}"/>
              </a:ext>
            </a:extLst>
          </p:cNvPr>
          <p:cNvSpPr/>
          <p:nvPr/>
        </p:nvSpPr>
        <p:spPr>
          <a:xfrm>
            <a:off x="3559260" y="237367"/>
            <a:ext cx="4203720" cy="3964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70. Climbing </a:t>
            </a:r>
            <a:r>
              <a:rPr lang="en-US"/>
              <a:t>Stairs </a:t>
            </a:r>
            <a:endParaRPr lang="en-AU" dirty="0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2B6746A5-6376-4EFF-A0F6-542E1275A9A5}"/>
              </a:ext>
            </a:extLst>
          </p:cNvPr>
          <p:cNvSpPr/>
          <p:nvPr/>
        </p:nvSpPr>
        <p:spPr>
          <a:xfrm>
            <a:off x="294780" y="875040"/>
            <a:ext cx="5638860" cy="589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Recursive Top-down approach without memoisation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054EAE-F1E1-481F-9304-D456D78A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8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254FC9C2-589E-4B7D-BA8B-FADDE342BEBC}"/>
              </a:ext>
            </a:extLst>
          </p:cNvPr>
          <p:cNvSpPr/>
          <p:nvPr/>
        </p:nvSpPr>
        <p:spPr>
          <a:xfrm>
            <a:off x="3559260" y="237367"/>
            <a:ext cx="4203720" cy="3964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2243. Calculate Digit Sum of a String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054EAE-F1E1-481F-9304-D456D78A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549E2E6-F13E-4D1B-941E-F891DE56AFD6}"/>
                  </a:ext>
                </a:extLst>
              </p14:cNvPr>
              <p14:cNvContentPartPr/>
              <p14:nvPr/>
            </p14:nvContentPartPr>
            <p14:xfrm>
              <a:off x="2407663" y="1087681"/>
              <a:ext cx="4320" cy="20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549E2E6-F13E-4D1B-941E-F891DE56A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0023" y="1070041"/>
                <a:ext cx="399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7DBCDE-0547-43D1-B3E5-76371CC85EFC}"/>
                  </a:ext>
                </a:extLst>
              </p14:cNvPr>
              <p14:cNvContentPartPr/>
              <p14:nvPr/>
            </p14:nvContentPartPr>
            <p14:xfrm>
              <a:off x="1075303" y="1364521"/>
              <a:ext cx="165600" cy="210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7DBCDE-0547-43D1-B3E5-76371CC85E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663" y="1346881"/>
                <a:ext cx="201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98BF422-4745-4957-A2AB-02431066DCBD}"/>
                  </a:ext>
                </a:extLst>
              </p14:cNvPr>
              <p14:cNvContentPartPr/>
              <p14:nvPr/>
            </p14:nvContentPartPr>
            <p14:xfrm>
              <a:off x="1519543" y="1394401"/>
              <a:ext cx="115920" cy="176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98BF422-4745-4957-A2AB-02431066DC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903" y="1376401"/>
                <a:ext cx="151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CD0D78-039C-4FC9-A5AA-3CB7CFDDDB05}"/>
                  </a:ext>
                </a:extLst>
              </p14:cNvPr>
              <p14:cNvContentPartPr/>
              <p14:nvPr/>
            </p14:nvContentPartPr>
            <p14:xfrm>
              <a:off x="1944343" y="1391521"/>
              <a:ext cx="118440" cy="162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CD0D78-039C-4FC9-A5AA-3CB7CFDDDB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6343" y="1373881"/>
                <a:ext cx="1540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7582A3E-960B-4B7E-9E90-2A8E61260A5F}"/>
                  </a:ext>
                </a:extLst>
              </p14:cNvPr>
              <p14:cNvContentPartPr/>
              <p14:nvPr/>
            </p14:nvContentPartPr>
            <p14:xfrm>
              <a:off x="2380663" y="1397281"/>
              <a:ext cx="129240" cy="179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7582A3E-960B-4B7E-9E90-2A8E61260A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2663" y="1379641"/>
                <a:ext cx="16488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443981B5-E816-49ED-98B8-16CBB349B84A}"/>
              </a:ext>
            </a:extLst>
          </p:cNvPr>
          <p:cNvGrpSpPr/>
          <p:nvPr/>
        </p:nvGrpSpPr>
        <p:grpSpPr>
          <a:xfrm>
            <a:off x="2789983" y="1369561"/>
            <a:ext cx="142560" cy="180720"/>
            <a:chOff x="2789983" y="1369561"/>
            <a:chExt cx="1425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45A758-320C-4BB3-BA8D-31372951C0EB}"/>
                    </a:ext>
                  </a:extLst>
                </p14:cNvPr>
                <p14:cNvContentPartPr/>
                <p14:nvPr/>
              </p14:nvContentPartPr>
              <p14:xfrm>
                <a:off x="2789983" y="1369561"/>
                <a:ext cx="75960" cy="176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45A758-320C-4BB3-BA8D-31372951C0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1983" y="1351561"/>
                  <a:ext cx="111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B335D2-D6C5-419F-ABA1-6624D800A855}"/>
                    </a:ext>
                  </a:extLst>
                </p14:cNvPr>
                <p14:cNvContentPartPr/>
                <p14:nvPr/>
              </p14:nvContentPartPr>
              <p14:xfrm>
                <a:off x="2806183" y="1520041"/>
                <a:ext cx="126360" cy="30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B335D2-D6C5-419F-ABA1-6624D800A8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8543" y="1502401"/>
                  <a:ext cx="16200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FDC54B7-CF9B-414F-BCFB-C307B8E48071}"/>
                  </a:ext>
                </a:extLst>
              </p14:cNvPr>
              <p14:cNvContentPartPr/>
              <p14:nvPr/>
            </p14:nvContentPartPr>
            <p14:xfrm>
              <a:off x="3294343" y="1403401"/>
              <a:ext cx="183240" cy="190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FDC54B7-CF9B-414F-BCFB-C307B8E480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76343" y="1385401"/>
                <a:ext cx="218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5F01EA-18B3-47C3-9503-1F21A67E4B1E}"/>
                  </a:ext>
                </a:extLst>
              </p14:cNvPr>
              <p14:cNvContentPartPr/>
              <p14:nvPr/>
            </p14:nvContentPartPr>
            <p14:xfrm>
              <a:off x="3903823" y="1387201"/>
              <a:ext cx="167400" cy="188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5F01EA-18B3-47C3-9503-1F21A67E4B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6183" y="1369561"/>
                <a:ext cx="2030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CC7D66C-7A97-4CC6-BC8D-8980E8EF0BB0}"/>
                  </a:ext>
                </a:extLst>
              </p14:cNvPr>
              <p14:cNvContentPartPr/>
              <p14:nvPr/>
            </p14:nvContentPartPr>
            <p14:xfrm>
              <a:off x="4432663" y="1419601"/>
              <a:ext cx="146880" cy="149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CC7D66C-7A97-4CC6-BC8D-8980E8EF0B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15023" y="1401601"/>
                <a:ext cx="182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B41C650-0D76-4DB0-BF39-82298468D028}"/>
                  </a:ext>
                </a:extLst>
              </p14:cNvPr>
              <p14:cNvContentPartPr/>
              <p14:nvPr/>
            </p14:nvContentPartPr>
            <p14:xfrm>
              <a:off x="4851343" y="1416721"/>
              <a:ext cx="146880" cy="156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B41C650-0D76-4DB0-BF39-82298468D0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3343" y="1399081"/>
                <a:ext cx="1825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C18EE5E-254A-44F2-AD57-8FFE47334D69}"/>
                  </a:ext>
                </a:extLst>
              </p14:cNvPr>
              <p14:cNvContentPartPr/>
              <p14:nvPr/>
            </p14:nvContentPartPr>
            <p14:xfrm>
              <a:off x="5315023" y="1383961"/>
              <a:ext cx="122400" cy="191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C18EE5E-254A-44F2-AD57-8FFE47334D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7383" y="1365961"/>
                <a:ext cx="158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7E5F995-3D33-4B19-955A-3863CB56CE81}"/>
                  </a:ext>
                </a:extLst>
              </p14:cNvPr>
              <p14:cNvContentPartPr/>
              <p14:nvPr/>
            </p14:nvContentPartPr>
            <p14:xfrm>
              <a:off x="5762503" y="1395481"/>
              <a:ext cx="150840" cy="171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7E5F995-3D33-4B19-955A-3863CB56CE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44503" y="1377481"/>
                <a:ext cx="1864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BB85D76-CA5B-443B-A969-FEA4EDEAF4C3}"/>
                  </a:ext>
                </a:extLst>
              </p14:cNvPr>
              <p14:cNvContentPartPr/>
              <p14:nvPr/>
            </p14:nvContentPartPr>
            <p14:xfrm>
              <a:off x="2350783" y="728761"/>
              <a:ext cx="360" cy="14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BB85D76-CA5B-443B-A969-FEA4EDEAF4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33143" y="710761"/>
                <a:ext cx="36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372EEB3-7032-46CC-8FA3-5EE2E4485801}"/>
                  </a:ext>
                </a:extLst>
              </p14:cNvPr>
              <p14:cNvContentPartPr/>
              <p14:nvPr/>
            </p14:nvContentPartPr>
            <p14:xfrm>
              <a:off x="1052623" y="1059961"/>
              <a:ext cx="156240" cy="201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372EEB3-7032-46CC-8FA3-5EE2E44858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4983" y="1042321"/>
                <a:ext cx="191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BB0C2D9-556C-4BBD-91E4-63F94BC37AF6}"/>
                  </a:ext>
                </a:extLst>
              </p14:cNvPr>
              <p14:cNvContentPartPr/>
              <p14:nvPr/>
            </p14:nvContentPartPr>
            <p14:xfrm>
              <a:off x="1580743" y="1071841"/>
              <a:ext cx="10080" cy="183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BB0C2D9-556C-4BBD-91E4-63F94BC37A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2743" y="1053841"/>
                <a:ext cx="457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8720E9F-048D-4A7F-8BA5-B82D3E5DD2B8}"/>
                  </a:ext>
                </a:extLst>
              </p14:cNvPr>
              <p14:cNvContentPartPr/>
              <p14:nvPr/>
            </p14:nvContentPartPr>
            <p14:xfrm>
              <a:off x="1927783" y="1075801"/>
              <a:ext cx="101880" cy="163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8720E9F-048D-4A7F-8BA5-B82D3E5DD2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143" y="1057801"/>
                <a:ext cx="1375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2AC4182-22FA-43DE-B7E3-C732B392699B}"/>
                  </a:ext>
                </a:extLst>
              </p14:cNvPr>
              <p14:cNvContentPartPr/>
              <p14:nvPr/>
            </p14:nvContentPartPr>
            <p14:xfrm>
              <a:off x="2339983" y="1080841"/>
              <a:ext cx="153360" cy="165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2AC4182-22FA-43DE-B7E3-C732B39269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1983" y="1063201"/>
                <a:ext cx="18900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06D0DCA7-98E3-42EF-811D-4D605881D573}"/>
              </a:ext>
            </a:extLst>
          </p:cNvPr>
          <p:cNvGrpSpPr/>
          <p:nvPr/>
        </p:nvGrpSpPr>
        <p:grpSpPr>
          <a:xfrm>
            <a:off x="2756863" y="1092361"/>
            <a:ext cx="131040" cy="217440"/>
            <a:chOff x="2756863" y="1092361"/>
            <a:chExt cx="13104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9DBAB3-B9D5-4291-8B37-1235C5AB83C6}"/>
                    </a:ext>
                  </a:extLst>
                </p14:cNvPr>
                <p14:cNvContentPartPr/>
                <p14:nvPr/>
              </p14:nvContentPartPr>
              <p14:xfrm>
                <a:off x="2756863" y="1099201"/>
                <a:ext cx="110880" cy="9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9DBAB3-B9D5-4291-8B37-1235C5AB83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38863" y="1081561"/>
                  <a:ext cx="146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20168C-04AD-41D5-8756-94CB8A20B7A2}"/>
                    </a:ext>
                  </a:extLst>
                </p14:cNvPr>
                <p14:cNvContentPartPr/>
                <p14:nvPr/>
              </p14:nvContentPartPr>
              <p14:xfrm>
                <a:off x="2845783" y="1092361"/>
                <a:ext cx="42120" cy="217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20168C-04AD-41D5-8756-94CB8A20B7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27783" y="1074361"/>
                  <a:ext cx="7776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854579E-1DB7-4D87-811A-C81E7BDF8913}"/>
                  </a:ext>
                </a:extLst>
              </p14:cNvPr>
              <p14:cNvContentPartPr/>
              <p14:nvPr/>
            </p14:nvContentPartPr>
            <p14:xfrm>
              <a:off x="3318463" y="1116841"/>
              <a:ext cx="129600" cy="174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854579E-1DB7-4D87-811A-C81E7BDF89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0823" y="1099201"/>
                <a:ext cx="1652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9100AD4-FDD5-43AD-BB88-FD6FDA618D9C}"/>
                  </a:ext>
                </a:extLst>
              </p14:cNvPr>
              <p14:cNvContentPartPr/>
              <p14:nvPr/>
            </p14:nvContentPartPr>
            <p14:xfrm>
              <a:off x="3850543" y="1112881"/>
              <a:ext cx="118800" cy="205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9100AD4-FDD5-43AD-BB88-FD6FDA618D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32543" y="1095241"/>
                <a:ext cx="154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ED39F0F-2FE8-4232-BD98-99928BC0F2EF}"/>
                  </a:ext>
                </a:extLst>
              </p14:cNvPr>
              <p14:cNvContentPartPr/>
              <p14:nvPr/>
            </p14:nvContentPartPr>
            <p14:xfrm>
              <a:off x="4302703" y="1086241"/>
              <a:ext cx="146880" cy="224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ED39F0F-2FE8-4232-BD98-99928BC0F2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84703" y="1068601"/>
                <a:ext cx="182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C305D55-B6E2-4741-BB45-C6390A698812}"/>
                  </a:ext>
                </a:extLst>
              </p14:cNvPr>
              <p14:cNvContentPartPr/>
              <p14:nvPr/>
            </p14:nvContentPartPr>
            <p14:xfrm>
              <a:off x="4847383" y="1069681"/>
              <a:ext cx="134640" cy="229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C305D55-B6E2-4741-BB45-C6390A6988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29743" y="1051681"/>
                <a:ext cx="170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FB1FE1D-C853-4F28-A386-8BEF9A10F5B4}"/>
                  </a:ext>
                </a:extLst>
              </p14:cNvPr>
              <p14:cNvContentPartPr/>
              <p14:nvPr/>
            </p14:nvContentPartPr>
            <p14:xfrm>
              <a:off x="5300623" y="1112161"/>
              <a:ext cx="108360" cy="227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FB1FE1D-C853-4F28-A386-8BEF9A10F5B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2623" y="1094521"/>
                <a:ext cx="14400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A4DCCAA-643E-49C5-926F-D39B452C8BA3}"/>
              </a:ext>
            </a:extLst>
          </p:cNvPr>
          <p:cNvGrpSpPr/>
          <p:nvPr/>
        </p:nvGrpSpPr>
        <p:grpSpPr>
          <a:xfrm>
            <a:off x="5688703" y="1087681"/>
            <a:ext cx="191880" cy="160560"/>
            <a:chOff x="5688703" y="1087681"/>
            <a:chExt cx="19188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CFCA4-BFA3-495C-9004-0C476DAED731}"/>
                    </a:ext>
                  </a:extLst>
                </p14:cNvPr>
                <p14:cNvContentPartPr/>
                <p14:nvPr/>
              </p14:nvContentPartPr>
              <p14:xfrm>
                <a:off x="5688703" y="1087681"/>
                <a:ext cx="13680" cy="160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CFCA4-BFA3-495C-9004-0C476DAED7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71063" y="1070041"/>
                  <a:ext cx="49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84C596-DCCB-4AA1-B9ED-40F99A06F2B6}"/>
                    </a:ext>
                  </a:extLst>
                </p14:cNvPr>
                <p14:cNvContentPartPr/>
                <p14:nvPr/>
              </p14:nvContentPartPr>
              <p14:xfrm>
                <a:off x="5756743" y="1096321"/>
                <a:ext cx="123840" cy="138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84C596-DCCB-4AA1-B9ED-40F99A06F2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39103" y="1078321"/>
                  <a:ext cx="15948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D2B64F2-81D9-412F-B3D7-2CC9D41D7FF7}"/>
                  </a:ext>
                </a:extLst>
              </p14:cNvPr>
              <p14:cNvContentPartPr/>
              <p14:nvPr/>
            </p14:nvContentPartPr>
            <p14:xfrm>
              <a:off x="2537983" y="2046001"/>
              <a:ext cx="36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D2B64F2-81D9-412F-B3D7-2CC9D41D7FF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19983" y="202836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99BA0A4-5DEA-40CF-A14C-B1873CFEC47A}"/>
              </a:ext>
            </a:extLst>
          </p:cNvPr>
          <p:cNvGrpSpPr/>
          <p:nvPr/>
        </p:nvGrpSpPr>
        <p:grpSpPr>
          <a:xfrm>
            <a:off x="473023" y="1454521"/>
            <a:ext cx="340920" cy="163080"/>
            <a:chOff x="473023" y="1454521"/>
            <a:chExt cx="34092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F31920-3102-49E9-826A-11B87DFB6BAF}"/>
                    </a:ext>
                  </a:extLst>
                </p14:cNvPr>
                <p14:cNvContentPartPr/>
                <p14:nvPr/>
              </p14:nvContentPartPr>
              <p14:xfrm>
                <a:off x="473023" y="1454521"/>
                <a:ext cx="129600" cy="163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F31920-3102-49E9-826A-11B87DFB6B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5383" y="1436881"/>
                  <a:ext cx="165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02050C-F5F2-4FF9-9DB9-261828761671}"/>
                    </a:ext>
                  </a:extLst>
                </p14:cNvPr>
                <p14:cNvContentPartPr/>
                <p14:nvPr/>
              </p14:nvContentPartPr>
              <p14:xfrm>
                <a:off x="683623" y="1499521"/>
                <a:ext cx="118440" cy="9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02050C-F5F2-4FF9-9DB9-2618287616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5983" y="1481881"/>
                  <a:ext cx="154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E74F6B-65E2-4278-A6EB-DD9BD573F71D}"/>
                    </a:ext>
                  </a:extLst>
                </p14:cNvPr>
                <p14:cNvContentPartPr/>
                <p14:nvPr/>
              </p14:nvContentPartPr>
              <p14:xfrm>
                <a:off x="687583" y="1549921"/>
                <a:ext cx="126360" cy="24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E74F6B-65E2-4278-A6EB-DD9BD573F7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943" y="1531921"/>
                  <a:ext cx="16200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E2CF2E3-3885-47C9-9237-F9CD7C8EA969}"/>
                  </a:ext>
                </a:extLst>
              </p14:cNvPr>
              <p14:cNvContentPartPr/>
              <p14:nvPr/>
            </p14:nvContentPartPr>
            <p14:xfrm>
              <a:off x="6220063" y="1455601"/>
              <a:ext cx="77760" cy="124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E2CF2E3-3885-47C9-9237-F9CD7C8EA9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02063" y="1437601"/>
                <a:ext cx="11340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C4F1D9-0A09-4D52-B58C-ABA23068C631}"/>
              </a:ext>
            </a:extLst>
          </p:cNvPr>
          <p:cNvGrpSpPr/>
          <p:nvPr/>
        </p:nvGrpSpPr>
        <p:grpSpPr>
          <a:xfrm>
            <a:off x="6469543" y="1295401"/>
            <a:ext cx="708120" cy="227520"/>
            <a:chOff x="6469543" y="1295401"/>
            <a:chExt cx="70812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53DD298-D41F-4103-8D2F-3CCABE74E533}"/>
                    </a:ext>
                  </a:extLst>
                </p14:cNvPr>
                <p14:cNvContentPartPr/>
                <p14:nvPr/>
              </p14:nvContentPartPr>
              <p14:xfrm>
                <a:off x="6469543" y="1305121"/>
                <a:ext cx="138960" cy="217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53DD298-D41F-4103-8D2F-3CCABE74E5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51903" y="1287121"/>
                  <a:ext cx="174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02A7459-105D-4ABA-9B55-86EDA6308172}"/>
                    </a:ext>
                  </a:extLst>
                </p14:cNvPr>
                <p14:cNvContentPartPr/>
                <p14:nvPr/>
              </p14:nvContentPartPr>
              <p14:xfrm>
                <a:off x="6713983" y="1435441"/>
                <a:ext cx="122400" cy="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02A7459-105D-4ABA-9B55-86EDA63081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95983" y="1417801"/>
                  <a:ext cx="158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CB0AD13-8693-4AE4-B2DA-9498D6F00853}"/>
                    </a:ext>
                  </a:extLst>
                </p14:cNvPr>
                <p14:cNvContentPartPr/>
                <p14:nvPr/>
              </p14:nvContentPartPr>
              <p14:xfrm>
                <a:off x="6758623" y="1472161"/>
                <a:ext cx="114120" cy="14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CB0AD13-8693-4AE4-B2DA-9498D6F008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40623" y="1454161"/>
                  <a:ext cx="14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199427-CD20-4621-99A6-DFDBB7697585}"/>
                    </a:ext>
                  </a:extLst>
                </p14:cNvPr>
                <p14:cNvContentPartPr/>
                <p14:nvPr/>
              </p14:nvContentPartPr>
              <p14:xfrm>
                <a:off x="7010623" y="1295401"/>
                <a:ext cx="167040" cy="213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199427-CD20-4621-99A6-DFDBB76975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92983" y="1277401"/>
                  <a:ext cx="2026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29FF144-8221-4AE9-976F-66C01E2CA9C4}"/>
              </a:ext>
            </a:extLst>
          </p:cNvPr>
          <p:cNvGrpSpPr/>
          <p:nvPr/>
        </p:nvGrpSpPr>
        <p:grpSpPr>
          <a:xfrm>
            <a:off x="8125543" y="1225201"/>
            <a:ext cx="588960" cy="306360"/>
            <a:chOff x="8125543" y="1225201"/>
            <a:chExt cx="58896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7D1978-07BA-49FA-883B-39CD24DCA1D1}"/>
                    </a:ext>
                  </a:extLst>
                </p14:cNvPr>
                <p14:cNvContentPartPr/>
                <p14:nvPr/>
              </p14:nvContentPartPr>
              <p14:xfrm>
                <a:off x="8141023" y="1376041"/>
                <a:ext cx="4320" cy="2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7D1978-07BA-49FA-883B-39CD24DCA1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23383" y="1358041"/>
                  <a:ext cx="39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C353A1-45E6-4DFA-B521-05DDB8710DD2}"/>
                    </a:ext>
                  </a:extLst>
                </p14:cNvPr>
                <p14:cNvContentPartPr/>
                <p14:nvPr/>
              </p14:nvContentPartPr>
              <p14:xfrm>
                <a:off x="8125543" y="1344001"/>
                <a:ext cx="84960" cy="185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C353A1-45E6-4DFA-B521-05DDB8710D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07903" y="1326001"/>
                  <a:ext cx="120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C4F4EEE-678A-4977-AFE4-258A63383ECE}"/>
                    </a:ext>
                  </a:extLst>
                </p14:cNvPr>
                <p14:cNvContentPartPr/>
                <p14:nvPr/>
              </p14:nvContentPartPr>
              <p14:xfrm>
                <a:off x="8242903" y="1359841"/>
                <a:ext cx="81000" cy="141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C4F4EEE-678A-4977-AFE4-258A63383E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24903" y="1342201"/>
                  <a:ext cx="116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29368D-163B-4978-99FA-3605901BFC89}"/>
                    </a:ext>
                  </a:extLst>
                </p14:cNvPr>
                <p14:cNvContentPartPr/>
                <p14:nvPr/>
              </p14:nvContentPartPr>
              <p14:xfrm>
                <a:off x="8351623" y="1382881"/>
                <a:ext cx="119160" cy="148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29368D-163B-4978-99FA-3605901BFC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33983" y="1364881"/>
                  <a:ext cx="154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9808E50-4467-4B7D-ADD6-AA514BC8E232}"/>
                    </a:ext>
                  </a:extLst>
                </p14:cNvPr>
                <p14:cNvContentPartPr/>
                <p14:nvPr/>
              </p14:nvContentPartPr>
              <p14:xfrm>
                <a:off x="8514703" y="1386121"/>
                <a:ext cx="102240" cy="135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9808E50-4467-4B7D-ADD6-AA514BC8E2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96703" y="1368481"/>
                  <a:ext cx="137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D053FE-F369-4C36-8468-F9F94EFD8FBA}"/>
                    </a:ext>
                  </a:extLst>
                </p14:cNvPr>
                <p14:cNvContentPartPr/>
                <p14:nvPr/>
              </p14:nvContentPartPr>
              <p14:xfrm>
                <a:off x="8620543" y="1225201"/>
                <a:ext cx="93960" cy="283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D053FE-F369-4C36-8468-F9F94EFD8F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2903" y="1207201"/>
                  <a:ext cx="12960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80A12C5-D2B5-45D8-8FD1-1D2A38DC037D}"/>
              </a:ext>
            </a:extLst>
          </p:cNvPr>
          <p:cNvGrpSpPr/>
          <p:nvPr/>
        </p:nvGrpSpPr>
        <p:grpSpPr>
          <a:xfrm>
            <a:off x="9177823" y="1316641"/>
            <a:ext cx="943920" cy="282960"/>
            <a:chOff x="9177823" y="1316641"/>
            <a:chExt cx="94392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0B6B6E-8916-4454-B9D2-A7D0B1B005FB}"/>
                    </a:ext>
                  </a:extLst>
                </p14:cNvPr>
                <p14:cNvContentPartPr/>
                <p14:nvPr/>
              </p14:nvContentPartPr>
              <p14:xfrm>
                <a:off x="9177823" y="1348681"/>
                <a:ext cx="129960" cy="163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0B6B6E-8916-4454-B9D2-A7D0B1B005F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60183" y="1331041"/>
                  <a:ext cx="165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D5E448-118A-49C1-88AC-CDD6B554D03A}"/>
                    </a:ext>
                  </a:extLst>
                </p14:cNvPr>
                <p14:cNvContentPartPr/>
                <p14:nvPr/>
              </p14:nvContentPartPr>
              <p14:xfrm>
                <a:off x="9377263" y="1492681"/>
                <a:ext cx="360" cy="6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D5E448-118A-49C1-88AC-CDD6B554D0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59263" y="1474681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91E6AA-DEE7-4560-9960-CBAF65AF9713}"/>
                    </a:ext>
                  </a:extLst>
                </p14:cNvPr>
                <p14:cNvContentPartPr/>
                <p14:nvPr/>
              </p14:nvContentPartPr>
              <p14:xfrm>
                <a:off x="9430183" y="1316641"/>
                <a:ext cx="37080" cy="218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91E6AA-DEE7-4560-9960-CBAF65AF97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12183" y="1298641"/>
                  <a:ext cx="72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96ADDC2-5D64-47CD-9C76-5E679598505A}"/>
                    </a:ext>
                  </a:extLst>
                </p14:cNvPr>
                <p14:cNvContentPartPr/>
                <p14:nvPr/>
              </p14:nvContentPartPr>
              <p14:xfrm>
                <a:off x="9523423" y="1413481"/>
                <a:ext cx="81720" cy="100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96ADDC2-5D64-47CD-9C76-5E67959850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05783" y="1395481"/>
                  <a:ext cx="117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E9A4221-2D06-436E-90C4-EDD9E6993819}"/>
                    </a:ext>
                  </a:extLst>
                </p14:cNvPr>
                <p14:cNvContentPartPr/>
                <p14:nvPr/>
              </p14:nvContentPartPr>
              <p14:xfrm>
                <a:off x="9632863" y="1419241"/>
                <a:ext cx="94320" cy="101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E9A4221-2D06-436E-90C4-EDD9E69938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15223" y="1401241"/>
                  <a:ext cx="129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BAFE97B-F8CC-4E0F-BB34-6AAD79E32E5B}"/>
                    </a:ext>
                  </a:extLst>
                </p14:cNvPr>
                <p14:cNvContentPartPr/>
                <p14:nvPr/>
              </p14:nvContentPartPr>
              <p14:xfrm>
                <a:off x="9747343" y="1403401"/>
                <a:ext cx="111600" cy="196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BAFE97B-F8CC-4E0F-BB34-6AAD79E32E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29703" y="1385761"/>
                  <a:ext cx="147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1CFBD04-2A07-4972-AC10-C3B22D630FA8}"/>
                    </a:ext>
                  </a:extLst>
                </p14:cNvPr>
                <p14:cNvContentPartPr/>
                <p14:nvPr/>
              </p14:nvContentPartPr>
              <p14:xfrm>
                <a:off x="9885583" y="1348681"/>
                <a:ext cx="93960" cy="194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1CFBD04-2A07-4972-AC10-C3B22D630F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67583" y="1330681"/>
                  <a:ext cx="129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46DE721-3892-4087-8FE2-66984653A5EC}"/>
                    </a:ext>
                  </a:extLst>
                </p14:cNvPr>
                <p14:cNvContentPartPr/>
                <p14:nvPr/>
              </p14:nvContentPartPr>
              <p14:xfrm>
                <a:off x="10003663" y="1371361"/>
                <a:ext cx="118080" cy="132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46DE721-3892-4087-8FE2-66984653A5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86023" y="1353721"/>
                  <a:ext cx="15372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B61DA28-74E3-45AD-B701-066E30DFFBEA}"/>
                  </a:ext>
                </a:extLst>
              </p14:cNvPr>
              <p14:cNvContentPartPr/>
              <p14:nvPr/>
            </p14:nvContentPartPr>
            <p14:xfrm>
              <a:off x="10271863" y="1344001"/>
              <a:ext cx="138600" cy="232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B61DA28-74E3-45AD-B701-066E30DFFBE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53863" y="1326001"/>
                <a:ext cx="174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2B0DB5F-9315-411A-8E4D-2B60A5F74488}"/>
                  </a:ext>
                </a:extLst>
              </p14:cNvPr>
              <p14:cNvContentPartPr/>
              <p14:nvPr/>
            </p14:nvContentPartPr>
            <p14:xfrm>
              <a:off x="10559503" y="1270921"/>
              <a:ext cx="143640" cy="235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2B0DB5F-9315-411A-8E4D-2B60A5F7448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41863" y="1252921"/>
                <a:ext cx="17928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33AEE5-1986-4207-A9CD-CC5B51298DE3}"/>
              </a:ext>
            </a:extLst>
          </p:cNvPr>
          <p:cNvGrpSpPr/>
          <p:nvPr/>
        </p:nvGrpSpPr>
        <p:grpSpPr>
          <a:xfrm>
            <a:off x="520543" y="1911361"/>
            <a:ext cx="175680" cy="153720"/>
            <a:chOff x="520543" y="1911361"/>
            <a:chExt cx="17568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1227F4-A7FF-483C-8370-620F7BD7E7CC}"/>
                    </a:ext>
                  </a:extLst>
                </p14:cNvPr>
                <p14:cNvContentPartPr/>
                <p14:nvPr/>
              </p14:nvContentPartPr>
              <p14:xfrm>
                <a:off x="520543" y="1911361"/>
                <a:ext cx="29160" cy="130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1227F4-A7FF-483C-8370-620F7BD7E7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2903" y="1893361"/>
                  <a:ext cx="64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9AA0A2B-DA7D-40F1-B2F7-AEDC7F880C76}"/>
                    </a:ext>
                  </a:extLst>
                </p14:cNvPr>
                <p14:cNvContentPartPr/>
                <p14:nvPr/>
              </p14:nvContentPartPr>
              <p14:xfrm>
                <a:off x="663463" y="2041681"/>
                <a:ext cx="32760" cy="23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9AA0A2B-DA7D-40F1-B2F7-AEDC7F880C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5463" y="2023681"/>
                  <a:ext cx="6840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7BC0D5D-7132-41E2-A04A-5AF667B5AE3C}"/>
                  </a:ext>
                </a:extLst>
              </p14:cNvPr>
              <p14:cNvContentPartPr/>
              <p14:nvPr/>
            </p14:nvContentPartPr>
            <p14:xfrm>
              <a:off x="1114543" y="1698601"/>
              <a:ext cx="1045080" cy="173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7BC0D5D-7132-41E2-A04A-5AF667B5AE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96903" y="1680601"/>
                <a:ext cx="10807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A90E0F6-36FF-4B30-BEF7-3241E18A1D3D}"/>
                  </a:ext>
                </a:extLst>
              </p14:cNvPr>
              <p14:cNvContentPartPr/>
              <p14:nvPr/>
            </p14:nvContentPartPr>
            <p14:xfrm>
              <a:off x="2472823" y="1723801"/>
              <a:ext cx="1102320" cy="1692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A90E0F6-36FF-4B30-BEF7-3241E18A1D3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54823" y="1705801"/>
                <a:ext cx="1137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4A44DA4-9D07-4DC8-98B5-EB0840BE1331}"/>
                  </a:ext>
                </a:extLst>
              </p14:cNvPr>
              <p14:cNvContentPartPr/>
              <p14:nvPr/>
            </p14:nvContentPartPr>
            <p14:xfrm>
              <a:off x="4107583" y="1705441"/>
              <a:ext cx="976320" cy="203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4A44DA4-9D07-4DC8-98B5-EB0840BE133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089583" y="1687441"/>
                <a:ext cx="101196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0AF64D3-CB45-4ECD-B9F3-3FC8214C1062}"/>
              </a:ext>
            </a:extLst>
          </p:cNvPr>
          <p:cNvGrpSpPr/>
          <p:nvPr/>
        </p:nvGrpSpPr>
        <p:grpSpPr>
          <a:xfrm>
            <a:off x="5335543" y="1714441"/>
            <a:ext cx="972000" cy="327600"/>
            <a:chOff x="5335543" y="1714441"/>
            <a:chExt cx="97200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893A0C0-4DA6-449D-BB3A-080C180B61DA}"/>
                    </a:ext>
                  </a:extLst>
                </p14:cNvPr>
                <p14:cNvContentPartPr/>
                <p14:nvPr/>
              </p14:nvContentPartPr>
              <p14:xfrm>
                <a:off x="5335543" y="1714441"/>
                <a:ext cx="484200" cy="208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893A0C0-4DA6-449D-BB3A-080C180B61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17543" y="1696801"/>
                  <a:ext cx="519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E2EFEDD-3545-4078-903D-5E50876F5BCA}"/>
                    </a:ext>
                  </a:extLst>
                </p14:cNvPr>
                <p14:cNvContentPartPr/>
                <p14:nvPr/>
              </p14:nvContentPartPr>
              <p14:xfrm>
                <a:off x="6010543" y="1918921"/>
                <a:ext cx="297000" cy="84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E2EFEDD-3545-4078-903D-5E50876F5BC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92543" y="1901281"/>
                  <a:ext cx="332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9A88120-119C-4375-8AF6-6621ABC3685C}"/>
                    </a:ext>
                  </a:extLst>
                </p14:cNvPr>
                <p14:cNvContentPartPr/>
                <p14:nvPr/>
              </p14:nvContentPartPr>
              <p14:xfrm>
                <a:off x="5946463" y="1888681"/>
                <a:ext cx="153720" cy="153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9A88120-119C-4375-8AF6-6621ABC3685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28463" y="1871041"/>
                  <a:ext cx="18936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EEE7852-9E88-472F-B028-52F18FAADD31}"/>
              </a:ext>
            </a:extLst>
          </p:cNvPr>
          <p:cNvGrpSpPr/>
          <p:nvPr/>
        </p:nvGrpSpPr>
        <p:grpSpPr>
          <a:xfrm>
            <a:off x="6378463" y="1904521"/>
            <a:ext cx="258480" cy="151560"/>
            <a:chOff x="6378463" y="1904521"/>
            <a:chExt cx="25848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49562C-0E95-47C7-8FFD-9FB925AE7580}"/>
                    </a:ext>
                  </a:extLst>
                </p14:cNvPr>
                <p14:cNvContentPartPr/>
                <p14:nvPr/>
              </p14:nvContentPartPr>
              <p14:xfrm>
                <a:off x="6378463" y="1914601"/>
                <a:ext cx="115920" cy="141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49562C-0E95-47C7-8FFD-9FB925AE758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0823" y="1896961"/>
                  <a:ext cx="151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D91F149-49B8-4B3B-906F-858FEFFC0ED9}"/>
                    </a:ext>
                  </a:extLst>
                </p14:cNvPr>
                <p14:cNvContentPartPr/>
                <p14:nvPr/>
              </p14:nvContentPartPr>
              <p14:xfrm>
                <a:off x="6537943" y="1904521"/>
                <a:ext cx="99000" cy="137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D91F149-49B8-4B3B-906F-858FEFFC0E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20303" y="1886521"/>
                  <a:ext cx="1346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4BD3EF7-D5A9-4EDA-883D-3CE4D80BBA76}"/>
              </a:ext>
            </a:extLst>
          </p:cNvPr>
          <p:cNvGrpSpPr/>
          <p:nvPr/>
        </p:nvGrpSpPr>
        <p:grpSpPr>
          <a:xfrm>
            <a:off x="6701743" y="1881481"/>
            <a:ext cx="533880" cy="211320"/>
            <a:chOff x="6701743" y="1881481"/>
            <a:chExt cx="533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C64213F-BA0F-4CEC-88E1-7EE8F5EA81F5}"/>
                    </a:ext>
                  </a:extLst>
                </p14:cNvPr>
                <p14:cNvContentPartPr/>
                <p14:nvPr/>
              </p14:nvContentPartPr>
              <p14:xfrm>
                <a:off x="6701743" y="1939081"/>
                <a:ext cx="106200" cy="130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C64213F-BA0F-4CEC-88E1-7EE8F5EA81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83743" y="1921081"/>
                  <a:ext cx="14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240A0A7-F05F-46C4-B24E-3C665411A1BC}"/>
                    </a:ext>
                  </a:extLst>
                </p14:cNvPr>
                <p14:cNvContentPartPr/>
                <p14:nvPr/>
              </p14:nvContentPartPr>
              <p14:xfrm>
                <a:off x="6974263" y="1881481"/>
                <a:ext cx="145440" cy="194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240A0A7-F05F-46C4-B24E-3C665411A1B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56263" y="1863841"/>
                  <a:ext cx="181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94986DA-9F0F-4C41-A407-F8B23CC32266}"/>
                    </a:ext>
                  </a:extLst>
                </p14:cNvPr>
                <p14:cNvContentPartPr/>
                <p14:nvPr/>
              </p14:nvContentPartPr>
              <p14:xfrm>
                <a:off x="7119703" y="1961401"/>
                <a:ext cx="115920" cy="131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94986DA-9F0F-4C41-A407-F8B23CC322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02063" y="1943761"/>
                  <a:ext cx="1515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A396A3C0-1052-4D66-91DC-3FC96A1E40CA}"/>
              </a:ext>
            </a:extLst>
          </p:cNvPr>
          <p:cNvGrpSpPr/>
          <p:nvPr/>
        </p:nvGrpSpPr>
        <p:grpSpPr>
          <a:xfrm>
            <a:off x="7422103" y="1888321"/>
            <a:ext cx="759960" cy="190440"/>
            <a:chOff x="7422103" y="1888321"/>
            <a:chExt cx="75996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D6CBD21-04E6-41E5-AD77-F13D097B851F}"/>
                    </a:ext>
                  </a:extLst>
                </p14:cNvPr>
                <p14:cNvContentPartPr/>
                <p14:nvPr/>
              </p14:nvContentPartPr>
              <p14:xfrm>
                <a:off x="7422103" y="1930081"/>
                <a:ext cx="101160" cy="148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D6CBD21-04E6-41E5-AD77-F13D097B85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04463" y="1912441"/>
                  <a:ext cx="136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61590C3-EE76-4910-A562-C077931A1DF5}"/>
                    </a:ext>
                  </a:extLst>
                </p14:cNvPr>
                <p14:cNvContentPartPr/>
                <p14:nvPr/>
              </p14:nvContentPartPr>
              <p14:xfrm>
                <a:off x="7563583" y="1956361"/>
                <a:ext cx="196560" cy="122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61590C3-EE76-4910-A562-C077931A1D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45943" y="1938361"/>
                  <a:ext cx="232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D382DE1-E7BB-4165-88EB-766D4B82FB5C}"/>
                    </a:ext>
                  </a:extLst>
                </p14:cNvPr>
                <p14:cNvContentPartPr/>
                <p14:nvPr/>
              </p14:nvContentPartPr>
              <p14:xfrm>
                <a:off x="7739263" y="1960321"/>
                <a:ext cx="137880" cy="111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D382DE1-E7BB-4165-88EB-766D4B82FB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21263" y="1942321"/>
                  <a:ext cx="173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6997929-AF50-4C98-849A-04C9D1662734}"/>
                    </a:ext>
                  </a:extLst>
                </p14:cNvPr>
                <p14:cNvContentPartPr/>
                <p14:nvPr/>
              </p14:nvContentPartPr>
              <p14:xfrm>
                <a:off x="7889023" y="1888321"/>
                <a:ext cx="22680" cy="188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6997929-AF50-4C98-849A-04C9D166273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71023" y="1870681"/>
                  <a:ext cx="58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130DB0A-283B-4A57-8430-4012D89DA6BF}"/>
                    </a:ext>
                  </a:extLst>
                </p14:cNvPr>
                <p14:cNvContentPartPr/>
                <p14:nvPr/>
              </p14:nvContentPartPr>
              <p14:xfrm>
                <a:off x="7937623" y="1904521"/>
                <a:ext cx="45000" cy="164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130DB0A-283B-4A57-8430-4012D89DA6B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9983" y="1886521"/>
                  <a:ext cx="80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3B1B248-2F11-433E-8658-BCAED0B01F6B}"/>
                    </a:ext>
                  </a:extLst>
                </p14:cNvPr>
                <p14:cNvContentPartPr/>
                <p14:nvPr/>
              </p14:nvContentPartPr>
              <p14:xfrm>
                <a:off x="8005303" y="1954201"/>
                <a:ext cx="83160" cy="119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3B1B248-2F11-433E-8658-BCAED0B01F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87663" y="1936201"/>
                  <a:ext cx="118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DE382D7-956C-4CB8-86D0-A052697E0DB0}"/>
                    </a:ext>
                  </a:extLst>
                </p14:cNvPr>
                <p14:cNvContentPartPr/>
                <p14:nvPr/>
              </p14:nvContentPartPr>
              <p14:xfrm>
                <a:off x="8124103" y="1940881"/>
                <a:ext cx="57960" cy="1242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DE382D7-956C-4CB8-86D0-A052697E0D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06463" y="1922881"/>
                  <a:ext cx="936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BF23FAD-93EF-4F7B-BCF6-96F8846DC05A}"/>
              </a:ext>
            </a:extLst>
          </p:cNvPr>
          <p:cNvGrpSpPr/>
          <p:nvPr/>
        </p:nvGrpSpPr>
        <p:grpSpPr>
          <a:xfrm>
            <a:off x="8364583" y="1817401"/>
            <a:ext cx="477000" cy="248040"/>
            <a:chOff x="8364583" y="1817401"/>
            <a:chExt cx="47700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A67F698-AB14-4B4E-B015-54AE3E3C6565}"/>
                    </a:ext>
                  </a:extLst>
                </p14:cNvPr>
                <p14:cNvContentPartPr/>
                <p14:nvPr/>
              </p14:nvContentPartPr>
              <p14:xfrm>
                <a:off x="8364583" y="1817401"/>
                <a:ext cx="45000" cy="224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A67F698-AB14-4B4E-B015-54AE3E3C65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46943" y="1799761"/>
                  <a:ext cx="80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C7B0363-D759-4F4E-9F72-BE0F0AECCDB2}"/>
                    </a:ext>
                  </a:extLst>
                </p14:cNvPr>
                <p14:cNvContentPartPr/>
                <p14:nvPr/>
              </p14:nvContentPartPr>
              <p14:xfrm>
                <a:off x="8368903" y="1876801"/>
                <a:ext cx="81720" cy="41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C7B0363-D759-4F4E-9F72-BE0F0AECCDB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50903" y="1859161"/>
                  <a:ext cx="117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809F288-5D2A-4BAB-8110-1E04B0A77FE9}"/>
                    </a:ext>
                  </a:extLst>
                </p14:cNvPr>
                <p14:cNvContentPartPr/>
                <p14:nvPr/>
              </p14:nvContentPartPr>
              <p14:xfrm>
                <a:off x="8440903" y="1840441"/>
                <a:ext cx="115560" cy="217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809F288-5D2A-4BAB-8110-1E04B0A77F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22903" y="1822441"/>
                  <a:ext cx="151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15D4406-7959-4BBE-90CA-FD2973CB57A3}"/>
                    </a:ext>
                  </a:extLst>
                </p14:cNvPr>
                <p14:cNvContentPartPr/>
                <p14:nvPr/>
              </p14:nvContentPartPr>
              <p14:xfrm>
                <a:off x="8564023" y="1910641"/>
                <a:ext cx="158760" cy="153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15D4406-7959-4BBE-90CA-FD2973CB57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46023" y="1893001"/>
                  <a:ext cx="194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AE58CDD-5D32-499A-8383-B432518CCAC2}"/>
                    </a:ext>
                  </a:extLst>
                </p14:cNvPr>
                <p14:cNvContentPartPr/>
                <p14:nvPr/>
              </p14:nvContentPartPr>
              <p14:xfrm>
                <a:off x="8742583" y="1932961"/>
                <a:ext cx="99000" cy="132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AE58CDD-5D32-499A-8383-B432518CCA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24583" y="1915321"/>
                  <a:ext cx="13464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3BED173-80DD-4890-9A8C-8F755FE62B37}"/>
                  </a:ext>
                </a:extLst>
              </p14:cNvPr>
              <p14:cNvContentPartPr/>
              <p14:nvPr/>
            </p14:nvContentPartPr>
            <p14:xfrm>
              <a:off x="8990263" y="1824241"/>
              <a:ext cx="147600" cy="2199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3BED173-80DD-4890-9A8C-8F755FE62B3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972263" y="1806601"/>
                <a:ext cx="1832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E94EF15-70D4-4DEE-89C3-1381FCF253DC}"/>
              </a:ext>
            </a:extLst>
          </p:cNvPr>
          <p:cNvGrpSpPr/>
          <p:nvPr/>
        </p:nvGrpSpPr>
        <p:grpSpPr>
          <a:xfrm>
            <a:off x="582103" y="2499601"/>
            <a:ext cx="260640" cy="196560"/>
            <a:chOff x="582103" y="2499601"/>
            <a:chExt cx="26064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AC78368-B557-4450-B932-05BC794E94E2}"/>
                    </a:ext>
                  </a:extLst>
                </p14:cNvPr>
                <p14:cNvContentPartPr/>
                <p14:nvPr/>
              </p14:nvContentPartPr>
              <p14:xfrm>
                <a:off x="582103" y="2499601"/>
                <a:ext cx="142560" cy="196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AC78368-B557-4450-B932-05BC794E94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4463" y="2481961"/>
                  <a:ext cx="178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462C6CF-5D9F-4B71-B9B2-43C34D974CC0}"/>
                    </a:ext>
                  </a:extLst>
                </p14:cNvPr>
                <p14:cNvContentPartPr/>
                <p14:nvPr/>
              </p14:nvContentPartPr>
              <p14:xfrm>
                <a:off x="834103" y="2670601"/>
                <a:ext cx="8640" cy="122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462C6CF-5D9F-4B71-B9B2-43C34D974CC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6463" y="2652601"/>
                  <a:ext cx="442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CDFBE83-2FA0-422D-A1BD-38FB22488D3F}"/>
              </a:ext>
            </a:extLst>
          </p:cNvPr>
          <p:cNvGrpSpPr/>
          <p:nvPr/>
        </p:nvGrpSpPr>
        <p:grpSpPr>
          <a:xfrm>
            <a:off x="2752543" y="2409961"/>
            <a:ext cx="1956960" cy="333720"/>
            <a:chOff x="2752543" y="2409961"/>
            <a:chExt cx="195696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B7207C7-DFAC-4417-9FC8-C58D34B985F9}"/>
                    </a:ext>
                  </a:extLst>
                </p14:cNvPr>
                <p14:cNvContentPartPr/>
                <p14:nvPr/>
              </p14:nvContentPartPr>
              <p14:xfrm>
                <a:off x="2752543" y="2525161"/>
                <a:ext cx="135720" cy="1440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B7207C7-DFAC-4417-9FC8-C58D34B985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34543" y="2507161"/>
                  <a:ext cx="171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4432784-FDBB-4339-BB06-5CDB0A102036}"/>
                    </a:ext>
                  </a:extLst>
                </p14:cNvPr>
                <p14:cNvContentPartPr/>
                <p14:nvPr/>
              </p14:nvContentPartPr>
              <p14:xfrm>
                <a:off x="2883583" y="2521921"/>
                <a:ext cx="171000" cy="151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4432784-FDBB-4339-BB06-5CDB0A10203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65583" y="2503921"/>
                  <a:ext cx="206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C60FB5E-FC5C-4CA0-B0B5-39B1F91EDF52}"/>
                    </a:ext>
                  </a:extLst>
                </p14:cNvPr>
                <p14:cNvContentPartPr/>
                <p14:nvPr/>
              </p14:nvContentPartPr>
              <p14:xfrm>
                <a:off x="3050263" y="2520121"/>
                <a:ext cx="142560" cy="1458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C60FB5E-FC5C-4CA0-B0B5-39B1F91EDF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32263" y="2502121"/>
                  <a:ext cx="178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BA7F2A2-96D9-4D1F-9880-A9DD5C8B2552}"/>
                    </a:ext>
                  </a:extLst>
                </p14:cNvPr>
                <p14:cNvContentPartPr/>
                <p14:nvPr/>
              </p14:nvContentPartPr>
              <p14:xfrm>
                <a:off x="3180223" y="2428321"/>
                <a:ext cx="159120" cy="2134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BA7F2A2-96D9-4D1F-9880-A9DD5C8B255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2223" y="2410321"/>
                  <a:ext cx="194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A84BA70-7929-4F1F-9648-EA719D479D2F}"/>
                    </a:ext>
                  </a:extLst>
                </p14:cNvPr>
                <p14:cNvContentPartPr/>
                <p14:nvPr/>
              </p14:nvContentPartPr>
              <p14:xfrm>
                <a:off x="3441943" y="2489881"/>
                <a:ext cx="162360" cy="2538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A84BA70-7929-4F1F-9648-EA719D479D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23943" y="2472241"/>
                  <a:ext cx="198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13DCCB0-AE8F-46DC-8B9C-1A62BBE377C2}"/>
                    </a:ext>
                  </a:extLst>
                </p14:cNvPr>
                <p14:cNvContentPartPr/>
                <p14:nvPr/>
              </p14:nvContentPartPr>
              <p14:xfrm>
                <a:off x="3607183" y="2508241"/>
                <a:ext cx="85680" cy="139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13DCCB0-AE8F-46DC-8B9C-1A62BBE377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89543" y="2490241"/>
                  <a:ext cx="121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99FB569-908E-4F1D-9B71-11457073753D}"/>
                    </a:ext>
                  </a:extLst>
                </p14:cNvPr>
                <p14:cNvContentPartPr/>
                <p14:nvPr/>
              </p14:nvContentPartPr>
              <p14:xfrm>
                <a:off x="3701143" y="2503561"/>
                <a:ext cx="109440" cy="142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99FB569-908E-4F1D-9B71-1145707375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83143" y="2485921"/>
                  <a:ext cx="145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BAF58FC-D32F-494C-9B22-5F0452C71D40}"/>
                    </a:ext>
                  </a:extLst>
                </p14:cNvPr>
                <p14:cNvContentPartPr/>
                <p14:nvPr/>
              </p14:nvContentPartPr>
              <p14:xfrm>
                <a:off x="3851263" y="2512921"/>
                <a:ext cx="130320" cy="122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BAF58FC-D32F-494C-9B22-5F0452C71D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33263" y="2494921"/>
                  <a:ext cx="165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3CB83EB-AD8F-4B3B-935E-BEDFBC4D9C55}"/>
                    </a:ext>
                  </a:extLst>
                </p14:cNvPr>
                <p14:cNvContentPartPr/>
                <p14:nvPr/>
              </p14:nvContentPartPr>
              <p14:xfrm>
                <a:off x="4017943" y="2525161"/>
                <a:ext cx="109080" cy="186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3CB83EB-AD8F-4B3B-935E-BEDFBC4D9C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99943" y="2507521"/>
                  <a:ext cx="144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7511A51-8832-4104-A2C8-C02AC8A3BA4C}"/>
                    </a:ext>
                  </a:extLst>
                </p14:cNvPr>
                <p14:cNvContentPartPr/>
                <p14:nvPr/>
              </p14:nvContentPartPr>
              <p14:xfrm>
                <a:off x="4246183" y="2521921"/>
                <a:ext cx="113040" cy="133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7511A51-8832-4104-A2C8-C02AC8A3BA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28543" y="2503921"/>
                  <a:ext cx="148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D73449C-F5F3-4A77-BA9C-F32E5968A3FD}"/>
                    </a:ext>
                  </a:extLst>
                </p14:cNvPr>
                <p14:cNvContentPartPr/>
                <p14:nvPr/>
              </p14:nvContentPartPr>
              <p14:xfrm>
                <a:off x="4359223" y="2409961"/>
                <a:ext cx="65520" cy="2379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D73449C-F5F3-4A77-BA9C-F32E5968A3F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41583" y="2392321"/>
                  <a:ext cx="101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20729B0-1191-4F20-9A7E-0AB75AB5C75E}"/>
                    </a:ext>
                  </a:extLst>
                </p14:cNvPr>
                <p14:cNvContentPartPr/>
                <p14:nvPr/>
              </p14:nvContentPartPr>
              <p14:xfrm>
                <a:off x="4343383" y="2519761"/>
                <a:ext cx="106200" cy="255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20729B0-1191-4F20-9A7E-0AB75AB5C7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25383" y="2501761"/>
                  <a:ext cx="141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AFCCF33-E8FD-4E1D-90DE-A52BBA9FE052}"/>
                    </a:ext>
                  </a:extLst>
                </p14:cNvPr>
                <p14:cNvContentPartPr/>
                <p14:nvPr/>
              </p14:nvContentPartPr>
              <p14:xfrm>
                <a:off x="4599343" y="2497801"/>
                <a:ext cx="110160" cy="1231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AFCCF33-E8FD-4E1D-90DE-A52BBA9FE0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81703" y="2480161"/>
                  <a:ext cx="1458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46A4D8E-7D7A-4572-91B2-44D7174D35BB}"/>
              </a:ext>
            </a:extLst>
          </p:cNvPr>
          <p:cNvGrpSpPr/>
          <p:nvPr/>
        </p:nvGrpSpPr>
        <p:grpSpPr>
          <a:xfrm>
            <a:off x="1191223" y="2483041"/>
            <a:ext cx="851040" cy="354600"/>
            <a:chOff x="1191223" y="2483041"/>
            <a:chExt cx="85104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AC4339B-CB5E-4560-B220-54B205D01865}"/>
                    </a:ext>
                  </a:extLst>
                </p14:cNvPr>
                <p14:cNvContentPartPr/>
                <p14:nvPr/>
              </p14:nvContentPartPr>
              <p14:xfrm>
                <a:off x="1191223" y="2483041"/>
                <a:ext cx="148680" cy="212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AC4339B-CB5E-4560-B220-54B205D0186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73223" y="2465041"/>
                  <a:ext cx="184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BE96DD8-4DD3-4967-AB2E-D9FF6D189920}"/>
                    </a:ext>
                  </a:extLst>
                </p14:cNvPr>
                <p14:cNvContentPartPr/>
                <p14:nvPr/>
              </p14:nvContentPartPr>
              <p14:xfrm>
                <a:off x="1362223" y="2565121"/>
                <a:ext cx="90360" cy="108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BE96DD8-4DD3-4967-AB2E-D9FF6D1899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44583" y="2547481"/>
                  <a:ext cx="126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623746B-DFD9-4F8B-9471-DA9641DC0A13}"/>
                    </a:ext>
                  </a:extLst>
                </p14:cNvPr>
                <p14:cNvContentPartPr/>
                <p14:nvPr/>
              </p14:nvContentPartPr>
              <p14:xfrm>
                <a:off x="1500823" y="2574481"/>
                <a:ext cx="122400" cy="263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623746B-DFD9-4F8B-9471-DA9641DC0A1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83183" y="2556841"/>
                  <a:ext cx="158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9AE3BE9-0514-4B8A-A8CC-EDF1B13EB73F}"/>
                    </a:ext>
                  </a:extLst>
                </p14:cNvPr>
                <p14:cNvContentPartPr/>
                <p14:nvPr/>
              </p14:nvContentPartPr>
              <p14:xfrm>
                <a:off x="1647343" y="2503561"/>
                <a:ext cx="49320" cy="201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9AE3BE9-0514-4B8A-A8CC-EDF1B13EB7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29703" y="2485921"/>
                  <a:ext cx="84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EB11684-7A24-4BE4-B3AF-79097A69BCC2}"/>
                    </a:ext>
                  </a:extLst>
                </p14:cNvPr>
                <p14:cNvContentPartPr/>
                <p14:nvPr/>
              </p14:nvContentPartPr>
              <p14:xfrm>
                <a:off x="1704583" y="2565481"/>
                <a:ext cx="187200" cy="135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EB11684-7A24-4BE4-B3AF-79097A69BC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86943" y="2547481"/>
                  <a:ext cx="222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1E6281B-DC81-4B92-88AF-348D349142A3}"/>
                    </a:ext>
                  </a:extLst>
                </p14:cNvPr>
                <p14:cNvContentPartPr/>
                <p14:nvPr/>
              </p14:nvContentPartPr>
              <p14:xfrm>
                <a:off x="1901863" y="2556121"/>
                <a:ext cx="66960" cy="128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1E6281B-DC81-4B92-88AF-348D349142A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84223" y="2538481"/>
                  <a:ext cx="102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36D82AC-9972-4AB2-A10A-1C56EBE4631A}"/>
                    </a:ext>
                  </a:extLst>
                </p14:cNvPr>
                <p14:cNvContentPartPr/>
                <p14:nvPr/>
              </p14:nvContentPartPr>
              <p14:xfrm>
                <a:off x="1968103" y="2562601"/>
                <a:ext cx="74160" cy="1144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36D82AC-9972-4AB2-A10A-1C56EBE463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50463" y="2544961"/>
                  <a:ext cx="10980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2CCCCC6-676C-47F2-9AFC-CDEF3744C23F}"/>
              </a:ext>
            </a:extLst>
          </p:cNvPr>
          <p:cNvGrpSpPr/>
          <p:nvPr/>
        </p:nvGrpSpPr>
        <p:grpSpPr>
          <a:xfrm>
            <a:off x="5054743" y="2439481"/>
            <a:ext cx="801360" cy="236520"/>
            <a:chOff x="5054743" y="2439481"/>
            <a:chExt cx="80136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B074FA5-0A85-4A93-93BA-D61DEB8AB35B}"/>
                    </a:ext>
                  </a:extLst>
                </p14:cNvPr>
                <p14:cNvContentPartPr/>
                <p14:nvPr/>
              </p14:nvContentPartPr>
              <p14:xfrm>
                <a:off x="5054743" y="2493481"/>
                <a:ext cx="195120" cy="1501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B074FA5-0A85-4A93-93BA-D61DEB8AB35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37103" y="2475481"/>
                  <a:ext cx="230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69BF831-9986-4990-A6B3-AFE2C7571FAD}"/>
                    </a:ext>
                  </a:extLst>
                </p14:cNvPr>
                <p14:cNvContentPartPr/>
                <p14:nvPr/>
              </p14:nvContentPartPr>
              <p14:xfrm>
                <a:off x="5294863" y="2439481"/>
                <a:ext cx="37080" cy="212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69BF831-9986-4990-A6B3-AFE2C7571F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6863" y="2421841"/>
                  <a:ext cx="72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EB3E263-24FD-4EF5-A9EE-2232402B31E2}"/>
                    </a:ext>
                  </a:extLst>
                </p14:cNvPr>
                <p14:cNvContentPartPr/>
                <p14:nvPr/>
              </p14:nvContentPartPr>
              <p14:xfrm>
                <a:off x="5367943" y="2469361"/>
                <a:ext cx="41040" cy="206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EB3E263-24FD-4EF5-A9EE-2232402B31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50303" y="2451361"/>
                  <a:ext cx="76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E19976F-D6E3-4BD0-BE09-3C3483522F5F}"/>
                    </a:ext>
                  </a:extLst>
                </p14:cNvPr>
                <p14:cNvContentPartPr/>
                <p14:nvPr/>
              </p14:nvContentPartPr>
              <p14:xfrm>
                <a:off x="5461543" y="2483041"/>
                <a:ext cx="122400" cy="165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E19976F-D6E3-4BD0-BE09-3C3483522F5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43543" y="2465041"/>
                  <a:ext cx="158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37E89AA-2448-451B-81DF-5CEE89B7C4D4}"/>
                    </a:ext>
                  </a:extLst>
                </p14:cNvPr>
                <p14:cNvContentPartPr/>
                <p14:nvPr/>
              </p14:nvContentPartPr>
              <p14:xfrm>
                <a:off x="5739103" y="2520481"/>
                <a:ext cx="117000" cy="1206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37E89AA-2448-451B-81DF-5CEE89B7C4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21463" y="2502841"/>
                  <a:ext cx="1526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6362400-2F5C-4F38-A7EF-9F8BE0E65810}"/>
              </a:ext>
            </a:extLst>
          </p:cNvPr>
          <p:cNvGrpSpPr/>
          <p:nvPr/>
        </p:nvGrpSpPr>
        <p:grpSpPr>
          <a:xfrm>
            <a:off x="6136543" y="2448841"/>
            <a:ext cx="700920" cy="352080"/>
            <a:chOff x="6136543" y="2448841"/>
            <a:chExt cx="70092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1014087-9C2E-44D8-B494-A93E07CE6E6F}"/>
                    </a:ext>
                  </a:extLst>
                </p14:cNvPr>
                <p14:cNvContentPartPr/>
                <p14:nvPr/>
              </p14:nvContentPartPr>
              <p14:xfrm>
                <a:off x="6136543" y="2514001"/>
                <a:ext cx="106200" cy="148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1014087-9C2E-44D8-B494-A93E07CE6E6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18543" y="2496001"/>
                  <a:ext cx="14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B9A2281-EF24-4E97-8B11-1B9477C3EFE3}"/>
                    </a:ext>
                  </a:extLst>
                </p14:cNvPr>
                <p14:cNvContentPartPr/>
                <p14:nvPr/>
              </p14:nvContentPartPr>
              <p14:xfrm>
                <a:off x="6266503" y="2448841"/>
                <a:ext cx="72720" cy="219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B9A2281-EF24-4E97-8B11-1B9477C3EFE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48863" y="2430841"/>
                  <a:ext cx="108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75E1DD9-7953-4161-B3B1-2868A04AF0AD}"/>
                    </a:ext>
                  </a:extLst>
                </p14:cNvPr>
                <p14:cNvContentPartPr/>
                <p14:nvPr/>
              </p14:nvContentPartPr>
              <p14:xfrm>
                <a:off x="6274783" y="2526601"/>
                <a:ext cx="236160" cy="142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75E1DD9-7953-4161-B3B1-2868A04AF0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56783" y="2508601"/>
                  <a:ext cx="271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81D2B7E-9228-4515-BCFA-8EFB3760B4EA}"/>
                    </a:ext>
                  </a:extLst>
                </p14:cNvPr>
                <p14:cNvContentPartPr/>
                <p14:nvPr/>
              </p14:nvContentPartPr>
              <p14:xfrm>
                <a:off x="6506623" y="2495281"/>
                <a:ext cx="57960" cy="173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81D2B7E-9228-4515-BCFA-8EFB3760B4E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88623" y="2477641"/>
                  <a:ext cx="93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DD4AE64-7C46-4599-9083-844A8DF29F37}"/>
                    </a:ext>
                  </a:extLst>
                </p14:cNvPr>
                <p14:cNvContentPartPr/>
                <p14:nvPr/>
              </p14:nvContentPartPr>
              <p14:xfrm>
                <a:off x="6608143" y="2560801"/>
                <a:ext cx="111600" cy="136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DD4AE64-7C46-4599-9083-844A8DF29F3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90143" y="2542801"/>
                  <a:ext cx="147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E775A7C-86A2-40BE-A26A-5C46742911CF}"/>
                    </a:ext>
                  </a:extLst>
                </p14:cNvPr>
                <p14:cNvContentPartPr/>
                <p14:nvPr/>
              </p14:nvContentPartPr>
              <p14:xfrm>
                <a:off x="6734143" y="2553961"/>
                <a:ext cx="103320" cy="2469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E775A7C-86A2-40BE-A26A-5C46742911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16503" y="2535961"/>
                  <a:ext cx="13896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C814E8F-A848-40EA-932E-C377D9C81A76}"/>
              </a:ext>
            </a:extLst>
          </p:cNvPr>
          <p:cNvGrpSpPr/>
          <p:nvPr/>
        </p:nvGrpSpPr>
        <p:grpSpPr>
          <a:xfrm>
            <a:off x="7073623" y="2464681"/>
            <a:ext cx="209880" cy="236160"/>
            <a:chOff x="7073623" y="2464681"/>
            <a:chExt cx="20988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6D9C8BD-5E5E-4FB5-8507-D90181706D14}"/>
                    </a:ext>
                  </a:extLst>
                </p14:cNvPr>
                <p14:cNvContentPartPr/>
                <p14:nvPr/>
              </p14:nvContentPartPr>
              <p14:xfrm>
                <a:off x="7128703" y="2464681"/>
                <a:ext cx="122400" cy="236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6D9C8BD-5E5E-4FB5-8507-D90181706D1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10703" y="2447041"/>
                  <a:ext cx="158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DE4338B-D626-4251-96F8-81BE151D4AC1}"/>
                    </a:ext>
                  </a:extLst>
                </p14:cNvPr>
                <p14:cNvContentPartPr/>
                <p14:nvPr/>
              </p14:nvContentPartPr>
              <p14:xfrm>
                <a:off x="7073623" y="2572321"/>
                <a:ext cx="209880" cy="255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DE4338B-D626-4251-96F8-81BE151D4A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55983" y="2554321"/>
                  <a:ext cx="2455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301018A-F4CF-414C-9091-CB8E8ED911CB}"/>
                  </a:ext>
                </a:extLst>
              </p14:cNvPr>
              <p14:cNvContentPartPr/>
              <p14:nvPr/>
            </p14:nvContentPartPr>
            <p14:xfrm>
              <a:off x="7051663" y="2427601"/>
              <a:ext cx="248040" cy="3052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301018A-F4CF-414C-9091-CB8E8ED911C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998023" y="2319961"/>
                <a:ext cx="3556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48EAF56B-798C-4679-98FE-96BCF058615E}"/>
                  </a:ext>
                </a:extLst>
              </p14:cNvPr>
              <p14:cNvContentPartPr/>
              <p14:nvPr/>
            </p14:nvContentPartPr>
            <p14:xfrm>
              <a:off x="6917023" y="2379721"/>
              <a:ext cx="500760" cy="4284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48EAF56B-798C-4679-98FE-96BCF058615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99383" y="2272081"/>
                <a:ext cx="536400" cy="64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D771D2B-F13B-4CB6-9866-97633667C049}"/>
              </a:ext>
            </a:extLst>
          </p:cNvPr>
          <p:cNvGrpSpPr/>
          <p:nvPr/>
        </p:nvGrpSpPr>
        <p:grpSpPr>
          <a:xfrm>
            <a:off x="1261063" y="2037361"/>
            <a:ext cx="458640" cy="189720"/>
            <a:chOff x="1261063" y="2037361"/>
            <a:chExt cx="45864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D123F61-4E42-4CF1-95F5-C2446110CE71}"/>
                    </a:ext>
                  </a:extLst>
                </p14:cNvPr>
                <p14:cNvContentPartPr/>
                <p14:nvPr/>
              </p14:nvContentPartPr>
              <p14:xfrm>
                <a:off x="1261063" y="2037361"/>
                <a:ext cx="106920" cy="1731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D123F61-4E42-4CF1-95F5-C2446110CE7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43423" y="2019361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7B7BEB7-A63A-4F21-AEED-D10E7E7401A8}"/>
                    </a:ext>
                  </a:extLst>
                </p14:cNvPr>
                <p14:cNvContentPartPr/>
                <p14:nvPr/>
              </p14:nvContentPartPr>
              <p14:xfrm>
                <a:off x="1394983" y="2087401"/>
                <a:ext cx="122400" cy="1249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7B7BEB7-A63A-4F21-AEED-D10E7E74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77343" y="2069401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8622317-493B-490C-BF0D-68080A7CEDE6}"/>
                    </a:ext>
                  </a:extLst>
                </p14:cNvPr>
                <p14:cNvContentPartPr/>
                <p14:nvPr/>
              </p14:nvContentPartPr>
              <p14:xfrm>
                <a:off x="1528183" y="2107921"/>
                <a:ext cx="191520" cy="119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8622317-493B-490C-BF0D-68080A7CED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10543" y="2089921"/>
                  <a:ext cx="2271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B52E255-D83E-4EB3-B0E3-71BED1377A69}"/>
              </a:ext>
            </a:extLst>
          </p:cNvPr>
          <p:cNvGrpSpPr/>
          <p:nvPr/>
        </p:nvGrpSpPr>
        <p:grpSpPr>
          <a:xfrm>
            <a:off x="2233063" y="2095681"/>
            <a:ext cx="5092200" cy="639720"/>
            <a:chOff x="2233063" y="2095681"/>
            <a:chExt cx="5092200" cy="63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142032A-EDCB-4AAB-9E9F-511D3080F787}"/>
                    </a:ext>
                  </a:extLst>
                </p14:cNvPr>
                <p14:cNvContentPartPr/>
                <p14:nvPr/>
              </p14:nvContentPartPr>
              <p14:xfrm>
                <a:off x="7173343" y="2494561"/>
                <a:ext cx="360" cy="187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142032A-EDCB-4AAB-9E9F-511D3080F7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55343" y="2476561"/>
                  <a:ext cx="3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36DB2EE-7862-4158-B728-D6DBA02FA9B8}"/>
                    </a:ext>
                  </a:extLst>
                </p14:cNvPr>
                <p14:cNvContentPartPr/>
                <p14:nvPr/>
              </p14:nvContentPartPr>
              <p14:xfrm>
                <a:off x="7140943" y="2462521"/>
                <a:ext cx="171000" cy="272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36DB2EE-7862-4158-B728-D6DBA02FA9B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122943" y="2444521"/>
                  <a:ext cx="206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1492F0-A365-4B96-84A6-789E85952F7C}"/>
                    </a:ext>
                  </a:extLst>
                </p14:cNvPr>
                <p14:cNvContentPartPr/>
                <p14:nvPr/>
              </p14:nvContentPartPr>
              <p14:xfrm>
                <a:off x="7079743" y="2597521"/>
                <a:ext cx="245520" cy="46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1492F0-A365-4B96-84A6-789E85952F7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62103" y="2579521"/>
                  <a:ext cx="281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BEE63F1-63D3-472B-BE6C-202633E9FB3C}"/>
                    </a:ext>
                  </a:extLst>
                </p14:cNvPr>
                <p14:cNvContentPartPr/>
                <p14:nvPr/>
              </p14:nvContentPartPr>
              <p14:xfrm>
                <a:off x="2233063" y="2095681"/>
                <a:ext cx="4827600" cy="4125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BEE63F1-63D3-472B-BE6C-202633E9FB3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15063" y="2077681"/>
                  <a:ext cx="48632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6D1E3F3-244F-4AEF-AD06-B087B65DDFFF}"/>
                    </a:ext>
                  </a:extLst>
                </p14:cNvPr>
                <p14:cNvContentPartPr/>
                <p14:nvPr/>
              </p14:nvContentPartPr>
              <p14:xfrm>
                <a:off x="6860143" y="2437321"/>
                <a:ext cx="159120" cy="1278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6D1E3F3-244F-4AEF-AD06-B087B65DDF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42503" y="2419321"/>
                  <a:ext cx="1947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D4530EF-821D-4D0F-A81C-588CC2CF7DDE}"/>
              </a:ext>
            </a:extLst>
          </p:cNvPr>
          <p:cNvGrpSpPr/>
          <p:nvPr/>
        </p:nvGrpSpPr>
        <p:grpSpPr>
          <a:xfrm>
            <a:off x="1761103" y="3018361"/>
            <a:ext cx="1071720" cy="183600"/>
            <a:chOff x="1761103" y="3018361"/>
            <a:chExt cx="107172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A772257-924D-49AF-B11A-8F52D26B0C2F}"/>
                    </a:ext>
                  </a:extLst>
                </p14:cNvPr>
                <p14:cNvContentPartPr/>
                <p14:nvPr/>
              </p14:nvContentPartPr>
              <p14:xfrm>
                <a:off x="1761103" y="3047161"/>
                <a:ext cx="117360" cy="1368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A772257-924D-49AF-B11A-8F52D26B0C2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743103" y="3029161"/>
                  <a:ext cx="153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A77F984-A8A8-468A-AF61-1F1FBF3400C4}"/>
                    </a:ext>
                  </a:extLst>
                </p14:cNvPr>
                <p14:cNvContentPartPr/>
                <p14:nvPr/>
              </p14:nvContentPartPr>
              <p14:xfrm>
                <a:off x="1927783" y="3047881"/>
                <a:ext cx="130680" cy="1371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A77F984-A8A8-468A-AF61-1F1FBF3400C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909783" y="3030241"/>
                  <a:ext cx="166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D45F679-06FB-4C7F-8788-3F8E044630C9}"/>
                    </a:ext>
                  </a:extLst>
                </p14:cNvPr>
                <p14:cNvContentPartPr/>
                <p14:nvPr/>
              </p14:nvContentPartPr>
              <p14:xfrm>
                <a:off x="2090503" y="3070561"/>
                <a:ext cx="207720" cy="1224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D45F679-06FB-4C7F-8788-3F8E044630C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72863" y="3052561"/>
                  <a:ext cx="243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41E9995-7DBF-4D7F-B769-684FB3EE9C1E}"/>
                    </a:ext>
                  </a:extLst>
                </p14:cNvPr>
                <p14:cNvContentPartPr/>
                <p14:nvPr/>
              </p14:nvContentPartPr>
              <p14:xfrm>
                <a:off x="2395423" y="3103681"/>
                <a:ext cx="132480" cy="3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41E9995-7DBF-4D7F-B769-684FB3EE9C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77783" y="3086041"/>
                  <a:ext cx="168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0C5740E-D616-43E6-A52A-A559221E2A6C}"/>
                    </a:ext>
                  </a:extLst>
                </p14:cNvPr>
                <p14:cNvContentPartPr/>
                <p14:nvPr/>
              </p14:nvContentPartPr>
              <p14:xfrm>
                <a:off x="2444383" y="3139321"/>
                <a:ext cx="110160" cy="154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0C5740E-D616-43E6-A52A-A559221E2A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26383" y="3121681"/>
                  <a:ext cx="145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CB698EE-F933-4474-82EA-408C0950EB19}"/>
                    </a:ext>
                  </a:extLst>
                </p14:cNvPr>
                <p14:cNvContentPartPr/>
                <p14:nvPr/>
              </p14:nvContentPartPr>
              <p14:xfrm>
                <a:off x="2605663" y="3041041"/>
                <a:ext cx="102960" cy="126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CB698EE-F933-4474-82EA-408C0950EB1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87663" y="3023401"/>
                  <a:ext cx="138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18B1EB9-029B-444F-9D62-F56909317A72}"/>
                    </a:ext>
                  </a:extLst>
                </p14:cNvPr>
                <p14:cNvContentPartPr/>
                <p14:nvPr/>
              </p14:nvContentPartPr>
              <p14:xfrm>
                <a:off x="2787463" y="3018361"/>
                <a:ext cx="45360" cy="183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18B1EB9-029B-444F-9D62-F56909317A7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69823" y="3000361"/>
                  <a:ext cx="81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0EB59CA-9EBE-4CD4-A96E-6F22F379A43C}"/>
                    </a:ext>
                  </a:extLst>
                </p14:cNvPr>
                <p14:cNvContentPartPr/>
                <p14:nvPr/>
              </p14:nvContentPartPr>
              <p14:xfrm>
                <a:off x="2749303" y="3025201"/>
                <a:ext cx="49320" cy="270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0EB59CA-9EBE-4CD4-A96E-6F22F379A43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31303" y="3007201"/>
                  <a:ext cx="849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F5904CC5-DB04-4B5B-B619-D725F4D47339}"/>
              </a:ext>
            </a:extLst>
          </p:cNvPr>
          <p:cNvGrpSpPr/>
          <p:nvPr/>
        </p:nvGrpSpPr>
        <p:grpSpPr>
          <a:xfrm>
            <a:off x="2111023" y="3448201"/>
            <a:ext cx="739080" cy="265680"/>
            <a:chOff x="2111023" y="3448201"/>
            <a:chExt cx="7390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2071544-A342-46E2-B338-2984E11C62D0}"/>
                    </a:ext>
                  </a:extLst>
                </p14:cNvPr>
                <p14:cNvContentPartPr/>
                <p14:nvPr/>
              </p14:nvContentPartPr>
              <p14:xfrm>
                <a:off x="2151703" y="3448201"/>
                <a:ext cx="142560" cy="2656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2071544-A342-46E2-B338-2984E11C62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33703" y="3430561"/>
                  <a:ext cx="178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85BA4A9-1A88-4948-B781-608BBAD74440}"/>
                    </a:ext>
                  </a:extLst>
                </p14:cNvPr>
                <p14:cNvContentPartPr/>
                <p14:nvPr/>
              </p14:nvContentPartPr>
              <p14:xfrm>
                <a:off x="2111023" y="3601561"/>
                <a:ext cx="146880" cy="255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85BA4A9-1A88-4948-B781-608BBAD7444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93023" y="3583561"/>
                  <a:ext cx="182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2F64427-B7BF-48C1-AC1C-BA524E2E02D5}"/>
                    </a:ext>
                  </a:extLst>
                </p14:cNvPr>
                <p14:cNvContentPartPr/>
                <p14:nvPr/>
              </p14:nvContentPartPr>
              <p14:xfrm>
                <a:off x="2383183" y="3596881"/>
                <a:ext cx="150840" cy="72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2F64427-B7BF-48C1-AC1C-BA524E2E02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65543" y="3579241"/>
                  <a:ext cx="186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C355E54-2FD2-424F-BE12-830B3C2A22CC}"/>
                    </a:ext>
                  </a:extLst>
                </p14:cNvPr>
                <p14:cNvContentPartPr/>
                <p14:nvPr/>
              </p14:nvContentPartPr>
              <p14:xfrm>
                <a:off x="2428183" y="3651961"/>
                <a:ext cx="114120" cy="118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C355E54-2FD2-424F-BE12-830B3C2A22C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10183" y="3633961"/>
                  <a:ext cx="149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F5631B6-0CA1-4501-B326-33301FDD7AAB}"/>
                    </a:ext>
                  </a:extLst>
                </p14:cNvPr>
                <p14:cNvContentPartPr/>
                <p14:nvPr/>
              </p14:nvContentPartPr>
              <p14:xfrm>
                <a:off x="2593423" y="3501841"/>
                <a:ext cx="38160" cy="1116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F5631B6-0CA1-4501-B326-33301FDD7AA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575783" y="3483841"/>
                  <a:ext cx="73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5DE7680-0411-4C92-A359-6279ED64AAAE}"/>
                    </a:ext>
                  </a:extLst>
                </p14:cNvPr>
                <p14:cNvContentPartPr/>
                <p14:nvPr/>
              </p14:nvContentPartPr>
              <p14:xfrm>
                <a:off x="2692423" y="3491761"/>
                <a:ext cx="8640" cy="1033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5DE7680-0411-4C92-A359-6279ED64AAA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74423" y="3473761"/>
                  <a:ext cx="44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EDF69DE-8C7F-4BCA-97FA-071E5A7F869F}"/>
                    </a:ext>
                  </a:extLst>
                </p14:cNvPr>
                <p14:cNvContentPartPr/>
                <p14:nvPr/>
              </p14:nvContentPartPr>
              <p14:xfrm>
                <a:off x="2818063" y="3550801"/>
                <a:ext cx="7200" cy="75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EDF69DE-8C7F-4BCA-97FA-071E5A7F869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00423" y="3533161"/>
                  <a:ext cx="42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3953D9F-E2E9-4891-B862-EF5056E0226A}"/>
                    </a:ext>
                  </a:extLst>
                </p14:cNvPr>
                <p14:cNvContentPartPr/>
                <p14:nvPr/>
              </p14:nvContentPartPr>
              <p14:xfrm>
                <a:off x="2814463" y="3617401"/>
                <a:ext cx="35640" cy="806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3953D9F-E2E9-4891-B862-EF5056E022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96463" y="3599401"/>
                  <a:ext cx="712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D7DBC97-3A4A-4C8C-B153-0B36C2EB3C5D}"/>
              </a:ext>
            </a:extLst>
          </p:cNvPr>
          <p:cNvGrpSpPr/>
          <p:nvPr/>
        </p:nvGrpSpPr>
        <p:grpSpPr>
          <a:xfrm>
            <a:off x="1890703" y="3901081"/>
            <a:ext cx="1098360" cy="206280"/>
            <a:chOff x="1890703" y="3901081"/>
            <a:chExt cx="109836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B8D6417-3E12-40E2-8C92-A35325AC0B08}"/>
                    </a:ext>
                  </a:extLst>
                </p14:cNvPr>
                <p14:cNvContentPartPr/>
                <p14:nvPr/>
              </p14:nvContentPartPr>
              <p14:xfrm>
                <a:off x="1890703" y="3914761"/>
                <a:ext cx="78120" cy="1620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B8D6417-3E12-40E2-8C92-A35325AC0B0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73063" y="3897121"/>
                  <a:ext cx="113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96A5771-7350-40E1-BDAD-7D308528C0B9}"/>
                    </a:ext>
                  </a:extLst>
                </p14:cNvPr>
                <p14:cNvContentPartPr/>
                <p14:nvPr/>
              </p14:nvContentPartPr>
              <p14:xfrm>
                <a:off x="2012023" y="3969841"/>
                <a:ext cx="79920" cy="1263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96A5771-7350-40E1-BDAD-7D308528C0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94023" y="3951841"/>
                  <a:ext cx="115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30A2111-E0EA-4322-B2C6-733B83331DE6}"/>
                    </a:ext>
                  </a:extLst>
                </p14:cNvPr>
                <p14:cNvContentPartPr/>
                <p14:nvPr/>
              </p14:nvContentPartPr>
              <p14:xfrm>
                <a:off x="2129743" y="3956161"/>
                <a:ext cx="180720" cy="1454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30A2111-E0EA-4322-B2C6-733B83331DE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112103" y="3938161"/>
                  <a:ext cx="216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3E75AB0-7DBC-4DE7-9A05-BC6FAC143161}"/>
                    </a:ext>
                  </a:extLst>
                </p14:cNvPr>
                <p14:cNvContentPartPr/>
                <p14:nvPr/>
              </p14:nvContentPartPr>
              <p14:xfrm>
                <a:off x="2297863" y="3974881"/>
                <a:ext cx="126720" cy="1044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3E75AB0-7DBC-4DE7-9A05-BC6FAC14316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79863" y="3956881"/>
                  <a:ext cx="162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F795800-6472-405D-8738-D65B73587DA2}"/>
                    </a:ext>
                  </a:extLst>
                </p14:cNvPr>
                <p14:cNvContentPartPr/>
                <p14:nvPr/>
              </p14:nvContentPartPr>
              <p14:xfrm>
                <a:off x="2477143" y="3901081"/>
                <a:ext cx="48960" cy="2062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F795800-6472-405D-8738-D65B73587DA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59503" y="3883441"/>
                  <a:ext cx="84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06FF237-36EC-4945-83EB-A3ABA68BE82B}"/>
                    </a:ext>
                  </a:extLst>
                </p14:cNvPr>
                <p14:cNvContentPartPr/>
                <p14:nvPr/>
              </p14:nvContentPartPr>
              <p14:xfrm>
                <a:off x="2448343" y="3983521"/>
                <a:ext cx="369000" cy="392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06FF237-36EC-4945-83EB-A3ABA68BE82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30703" y="3965521"/>
                  <a:ext cx="404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1CD87B2-BF55-4DFD-B29A-12592E40B85B}"/>
                    </a:ext>
                  </a:extLst>
                </p14:cNvPr>
                <p14:cNvContentPartPr/>
                <p14:nvPr/>
              </p14:nvContentPartPr>
              <p14:xfrm>
                <a:off x="2716543" y="4045081"/>
                <a:ext cx="102240" cy="399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1CD87B2-BF55-4DFD-B29A-12592E40B8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98903" y="4027441"/>
                  <a:ext cx="137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DC34445-CF37-4C1E-AFD7-7357BC616909}"/>
                    </a:ext>
                  </a:extLst>
                </p14:cNvPr>
                <p14:cNvContentPartPr/>
                <p14:nvPr/>
              </p14:nvContentPartPr>
              <p14:xfrm>
                <a:off x="2879623" y="3934921"/>
                <a:ext cx="109440" cy="1414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DC34445-CF37-4C1E-AFD7-7357BC61690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61623" y="3917281"/>
                  <a:ext cx="14508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978FFEC5-C941-49E4-B625-39024E8E8E94}"/>
              </a:ext>
            </a:extLst>
          </p:cNvPr>
          <p:cNvGrpSpPr/>
          <p:nvPr/>
        </p:nvGrpSpPr>
        <p:grpSpPr>
          <a:xfrm>
            <a:off x="716383" y="4310401"/>
            <a:ext cx="1191600" cy="267840"/>
            <a:chOff x="716383" y="4310401"/>
            <a:chExt cx="119160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4A945BE-6055-4E48-B140-CD035742D628}"/>
                    </a:ext>
                  </a:extLst>
                </p14:cNvPr>
                <p14:cNvContentPartPr/>
                <p14:nvPr/>
              </p14:nvContentPartPr>
              <p14:xfrm>
                <a:off x="716383" y="4310401"/>
                <a:ext cx="97920" cy="2084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4A945BE-6055-4E48-B140-CD035742D6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8383" y="4292761"/>
                  <a:ext cx="133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148EACC-4ADE-4E40-976E-29B6DEC3CA77}"/>
                    </a:ext>
                  </a:extLst>
                </p14:cNvPr>
                <p14:cNvContentPartPr/>
                <p14:nvPr/>
              </p14:nvContentPartPr>
              <p14:xfrm>
                <a:off x="907183" y="4497961"/>
                <a:ext cx="16560" cy="122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148EACC-4ADE-4E40-976E-29B6DEC3CA7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9543" y="4480321"/>
                  <a:ext cx="52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2B10832-FC6D-445C-8B7C-3CC6960D4778}"/>
                    </a:ext>
                  </a:extLst>
                </p14:cNvPr>
                <p14:cNvContentPartPr/>
                <p14:nvPr/>
              </p14:nvContentPartPr>
              <p14:xfrm>
                <a:off x="1000783" y="4342441"/>
                <a:ext cx="179280" cy="2358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2B10832-FC6D-445C-8B7C-3CC6960D477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3143" y="4324801"/>
                  <a:ext cx="214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B6FEC5C-C9FC-4BD0-9A34-137798F50617}"/>
                    </a:ext>
                  </a:extLst>
                </p14:cNvPr>
                <p14:cNvContentPartPr/>
                <p14:nvPr/>
              </p14:nvContentPartPr>
              <p14:xfrm>
                <a:off x="1216423" y="4353961"/>
                <a:ext cx="49320" cy="2109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B6FEC5C-C9FC-4BD0-9A34-137798F5061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98423" y="4336321"/>
                  <a:ext cx="84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2CC7DC2-EA2E-4914-A9AF-248E1D69FF75}"/>
                    </a:ext>
                  </a:extLst>
                </p14:cNvPr>
                <p14:cNvContentPartPr/>
                <p14:nvPr/>
              </p14:nvContentPartPr>
              <p14:xfrm>
                <a:off x="1208143" y="4412641"/>
                <a:ext cx="191520" cy="1350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2CC7DC2-EA2E-4914-A9AF-248E1D69FF7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90503" y="4394641"/>
                  <a:ext cx="22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7E16A14-7249-4C6F-B438-E329D2305BBC}"/>
                    </a:ext>
                  </a:extLst>
                </p14:cNvPr>
                <p14:cNvContentPartPr/>
                <p14:nvPr/>
              </p14:nvContentPartPr>
              <p14:xfrm>
                <a:off x="1451863" y="4397521"/>
                <a:ext cx="78120" cy="1591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7E16A14-7249-4C6F-B438-E329D2305BB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433863" y="4379521"/>
                  <a:ext cx="113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77E363B-B00C-4D44-A5A0-B07DD0DFBDBE}"/>
                    </a:ext>
                  </a:extLst>
                </p14:cNvPr>
                <p14:cNvContentPartPr/>
                <p14:nvPr/>
              </p14:nvContentPartPr>
              <p14:xfrm>
                <a:off x="1541503" y="4402201"/>
                <a:ext cx="163080" cy="1472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77E363B-B00C-4D44-A5A0-B07DD0DFBDB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523863" y="4384201"/>
                  <a:ext cx="198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7520298-8445-4FBF-A850-309E49B923C2}"/>
                    </a:ext>
                  </a:extLst>
                </p14:cNvPr>
                <p14:cNvContentPartPr/>
                <p14:nvPr/>
              </p14:nvContentPartPr>
              <p14:xfrm>
                <a:off x="1679743" y="4333441"/>
                <a:ext cx="69480" cy="213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7520298-8445-4FBF-A850-309E49B923C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662103" y="4315441"/>
                  <a:ext cx="105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113CF01-41D1-422C-9F0C-3B6498E732CF}"/>
                    </a:ext>
                  </a:extLst>
                </p14:cNvPr>
                <p14:cNvContentPartPr/>
                <p14:nvPr/>
              </p14:nvContentPartPr>
              <p14:xfrm>
                <a:off x="1823023" y="4420201"/>
                <a:ext cx="84960" cy="1465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113CF01-41D1-422C-9F0C-3B6498E732C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805023" y="4402201"/>
                  <a:ext cx="12060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C037D1F4-8890-4108-82D9-D2367BD98DC1}"/>
              </a:ext>
            </a:extLst>
          </p:cNvPr>
          <p:cNvGrpSpPr/>
          <p:nvPr/>
        </p:nvGrpSpPr>
        <p:grpSpPr>
          <a:xfrm>
            <a:off x="2244943" y="4213921"/>
            <a:ext cx="1509120" cy="325800"/>
            <a:chOff x="2244943" y="4213921"/>
            <a:chExt cx="150912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23731F58-C5D5-4BDC-A561-38C38F2D49AC}"/>
                    </a:ext>
                  </a:extLst>
                </p14:cNvPr>
                <p14:cNvContentPartPr/>
                <p14:nvPr/>
              </p14:nvContentPartPr>
              <p14:xfrm>
                <a:off x="2244943" y="4356121"/>
                <a:ext cx="232200" cy="1681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3731F58-C5D5-4BDC-A561-38C38F2D49A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27303" y="4338481"/>
                  <a:ext cx="267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72EC2EA-9E06-4B2B-BBEC-12E7ECAA2FDA}"/>
                    </a:ext>
                  </a:extLst>
                </p14:cNvPr>
                <p14:cNvContentPartPr/>
                <p14:nvPr/>
              </p14:nvContentPartPr>
              <p14:xfrm>
                <a:off x="2476063" y="4337761"/>
                <a:ext cx="54000" cy="1839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72EC2EA-9E06-4B2B-BBEC-12E7ECAA2FD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58063" y="4320121"/>
                  <a:ext cx="89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8AF9AA2-E5F1-4C61-86D4-99D95CE00BBD}"/>
                    </a:ext>
                  </a:extLst>
                </p14:cNvPr>
                <p14:cNvContentPartPr/>
                <p14:nvPr/>
              </p14:nvContentPartPr>
              <p14:xfrm>
                <a:off x="2541943" y="4326601"/>
                <a:ext cx="252360" cy="2131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8AF9AA2-E5F1-4C61-86D4-99D95CE00BB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523943" y="4308601"/>
                  <a:ext cx="288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A39E529-311B-4BC6-833F-108BD993B2EB}"/>
                    </a:ext>
                  </a:extLst>
                </p14:cNvPr>
                <p14:cNvContentPartPr/>
                <p14:nvPr/>
              </p14:nvContentPartPr>
              <p14:xfrm>
                <a:off x="2720863" y="4308241"/>
                <a:ext cx="145800" cy="2026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A39E529-311B-4BC6-833F-108BD993B2E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702863" y="4290601"/>
                  <a:ext cx="181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7CC6B1A-D6FA-49E8-92D1-0420C532563D}"/>
                    </a:ext>
                  </a:extLst>
                </p14:cNvPr>
                <p14:cNvContentPartPr/>
                <p14:nvPr/>
              </p14:nvContentPartPr>
              <p14:xfrm>
                <a:off x="2802223" y="4380601"/>
                <a:ext cx="236160" cy="1414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7CC6B1A-D6FA-49E8-92D1-0420C532563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784223" y="4362961"/>
                  <a:ext cx="271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95D30C81-0EEC-46FD-8A0D-8B6790F89264}"/>
                    </a:ext>
                  </a:extLst>
                </p14:cNvPr>
                <p14:cNvContentPartPr/>
                <p14:nvPr/>
              </p14:nvContentPartPr>
              <p14:xfrm>
                <a:off x="3078343" y="4389241"/>
                <a:ext cx="167400" cy="124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95D30C81-0EEC-46FD-8A0D-8B6790F8926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60703" y="4371241"/>
                  <a:ext cx="203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17DD83C-196E-4A08-ADFB-224CB62B5642}"/>
                    </a:ext>
                  </a:extLst>
                </p14:cNvPr>
                <p14:cNvContentPartPr/>
                <p14:nvPr/>
              </p14:nvContentPartPr>
              <p14:xfrm>
                <a:off x="3265543" y="4370521"/>
                <a:ext cx="97200" cy="1418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17DD83C-196E-4A08-ADFB-224CB62B564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247903" y="4352521"/>
                  <a:ext cx="132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E2F0077-1391-41A3-AFB7-AF223278FA8B}"/>
                    </a:ext>
                  </a:extLst>
                </p14:cNvPr>
                <p14:cNvContentPartPr/>
                <p14:nvPr/>
              </p14:nvContentPartPr>
              <p14:xfrm>
                <a:off x="3578743" y="4372321"/>
                <a:ext cx="28800" cy="1191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E2F0077-1391-41A3-AFB7-AF223278FA8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561103" y="4354321"/>
                  <a:ext cx="64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827D32A-C5AF-4CCD-98BA-E4123DD9CEED}"/>
                    </a:ext>
                  </a:extLst>
                </p14:cNvPr>
                <p14:cNvContentPartPr/>
                <p14:nvPr/>
              </p14:nvContentPartPr>
              <p14:xfrm>
                <a:off x="3572983" y="4310401"/>
                <a:ext cx="181080" cy="1720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827D32A-C5AF-4CCD-98BA-E4123DD9CEE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555343" y="4292761"/>
                  <a:ext cx="216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7121AA2-F15C-4AC7-A3A9-D0A2520EBA4D}"/>
                    </a:ext>
                  </a:extLst>
                </p14:cNvPr>
                <p14:cNvContentPartPr/>
                <p14:nvPr/>
              </p14:nvContentPartPr>
              <p14:xfrm>
                <a:off x="3517903" y="4213921"/>
                <a:ext cx="69480" cy="558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7121AA2-F15C-4AC7-A3A9-D0A2520EBA4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99903" y="4195921"/>
                  <a:ext cx="10512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8A79B88D-A654-40CA-AD00-7C2E9C5A7AF9}"/>
                  </a:ext>
                </a:extLst>
              </p14:cNvPr>
              <p14:cNvContentPartPr/>
              <p14:nvPr/>
            </p14:nvContentPartPr>
            <p14:xfrm>
              <a:off x="4062583" y="4281241"/>
              <a:ext cx="131400" cy="16488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8A79B88D-A654-40CA-AD00-7C2E9C5A7AF9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044583" y="4263241"/>
                <a:ext cx="1670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62EAACF-57A8-4C54-A526-FA08E46D9C65}"/>
                  </a:ext>
                </a:extLst>
              </p14:cNvPr>
              <p14:cNvContentPartPr/>
              <p14:nvPr/>
            </p14:nvContentPartPr>
            <p14:xfrm>
              <a:off x="2051983" y="4943281"/>
              <a:ext cx="115560" cy="17064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62EAACF-57A8-4C54-A526-FA08E46D9C65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033983" y="4925641"/>
                <a:ext cx="1512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6236ACB7-5596-494A-9CE9-C473AF06007C}"/>
                  </a:ext>
                </a:extLst>
              </p14:cNvPr>
              <p14:cNvContentPartPr/>
              <p14:nvPr/>
            </p14:nvContentPartPr>
            <p14:xfrm>
              <a:off x="2224063" y="4950841"/>
              <a:ext cx="183960" cy="17244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6236ACB7-5596-494A-9CE9-C473AF06007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206423" y="4933201"/>
                <a:ext cx="2196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D1A9EA4B-8BA7-4FD8-8EEA-6923B09BD462}"/>
                  </a:ext>
                </a:extLst>
              </p14:cNvPr>
              <p14:cNvContentPartPr/>
              <p14:nvPr/>
            </p14:nvContentPartPr>
            <p14:xfrm>
              <a:off x="2422423" y="4992241"/>
              <a:ext cx="194760" cy="1422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D1A9EA4B-8BA7-4FD8-8EEA-6923B09BD46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404423" y="4974241"/>
                <a:ext cx="230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A74812BD-7AED-430B-8086-32A31A68CDC1}"/>
                  </a:ext>
                </a:extLst>
              </p14:cNvPr>
              <p14:cNvContentPartPr/>
              <p14:nvPr/>
            </p14:nvContentPartPr>
            <p14:xfrm>
              <a:off x="2818423" y="5034001"/>
              <a:ext cx="170280" cy="468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A74812BD-7AED-430B-8086-32A31A68CDC1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800783" y="5016001"/>
                <a:ext cx="205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59A1E8A4-23EF-462A-9FA5-5AD90E9231BB}"/>
                  </a:ext>
                </a:extLst>
              </p14:cNvPr>
              <p14:cNvContentPartPr/>
              <p14:nvPr/>
            </p14:nvContentPartPr>
            <p14:xfrm>
              <a:off x="2846863" y="5104201"/>
              <a:ext cx="142200" cy="172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59A1E8A4-23EF-462A-9FA5-5AD90E9231B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829223" y="5086561"/>
                <a:ext cx="1778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E0F89463-AB62-4A4C-9773-D461B0AFEDCE}"/>
              </a:ext>
            </a:extLst>
          </p:cNvPr>
          <p:cNvGrpSpPr/>
          <p:nvPr/>
        </p:nvGrpSpPr>
        <p:grpSpPr>
          <a:xfrm>
            <a:off x="3200383" y="4806841"/>
            <a:ext cx="1879560" cy="407160"/>
            <a:chOff x="3200383" y="4806841"/>
            <a:chExt cx="187956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BBB6047-85FF-40E7-98B3-C1DADE3FEE06}"/>
                    </a:ext>
                  </a:extLst>
                </p14:cNvPr>
                <p14:cNvContentPartPr/>
                <p14:nvPr/>
              </p14:nvContentPartPr>
              <p14:xfrm>
                <a:off x="3200383" y="4960201"/>
                <a:ext cx="110520" cy="1720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BBB6047-85FF-40E7-98B3-C1DADE3FEE0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182383" y="4942201"/>
                  <a:ext cx="146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6FF3DF9-9BA2-4BE3-9C19-D599283A7D87}"/>
                    </a:ext>
                  </a:extLst>
                </p14:cNvPr>
                <p14:cNvContentPartPr/>
                <p14:nvPr/>
              </p14:nvContentPartPr>
              <p14:xfrm>
                <a:off x="3371383" y="4960201"/>
                <a:ext cx="179280" cy="1706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6FF3DF9-9BA2-4BE3-9C19-D599283A7D8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353743" y="4942201"/>
                  <a:ext cx="214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8B5454F-A7BB-4140-A790-24A68C8E44DE}"/>
                    </a:ext>
                  </a:extLst>
                </p14:cNvPr>
                <p14:cNvContentPartPr/>
                <p14:nvPr/>
              </p14:nvContentPartPr>
              <p14:xfrm>
                <a:off x="3574063" y="4964521"/>
                <a:ext cx="216720" cy="1839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8B5454F-A7BB-4140-A790-24A68C8E44D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556063" y="4946521"/>
                  <a:ext cx="252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3B8FB06-54C0-4620-A679-8426C0335249}"/>
                    </a:ext>
                  </a:extLst>
                </p14:cNvPr>
                <p14:cNvContentPartPr/>
                <p14:nvPr/>
              </p14:nvContentPartPr>
              <p14:xfrm>
                <a:off x="3969343" y="5017441"/>
                <a:ext cx="223920" cy="165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3B8FB06-54C0-4620-A679-8426C033524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951343" y="4999441"/>
                  <a:ext cx="259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5DE3FCB-EB79-4648-B61C-8D4BF0078C28}"/>
                    </a:ext>
                  </a:extLst>
                </p14:cNvPr>
                <p14:cNvContentPartPr/>
                <p14:nvPr/>
              </p14:nvContentPartPr>
              <p14:xfrm>
                <a:off x="4062583" y="4953361"/>
                <a:ext cx="45000" cy="1893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5DE3FCB-EB79-4648-B61C-8D4BF0078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044943" y="4935361"/>
                  <a:ext cx="80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7FAC203-6B38-472B-ABF2-7B6C14FE84FB}"/>
                    </a:ext>
                  </a:extLst>
                </p14:cNvPr>
                <p14:cNvContentPartPr/>
                <p14:nvPr/>
              </p14:nvContentPartPr>
              <p14:xfrm>
                <a:off x="4407823" y="4965241"/>
                <a:ext cx="103320" cy="1602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7FAC203-6B38-472B-ABF2-7B6C14FE84F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390183" y="4947601"/>
                  <a:ext cx="138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4C546A3-E435-4E37-9939-A3F341AB0A1B}"/>
                    </a:ext>
                  </a:extLst>
                </p14:cNvPr>
                <p14:cNvContentPartPr/>
                <p14:nvPr/>
              </p14:nvContentPartPr>
              <p14:xfrm>
                <a:off x="4619863" y="4921321"/>
                <a:ext cx="159120" cy="2041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4C546A3-E435-4E37-9939-A3F341AB0A1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01863" y="4903681"/>
                  <a:ext cx="194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0CE2A30-256D-4D4C-94B4-8B6AF6E70BD8}"/>
                    </a:ext>
                  </a:extLst>
                </p14:cNvPr>
                <p14:cNvContentPartPr/>
                <p14:nvPr/>
              </p14:nvContentPartPr>
              <p14:xfrm>
                <a:off x="4867543" y="5001241"/>
                <a:ext cx="29160" cy="1144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0CE2A30-256D-4D4C-94B4-8B6AF6E70BD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849903" y="4983601"/>
                  <a:ext cx="64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AD0A396-2A89-4804-885F-59F940B7BE05}"/>
                    </a:ext>
                  </a:extLst>
                </p14:cNvPr>
                <p14:cNvContentPartPr/>
                <p14:nvPr/>
              </p14:nvContentPartPr>
              <p14:xfrm>
                <a:off x="4843423" y="4887121"/>
                <a:ext cx="41040" cy="547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AD0A396-2A89-4804-885F-59F940B7BE0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825423" y="4869481"/>
                  <a:ext cx="76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C7678D72-EC48-46D0-99F7-BD7A153117DD}"/>
                    </a:ext>
                  </a:extLst>
                </p14:cNvPr>
                <p14:cNvContentPartPr/>
                <p14:nvPr/>
              </p14:nvContentPartPr>
              <p14:xfrm>
                <a:off x="4940983" y="4879921"/>
                <a:ext cx="138960" cy="2318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C7678D72-EC48-46D0-99F7-BD7A153117D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23343" y="4862281"/>
                  <a:ext cx="174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48F3844-A161-48E5-B7B6-0DD660EFA12B}"/>
                    </a:ext>
                  </a:extLst>
                </p14:cNvPr>
                <p14:cNvContentPartPr/>
                <p14:nvPr/>
              </p14:nvContentPartPr>
              <p14:xfrm>
                <a:off x="4307023" y="4806841"/>
                <a:ext cx="114480" cy="4071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48F3844-A161-48E5-B7B6-0DD660EFA12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289023" y="4789201"/>
                  <a:ext cx="15012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77C7B5B-2D6F-4EB5-BF26-B3FD1C1C8830}"/>
              </a:ext>
            </a:extLst>
          </p:cNvPr>
          <p:cNvGrpSpPr/>
          <p:nvPr/>
        </p:nvGrpSpPr>
        <p:grpSpPr>
          <a:xfrm>
            <a:off x="5312143" y="4816201"/>
            <a:ext cx="1045440" cy="363960"/>
            <a:chOff x="5312143" y="4816201"/>
            <a:chExt cx="104544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4EEAF49-9E43-4488-8044-0E5085765B94}"/>
                    </a:ext>
                  </a:extLst>
                </p14:cNvPr>
                <p14:cNvContentPartPr/>
                <p14:nvPr/>
              </p14:nvContentPartPr>
              <p14:xfrm>
                <a:off x="5412583" y="4996561"/>
                <a:ext cx="20520" cy="118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4EEAF49-9E43-4488-8044-0E5085765B9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394943" y="4978921"/>
                  <a:ext cx="56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F8A29BF-61D5-4D90-B7F6-26F6A4CABCC7}"/>
                    </a:ext>
                  </a:extLst>
                </p14:cNvPr>
                <p14:cNvContentPartPr/>
                <p14:nvPr/>
              </p14:nvContentPartPr>
              <p14:xfrm>
                <a:off x="5312143" y="4999081"/>
                <a:ext cx="198360" cy="291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F8A29BF-61D5-4D90-B7F6-26F6A4CABCC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94143" y="4981081"/>
                  <a:ext cx="234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82824AF-64E4-4F42-B6E4-873875438DF1}"/>
                    </a:ext>
                  </a:extLst>
                </p14:cNvPr>
                <p14:cNvContentPartPr/>
                <p14:nvPr/>
              </p14:nvContentPartPr>
              <p14:xfrm>
                <a:off x="5644423" y="4891441"/>
                <a:ext cx="41040" cy="1486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82824AF-64E4-4F42-B6E4-873875438DF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26783" y="4873801"/>
                  <a:ext cx="76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BB30821-2E47-4EB5-8305-F5A725925816}"/>
                    </a:ext>
                  </a:extLst>
                </p14:cNvPr>
                <p14:cNvContentPartPr/>
                <p14:nvPr/>
              </p14:nvContentPartPr>
              <p14:xfrm>
                <a:off x="5747743" y="4909801"/>
                <a:ext cx="124920" cy="2062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BB30821-2E47-4EB5-8305-F5A72592581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729743" y="4891801"/>
                  <a:ext cx="160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24DC220-5D2C-4472-9845-08A67CA450E6}"/>
                    </a:ext>
                  </a:extLst>
                </p14:cNvPr>
                <p14:cNvContentPartPr/>
                <p14:nvPr/>
              </p14:nvContentPartPr>
              <p14:xfrm>
                <a:off x="5949343" y="4884601"/>
                <a:ext cx="24840" cy="1011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24DC220-5D2C-4472-9845-08A67CA450E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31703" y="4866961"/>
                  <a:ext cx="60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E7E3C1F-8D26-4CDE-814D-D6FBE6855439}"/>
                    </a:ext>
                  </a:extLst>
                </p14:cNvPr>
                <p14:cNvContentPartPr/>
                <p14:nvPr/>
              </p14:nvContentPartPr>
              <p14:xfrm>
                <a:off x="6067423" y="4816201"/>
                <a:ext cx="142560" cy="3639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E7E3C1F-8D26-4CDE-814D-D6FBE685543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49423" y="4798201"/>
                  <a:ext cx="1782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F66C275-B2FF-4F3C-ADFD-742FD6CCDD3E}"/>
                    </a:ext>
                  </a:extLst>
                </p14:cNvPr>
                <p14:cNvContentPartPr/>
                <p14:nvPr/>
              </p14:nvContentPartPr>
              <p14:xfrm>
                <a:off x="6294943" y="4928161"/>
                <a:ext cx="20520" cy="140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F66C275-B2FF-4F3C-ADFD-742FD6CCDD3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277303" y="4910161"/>
                  <a:ext cx="56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8245858A-4087-4715-A15E-16800EF52B75}"/>
                    </a:ext>
                  </a:extLst>
                </p14:cNvPr>
                <p14:cNvContentPartPr/>
                <p14:nvPr/>
              </p14:nvContentPartPr>
              <p14:xfrm>
                <a:off x="6311143" y="5044801"/>
                <a:ext cx="46440" cy="1080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8245858A-4087-4715-A15E-16800EF52B7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293503" y="5026801"/>
                  <a:ext cx="820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11E4C1E0-DF6E-47E1-A600-9622E6315FB9}"/>
              </a:ext>
            </a:extLst>
          </p:cNvPr>
          <p:cNvGrpSpPr/>
          <p:nvPr/>
        </p:nvGrpSpPr>
        <p:grpSpPr>
          <a:xfrm>
            <a:off x="3160063" y="3742321"/>
            <a:ext cx="3241080" cy="337320"/>
            <a:chOff x="3160063" y="3742321"/>
            <a:chExt cx="324108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0392E7A-3AA6-49DB-8518-695C9CF0B8D6}"/>
                    </a:ext>
                  </a:extLst>
                </p14:cNvPr>
                <p14:cNvContentPartPr/>
                <p14:nvPr/>
              </p14:nvContentPartPr>
              <p14:xfrm>
                <a:off x="3160063" y="3807481"/>
                <a:ext cx="14040" cy="2703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0392E7A-3AA6-49DB-8518-695C9CF0B8D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142063" y="3789481"/>
                  <a:ext cx="49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9C41FE5-2A93-4001-831C-84CDED91A9E0}"/>
                    </a:ext>
                  </a:extLst>
                </p14:cNvPr>
                <p14:cNvContentPartPr/>
                <p14:nvPr/>
              </p14:nvContentPartPr>
              <p14:xfrm>
                <a:off x="3233143" y="3841681"/>
                <a:ext cx="12600" cy="2253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9C41FE5-2A93-4001-831C-84CDED91A9E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5503" y="3823681"/>
                  <a:ext cx="48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3523FC36-773F-4ED4-970D-5C6FB9B5752B}"/>
                    </a:ext>
                  </a:extLst>
                </p14:cNvPr>
                <p14:cNvContentPartPr/>
                <p14:nvPr/>
              </p14:nvContentPartPr>
              <p14:xfrm>
                <a:off x="3395863" y="3903241"/>
                <a:ext cx="101880" cy="1540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3523FC36-773F-4ED4-970D-5C6FB9B5752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77863" y="3885601"/>
                  <a:ext cx="137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BCFCC3F-1AE0-4BE2-AD67-0246AEE4907A}"/>
                    </a:ext>
                  </a:extLst>
                </p14:cNvPr>
                <p14:cNvContentPartPr/>
                <p14:nvPr/>
              </p14:nvContentPartPr>
              <p14:xfrm>
                <a:off x="3512143" y="3910441"/>
                <a:ext cx="104760" cy="1483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BCFCC3F-1AE0-4BE2-AD67-0246AEE4907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494503" y="3892441"/>
                  <a:ext cx="140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B5F707D-549A-410D-9AA4-235BD58FB4D0}"/>
                    </a:ext>
                  </a:extLst>
                </p14:cNvPr>
                <p14:cNvContentPartPr/>
                <p14:nvPr/>
              </p14:nvContentPartPr>
              <p14:xfrm>
                <a:off x="3623383" y="3926281"/>
                <a:ext cx="134640" cy="1436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B5F707D-549A-410D-9AA4-235BD58FB4D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05743" y="3908641"/>
                  <a:ext cx="170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1785B591-3366-4D44-A466-15F8525299F4}"/>
                    </a:ext>
                  </a:extLst>
                </p14:cNvPr>
                <p14:cNvContentPartPr/>
                <p14:nvPr/>
              </p14:nvContentPartPr>
              <p14:xfrm>
                <a:off x="3760903" y="3923401"/>
                <a:ext cx="90720" cy="1216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1785B591-3366-4D44-A466-15F8525299F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743263" y="3905761"/>
                  <a:ext cx="126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5D0AA89-4411-406C-819D-21B6A22D6434}"/>
                    </a:ext>
                  </a:extLst>
                </p14:cNvPr>
                <p14:cNvContentPartPr/>
                <p14:nvPr/>
              </p14:nvContentPartPr>
              <p14:xfrm>
                <a:off x="3863503" y="3814321"/>
                <a:ext cx="97920" cy="2289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5D0AA89-4411-406C-819D-21B6A22D643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45503" y="3796681"/>
                  <a:ext cx="133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210498CD-10AD-4F21-A226-3F286B85ADAB}"/>
                    </a:ext>
                  </a:extLst>
                </p14:cNvPr>
                <p14:cNvContentPartPr/>
                <p14:nvPr/>
              </p14:nvContentPartPr>
              <p14:xfrm>
                <a:off x="4074823" y="3834841"/>
                <a:ext cx="69480" cy="1836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210498CD-10AD-4F21-A226-3F286B85ADA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057183" y="3816841"/>
                  <a:ext cx="105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D921E39-994C-44A6-9DAB-D9E506BB8E8C}"/>
                    </a:ext>
                  </a:extLst>
                </p14:cNvPr>
                <p14:cNvContentPartPr/>
                <p14:nvPr/>
              </p14:nvContentPartPr>
              <p14:xfrm>
                <a:off x="4131703" y="3878761"/>
                <a:ext cx="69840" cy="1418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D921E39-994C-44A6-9DAB-D9E506BB8E8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114063" y="3861121"/>
                  <a:ext cx="105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AFB91E3-6721-44CA-B6C5-4899986E5827}"/>
                    </a:ext>
                  </a:extLst>
                </p14:cNvPr>
                <p14:cNvContentPartPr/>
                <p14:nvPr/>
              </p14:nvContentPartPr>
              <p14:xfrm>
                <a:off x="4298383" y="3789121"/>
                <a:ext cx="97920" cy="2318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AFB91E3-6721-44CA-B6C5-4899986E582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280743" y="3771121"/>
                  <a:ext cx="133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8F28923-D5F7-44C2-8632-7D27FE6A3CEB}"/>
                    </a:ext>
                  </a:extLst>
                </p14:cNvPr>
                <p14:cNvContentPartPr/>
                <p14:nvPr/>
              </p14:nvContentPartPr>
              <p14:xfrm>
                <a:off x="4400983" y="3878401"/>
                <a:ext cx="131400" cy="1436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8F28923-D5F7-44C2-8632-7D27FE6A3CE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382983" y="3860401"/>
                  <a:ext cx="167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E43B749-8BCC-450D-8B91-F2F86391D52E}"/>
                    </a:ext>
                  </a:extLst>
                </p14:cNvPr>
                <p14:cNvContentPartPr/>
                <p14:nvPr/>
              </p14:nvContentPartPr>
              <p14:xfrm>
                <a:off x="4680703" y="3814321"/>
                <a:ext cx="216000" cy="2628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E43B749-8BCC-450D-8B91-F2F86391D52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63063" y="3796321"/>
                  <a:ext cx="2516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437B31C-D30D-48E5-A89F-4475595015DA}"/>
                    </a:ext>
                  </a:extLst>
                </p14:cNvPr>
                <p14:cNvContentPartPr/>
                <p14:nvPr/>
              </p14:nvContentPartPr>
              <p14:xfrm>
                <a:off x="4908583" y="3900361"/>
                <a:ext cx="101880" cy="1339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437B31C-D30D-48E5-A89F-4475595015D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90583" y="3882361"/>
                  <a:ext cx="13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F0D8948-86FB-4A04-A1E4-73B029490B7F}"/>
                    </a:ext>
                  </a:extLst>
                </p14:cNvPr>
                <p14:cNvContentPartPr/>
                <p14:nvPr/>
              </p14:nvContentPartPr>
              <p14:xfrm>
                <a:off x="5051143" y="3885961"/>
                <a:ext cx="105840" cy="1180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F0D8948-86FB-4A04-A1E4-73B029490B7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033143" y="3868321"/>
                  <a:ext cx="141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EF5C405-E8DA-4375-B0E4-FAB62498B8F1}"/>
                    </a:ext>
                  </a:extLst>
                </p14:cNvPr>
                <p14:cNvContentPartPr/>
                <p14:nvPr/>
              </p14:nvContentPartPr>
              <p14:xfrm>
                <a:off x="5160223" y="3850321"/>
                <a:ext cx="95400" cy="2293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EF5C405-E8DA-4375-B0E4-FAB62498B8F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142223" y="3832321"/>
                  <a:ext cx="131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00B3B89C-BF1E-4D61-B105-4200F9D45CA0}"/>
                    </a:ext>
                  </a:extLst>
                </p14:cNvPr>
                <p14:cNvContentPartPr/>
                <p14:nvPr/>
              </p14:nvContentPartPr>
              <p14:xfrm>
                <a:off x="5460103" y="3770761"/>
                <a:ext cx="51480" cy="2383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00B3B89C-BF1E-4D61-B105-4200F9D45CA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442463" y="3752761"/>
                  <a:ext cx="87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FC47ABF-0513-47B1-A2A0-C78AD13E05A2}"/>
                    </a:ext>
                  </a:extLst>
                </p14:cNvPr>
                <p14:cNvContentPartPr/>
                <p14:nvPr/>
              </p14:nvContentPartPr>
              <p14:xfrm>
                <a:off x="5428783" y="3869041"/>
                <a:ext cx="187560" cy="1468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FC47ABF-0513-47B1-A2A0-C78AD13E05A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411143" y="3851401"/>
                  <a:ext cx="223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B6E637C-F854-4239-8CE0-F8DE7DC834AB}"/>
                    </a:ext>
                  </a:extLst>
                </p14:cNvPr>
                <p14:cNvContentPartPr/>
                <p14:nvPr/>
              </p14:nvContentPartPr>
              <p14:xfrm>
                <a:off x="5636143" y="3905761"/>
                <a:ext cx="146880" cy="1458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B6E637C-F854-4239-8CE0-F8DE7DC834A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618143" y="3887761"/>
                  <a:ext cx="182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3881062-B18A-4DD7-9604-62F530AD0789}"/>
                    </a:ext>
                  </a:extLst>
                </p14:cNvPr>
                <p14:cNvContentPartPr/>
                <p14:nvPr/>
              </p14:nvContentPartPr>
              <p14:xfrm>
                <a:off x="5819743" y="3803521"/>
                <a:ext cx="255960" cy="1994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3881062-B18A-4DD7-9604-62F530AD078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802103" y="3785521"/>
                  <a:ext cx="291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6BD6A223-721B-4536-931D-E8D41F794387}"/>
                    </a:ext>
                  </a:extLst>
                </p14:cNvPr>
                <p14:cNvContentPartPr/>
                <p14:nvPr/>
              </p14:nvContentPartPr>
              <p14:xfrm>
                <a:off x="6188743" y="3857521"/>
                <a:ext cx="114480" cy="1357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6BD6A223-721B-4536-931D-E8D41F79438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170743" y="3839881"/>
                  <a:ext cx="150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9EE0D32-3907-42F0-9B6D-AAF059B06B97}"/>
                    </a:ext>
                  </a:extLst>
                </p14:cNvPr>
                <p14:cNvContentPartPr/>
                <p14:nvPr/>
              </p14:nvContentPartPr>
              <p14:xfrm>
                <a:off x="6290263" y="3742321"/>
                <a:ext cx="66240" cy="2800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9EE0D32-3907-42F0-9B6D-AAF059B06B9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272263" y="3724321"/>
                  <a:ext cx="101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0C4B4E7-484C-44EB-98C3-F2F15DE901FA}"/>
                    </a:ext>
                  </a:extLst>
                </p14:cNvPr>
                <p14:cNvContentPartPr/>
                <p14:nvPr/>
              </p14:nvContentPartPr>
              <p14:xfrm>
                <a:off x="6274783" y="3839521"/>
                <a:ext cx="126360" cy="550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0C4B4E7-484C-44EB-98C3-F2F15DE901F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256783" y="3821521"/>
                  <a:ext cx="1620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53D8EC75-F41E-4686-BD48-085789E59780}"/>
              </a:ext>
            </a:extLst>
          </p:cNvPr>
          <p:cNvGrpSpPr/>
          <p:nvPr/>
        </p:nvGrpSpPr>
        <p:grpSpPr>
          <a:xfrm>
            <a:off x="6822703" y="3768601"/>
            <a:ext cx="798120" cy="268920"/>
            <a:chOff x="6822703" y="3768601"/>
            <a:chExt cx="7981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69EE8F3-50FD-4C98-8E18-8523E2BB7E02}"/>
                    </a:ext>
                  </a:extLst>
                </p14:cNvPr>
                <p14:cNvContentPartPr/>
                <p14:nvPr/>
              </p14:nvContentPartPr>
              <p14:xfrm>
                <a:off x="6822703" y="3854641"/>
                <a:ext cx="107280" cy="1828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69EE8F3-50FD-4C98-8E18-8523E2BB7E0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804703" y="3837001"/>
                  <a:ext cx="142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CC3F9946-ECFD-4BC3-AC28-39A8B4FBE93A}"/>
                    </a:ext>
                  </a:extLst>
                </p14:cNvPr>
                <p14:cNvContentPartPr/>
                <p14:nvPr/>
              </p14:nvContentPartPr>
              <p14:xfrm>
                <a:off x="6953743" y="3818641"/>
                <a:ext cx="45000" cy="1832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CC3F9946-ECFD-4BC3-AC28-39A8B4FBE93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936103" y="3801001"/>
                  <a:ext cx="80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F943CE4-DDE5-4851-9019-5A925C09ABBF}"/>
                    </a:ext>
                  </a:extLst>
                </p14:cNvPr>
                <p14:cNvContentPartPr/>
                <p14:nvPr/>
              </p14:nvContentPartPr>
              <p14:xfrm>
                <a:off x="7043383" y="3873361"/>
                <a:ext cx="101880" cy="1501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F943CE4-DDE5-4851-9019-5A925C09ABB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025383" y="3855361"/>
                  <a:ext cx="137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9203A0-9643-45C4-99A6-23C9450B2A29}"/>
                    </a:ext>
                  </a:extLst>
                </p14:cNvPr>
                <p14:cNvContentPartPr/>
                <p14:nvPr/>
              </p14:nvContentPartPr>
              <p14:xfrm>
                <a:off x="7149223" y="3882001"/>
                <a:ext cx="130320" cy="1134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9203A0-9643-45C4-99A6-23C9450B2A2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131583" y="3864361"/>
                  <a:ext cx="165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AC95E9E-47E1-46AC-ADD2-081C28A2FA4E}"/>
                    </a:ext>
                  </a:extLst>
                </p14:cNvPr>
                <p14:cNvContentPartPr/>
                <p14:nvPr/>
              </p14:nvContentPartPr>
              <p14:xfrm>
                <a:off x="7420303" y="3768601"/>
                <a:ext cx="200520" cy="2566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AC95E9E-47E1-46AC-ADD2-081C28A2FA4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402663" y="3750601"/>
                  <a:ext cx="23616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30B3E4A2-ED85-46A8-B725-CA560E74978D}"/>
              </a:ext>
            </a:extLst>
          </p:cNvPr>
          <p:cNvGrpSpPr/>
          <p:nvPr/>
        </p:nvGrpSpPr>
        <p:grpSpPr>
          <a:xfrm>
            <a:off x="2123263" y="5275921"/>
            <a:ext cx="1244520" cy="271440"/>
            <a:chOff x="2123263" y="5275921"/>
            <a:chExt cx="124452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A1AA2C6-968E-48E6-A7FB-3DAB8CEFCB29}"/>
                    </a:ext>
                  </a:extLst>
                </p14:cNvPr>
                <p14:cNvContentPartPr/>
                <p14:nvPr/>
              </p14:nvContentPartPr>
              <p14:xfrm>
                <a:off x="2127223" y="5346481"/>
                <a:ext cx="32760" cy="1303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A1AA2C6-968E-48E6-A7FB-3DAB8CEFCB2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109223" y="5328841"/>
                  <a:ext cx="68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C55649A-4D29-403E-9133-88F23D82B6DB}"/>
                    </a:ext>
                  </a:extLst>
                </p14:cNvPr>
                <p14:cNvContentPartPr/>
                <p14:nvPr/>
              </p14:nvContentPartPr>
              <p14:xfrm>
                <a:off x="2123263" y="5275921"/>
                <a:ext cx="4320" cy="25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C55649A-4D29-403E-9133-88F23D82B6D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105263" y="5257921"/>
                  <a:ext cx="39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03AD2E8-FBF1-45BC-8FE4-DBC28B62247E}"/>
                    </a:ext>
                  </a:extLst>
                </p14:cNvPr>
                <p14:cNvContentPartPr/>
                <p14:nvPr/>
              </p14:nvContentPartPr>
              <p14:xfrm>
                <a:off x="2233063" y="5372401"/>
                <a:ext cx="132120" cy="1645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03AD2E8-FBF1-45BC-8FE4-DBC28B62247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215063" y="5354401"/>
                  <a:ext cx="167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3B86D9E9-44C3-40E5-BD0F-35DA1FC66FFD}"/>
                    </a:ext>
                  </a:extLst>
                </p14:cNvPr>
                <p14:cNvContentPartPr/>
                <p14:nvPr/>
              </p14:nvContentPartPr>
              <p14:xfrm>
                <a:off x="2408023" y="5387881"/>
                <a:ext cx="223560" cy="1594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3B86D9E9-44C3-40E5-BD0F-35DA1FC66FF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390383" y="5369881"/>
                  <a:ext cx="259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5D52DEF-DE7F-4369-9170-7AAC982D5EFA}"/>
                    </a:ext>
                  </a:extLst>
                </p14:cNvPr>
                <p14:cNvContentPartPr/>
                <p14:nvPr/>
              </p14:nvContentPartPr>
              <p14:xfrm>
                <a:off x="2643823" y="5383921"/>
                <a:ext cx="109800" cy="1526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5D52DEF-DE7F-4369-9170-7AAC982D5EF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626183" y="5366281"/>
                  <a:ext cx="145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341AB89-D6E0-4C47-81B0-9908AC7BE31A}"/>
                    </a:ext>
                  </a:extLst>
                </p14:cNvPr>
                <p14:cNvContentPartPr/>
                <p14:nvPr/>
              </p14:nvContentPartPr>
              <p14:xfrm>
                <a:off x="2777743" y="5394721"/>
                <a:ext cx="201600" cy="1350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341AB89-D6E0-4C47-81B0-9908AC7BE31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759743" y="5376721"/>
                  <a:ext cx="237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E8249BBC-B4B9-45BE-9EA3-A3C5340901B3}"/>
                    </a:ext>
                  </a:extLst>
                </p14:cNvPr>
                <p14:cNvContentPartPr/>
                <p14:nvPr/>
              </p14:nvContentPartPr>
              <p14:xfrm>
                <a:off x="3025783" y="5411641"/>
                <a:ext cx="90000" cy="1137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E8249BBC-B4B9-45BE-9EA3-A3C5340901B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007783" y="5394001"/>
                  <a:ext cx="125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E8DEF6B-951F-4A15-AC88-E8F2F298DB59}"/>
                    </a:ext>
                  </a:extLst>
                </p14:cNvPr>
                <p14:cNvContentPartPr/>
                <p14:nvPr/>
              </p14:nvContentPartPr>
              <p14:xfrm>
                <a:off x="3122983" y="5364841"/>
                <a:ext cx="138960" cy="1400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E8DEF6B-951F-4A15-AC88-E8F2F298DB5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104983" y="5346841"/>
                  <a:ext cx="174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63785987-3F3E-44BB-BDDF-FB0BBCC453B4}"/>
                    </a:ext>
                  </a:extLst>
                </p14:cNvPr>
                <p14:cNvContentPartPr/>
                <p14:nvPr/>
              </p14:nvContentPartPr>
              <p14:xfrm>
                <a:off x="3257623" y="5303281"/>
                <a:ext cx="110160" cy="2062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63785987-3F3E-44BB-BDDF-FB0BBCC453B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239623" y="5285281"/>
                  <a:ext cx="1458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15DD3E01-920E-46C0-93CB-173A07D3DDEE}"/>
              </a:ext>
            </a:extLst>
          </p:cNvPr>
          <p:cNvGrpSpPr/>
          <p:nvPr/>
        </p:nvGrpSpPr>
        <p:grpSpPr>
          <a:xfrm>
            <a:off x="3672343" y="5325961"/>
            <a:ext cx="853920" cy="256680"/>
            <a:chOff x="3672343" y="5325961"/>
            <a:chExt cx="85392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5AF7D4A-4E33-4C2A-97A1-2FF7B64E8D28}"/>
                    </a:ext>
                  </a:extLst>
                </p14:cNvPr>
                <p14:cNvContentPartPr/>
                <p14:nvPr/>
              </p14:nvContentPartPr>
              <p14:xfrm>
                <a:off x="3672343" y="5339281"/>
                <a:ext cx="114480" cy="2005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5AF7D4A-4E33-4C2A-97A1-2FF7B64E8D2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654343" y="5321281"/>
                  <a:ext cx="150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6756AF7-E10B-4D8A-BD70-66911F5C56D2}"/>
                    </a:ext>
                  </a:extLst>
                </p14:cNvPr>
                <p14:cNvContentPartPr/>
                <p14:nvPr/>
              </p14:nvContentPartPr>
              <p14:xfrm>
                <a:off x="3785023" y="5378161"/>
                <a:ext cx="127080" cy="1504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6756AF7-E10B-4D8A-BD70-66911F5C56D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767023" y="5360521"/>
                  <a:ext cx="162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042B12D-51C3-4856-ADFD-F32547847744}"/>
                    </a:ext>
                  </a:extLst>
                </p14:cNvPr>
                <p14:cNvContentPartPr/>
                <p14:nvPr/>
              </p14:nvContentPartPr>
              <p14:xfrm>
                <a:off x="3957103" y="5406241"/>
                <a:ext cx="427320" cy="1764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042B12D-51C3-4856-ADFD-F3254784774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939103" y="5388241"/>
                  <a:ext cx="462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E4453A8-CC39-4BD4-BFCB-03767BBEBD04}"/>
                    </a:ext>
                  </a:extLst>
                </p14:cNvPr>
                <p14:cNvContentPartPr/>
                <p14:nvPr/>
              </p14:nvContentPartPr>
              <p14:xfrm>
                <a:off x="4408183" y="5325961"/>
                <a:ext cx="65160" cy="2433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E4453A8-CC39-4BD4-BFCB-03767BBEBD0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390543" y="5308321"/>
                  <a:ext cx="100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70C5B86-60EF-41C9-8FE2-52F4F389E54E}"/>
                    </a:ext>
                  </a:extLst>
                </p14:cNvPr>
                <p14:cNvContentPartPr/>
                <p14:nvPr/>
              </p14:nvContentPartPr>
              <p14:xfrm>
                <a:off x="4395943" y="5396881"/>
                <a:ext cx="130320" cy="4392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70C5B86-60EF-41C9-8FE2-52F4F389E54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378303" y="5379241"/>
                  <a:ext cx="1659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2BBFC1D8-652F-4827-A636-F6620C5591D4}"/>
              </a:ext>
            </a:extLst>
          </p:cNvPr>
          <p:cNvGrpSpPr/>
          <p:nvPr/>
        </p:nvGrpSpPr>
        <p:grpSpPr>
          <a:xfrm>
            <a:off x="4749463" y="5417401"/>
            <a:ext cx="379080" cy="137880"/>
            <a:chOff x="4749463" y="5417401"/>
            <a:chExt cx="37908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5EE470C-F1E5-44E5-9F21-235A09EEBB44}"/>
                    </a:ext>
                  </a:extLst>
                </p14:cNvPr>
                <p14:cNvContentPartPr/>
                <p14:nvPr/>
              </p14:nvContentPartPr>
              <p14:xfrm>
                <a:off x="4749463" y="5449441"/>
                <a:ext cx="155520" cy="1404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5EE470C-F1E5-44E5-9F21-235A09EEBB4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731823" y="5431801"/>
                  <a:ext cx="191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BFCD027-DA44-4742-94F9-F3DCD5E4B3C9}"/>
                    </a:ext>
                  </a:extLst>
                </p14:cNvPr>
                <p14:cNvContentPartPr/>
                <p14:nvPr/>
              </p14:nvContentPartPr>
              <p14:xfrm>
                <a:off x="4814983" y="5417401"/>
                <a:ext cx="41040" cy="1353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BFCD027-DA44-4742-94F9-F3DCD5E4B3C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796983" y="5399761"/>
                  <a:ext cx="76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C2586A2-0D31-4A0C-9535-F9C87D05C971}"/>
                    </a:ext>
                  </a:extLst>
                </p14:cNvPr>
                <p14:cNvContentPartPr/>
                <p14:nvPr/>
              </p14:nvContentPartPr>
              <p14:xfrm>
                <a:off x="4993903" y="5431441"/>
                <a:ext cx="134640" cy="1238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C2586A2-0D31-4A0C-9535-F9C87D05C97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975903" y="5413441"/>
                  <a:ext cx="1702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D8737E34-0E23-4970-B055-0A2CABFB7999}"/>
              </a:ext>
            </a:extLst>
          </p:cNvPr>
          <p:cNvGrpSpPr/>
          <p:nvPr/>
        </p:nvGrpSpPr>
        <p:grpSpPr>
          <a:xfrm>
            <a:off x="2163943" y="5763001"/>
            <a:ext cx="1183320" cy="300240"/>
            <a:chOff x="2163943" y="5763001"/>
            <a:chExt cx="118332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24BD9D9E-B801-465A-BC10-CDD920F5AA4D}"/>
                    </a:ext>
                  </a:extLst>
                </p14:cNvPr>
                <p14:cNvContentPartPr/>
                <p14:nvPr/>
              </p14:nvContentPartPr>
              <p14:xfrm>
                <a:off x="2188063" y="5863441"/>
                <a:ext cx="28080" cy="1537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24BD9D9E-B801-465A-BC10-CDD920F5AA4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170423" y="5845801"/>
                  <a:ext cx="63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1F4ACFE-740A-4437-A797-C5220A0762AA}"/>
                    </a:ext>
                  </a:extLst>
                </p14:cNvPr>
                <p14:cNvContentPartPr/>
                <p14:nvPr/>
              </p14:nvContentPartPr>
              <p14:xfrm>
                <a:off x="2163943" y="5763001"/>
                <a:ext cx="32760" cy="140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1F4ACFE-740A-4437-A797-C5220A0762A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145943" y="5745001"/>
                  <a:ext cx="68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A1F4BCE-F518-4FD2-9A60-6204822F7A59}"/>
                    </a:ext>
                  </a:extLst>
                </p14:cNvPr>
                <p14:cNvContentPartPr/>
                <p14:nvPr/>
              </p14:nvContentPartPr>
              <p14:xfrm>
                <a:off x="2240983" y="5769481"/>
                <a:ext cx="97920" cy="2937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A1F4BCE-F518-4FD2-9A60-6204822F7A5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223343" y="5751841"/>
                  <a:ext cx="1335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35205E1-F3DB-405F-BE2F-EAEA0A186A77}"/>
                    </a:ext>
                  </a:extLst>
                </p14:cNvPr>
                <p14:cNvContentPartPr/>
                <p14:nvPr/>
              </p14:nvContentPartPr>
              <p14:xfrm>
                <a:off x="2464183" y="5847601"/>
                <a:ext cx="114840" cy="1940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35205E1-F3DB-405F-BE2F-EAEA0A186A7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446183" y="5829601"/>
                  <a:ext cx="150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1FFF51E-CF11-4777-BD81-8670569EB181}"/>
                    </a:ext>
                  </a:extLst>
                </p14:cNvPr>
                <p14:cNvContentPartPr/>
                <p14:nvPr/>
              </p14:nvContentPartPr>
              <p14:xfrm>
                <a:off x="2635543" y="5877121"/>
                <a:ext cx="217440" cy="1562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1FFF51E-CF11-4777-BD81-8670569EB18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617543" y="5859481"/>
                  <a:ext cx="253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0DECBBEA-624D-4968-85FA-3830DE179E4C}"/>
                    </a:ext>
                  </a:extLst>
                </p14:cNvPr>
                <p14:cNvContentPartPr/>
                <p14:nvPr/>
              </p14:nvContentPartPr>
              <p14:xfrm>
                <a:off x="2919943" y="5881801"/>
                <a:ext cx="179280" cy="1404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DECBBEA-624D-4968-85FA-3830DE179E4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902303" y="5864161"/>
                  <a:ext cx="214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0443FF09-8F22-4D47-8B8B-5BFCD5731249}"/>
                    </a:ext>
                  </a:extLst>
                </p14:cNvPr>
                <p14:cNvContentPartPr/>
                <p14:nvPr/>
              </p14:nvContentPartPr>
              <p14:xfrm>
                <a:off x="3103183" y="5785681"/>
                <a:ext cx="207720" cy="2491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0443FF09-8F22-4D47-8B8B-5BFCD573124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085183" y="5768041"/>
                  <a:ext cx="243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CF527675-33AE-42C6-8461-FC434E6C09B5}"/>
                    </a:ext>
                  </a:extLst>
                </p14:cNvPr>
                <p14:cNvContentPartPr/>
                <p14:nvPr/>
              </p14:nvContentPartPr>
              <p14:xfrm>
                <a:off x="3223423" y="5877121"/>
                <a:ext cx="123840" cy="370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CF527675-33AE-42C6-8461-FC434E6C09B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205423" y="5859481"/>
                  <a:ext cx="15948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41C95D53-5F97-4DD2-BCD7-9AE2A293F324}"/>
              </a:ext>
            </a:extLst>
          </p:cNvPr>
          <p:cNvGrpSpPr/>
          <p:nvPr/>
        </p:nvGrpSpPr>
        <p:grpSpPr>
          <a:xfrm>
            <a:off x="3530143" y="5841121"/>
            <a:ext cx="1139040" cy="279360"/>
            <a:chOff x="3530143" y="5841121"/>
            <a:chExt cx="113904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066F7D7-7EAC-4DCD-84CB-58AF219AA6A7}"/>
                    </a:ext>
                  </a:extLst>
                </p14:cNvPr>
                <p14:cNvContentPartPr/>
                <p14:nvPr/>
              </p14:nvContentPartPr>
              <p14:xfrm>
                <a:off x="3530143" y="5925361"/>
                <a:ext cx="154080" cy="72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066F7D7-7EAC-4DCD-84CB-58AF219AA6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512143" y="5907361"/>
                  <a:ext cx="189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F08FF05-C28A-4F89-A6C7-4120ECC36C1C}"/>
                    </a:ext>
                  </a:extLst>
                </p14:cNvPr>
                <p14:cNvContentPartPr/>
                <p14:nvPr/>
              </p14:nvContentPartPr>
              <p14:xfrm>
                <a:off x="3542383" y="5996281"/>
                <a:ext cx="154800" cy="140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F08FF05-C28A-4F89-A6C7-4120ECC36C1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524383" y="5978281"/>
                  <a:ext cx="190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EAC1165D-644E-4071-B693-C3E972E865D8}"/>
                    </a:ext>
                  </a:extLst>
                </p14:cNvPr>
                <p14:cNvContentPartPr/>
                <p14:nvPr/>
              </p14:nvContentPartPr>
              <p14:xfrm>
                <a:off x="3769903" y="5909161"/>
                <a:ext cx="117000" cy="1188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EAC1165D-644E-4071-B693-C3E972E865D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752263" y="5891521"/>
                  <a:ext cx="152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A95CE6C-8CE7-413F-9FBA-121549026674}"/>
                    </a:ext>
                  </a:extLst>
                </p14:cNvPr>
                <p14:cNvContentPartPr/>
                <p14:nvPr/>
              </p14:nvContentPartPr>
              <p14:xfrm>
                <a:off x="3773863" y="5984761"/>
                <a:ext cx="150480" cy="2232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A95CE6C-8CE7-413F-9FBA-12154902667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756223" y="5967121"/>
                  <a:ext cx="186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68553E7-2799-42DF-88AF-05648E8DD840}"/>
                    </a:ext>
                  </a:extLst>
                </p14:cNvPr>
                <p14:cNvContentPartPr/>
                <p14:nvPr/>
              </p14:nvContentPartPr>
              <p14:xfrm>
                <a:off x="3969343" y="5925361"/>
                <a:ext cx="150840" cy="129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68553E7-2799-42DF-88AF-05648E8DD84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951343" y="5907361"/>
                  <a:ext cx="186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33B437C-F403-4908-ACA5-17D3E5971E0B}"/>
                    </a:ext>
                  </a:extLst>
                </p14:cNvPr>
                <p14:cNvContentPartPr/>
                <p14:nvPr/>
              </p14:nvContentPartPr>
              <p14:xfrm>
                <a:off x="3989503" y="6021481"/>
                <a:ext cx="167040" cy="72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33B437C-F403-4908-ACA5-17D3E5971E0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971503" y="6003481"/>
                  <a:ext cx="202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19451FA0-B859-4DFC-B541-70481E7EF97F}"/>
                    </a:ext>
                  </a:extLst>
                </p14:cNvPr>
                <p14:cNvContentPartPr/>
                <p14:nvPr/>
              </p14:nvContentPartPr>
              <p14:xfrm>
                <a:off x="4278223" y="5854441"/>
                <a:ext cx="199440" cy="2113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19451FA0-B859-4DFC-B541-70481E7EF97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260223" y="5836441"/>
                  <a:ext cx="235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391D2EB-1E50-4501-8E9B-639A44C03AE4}"/>
                    </a:ext>
                  </a:extLst>
                </p14:cNvPr>
                <p14:cNvContentPartPr/>
                <p14:nvPr/>
              </p14:nvContentPartPr>
              <p14:xfrm>
                <a:off x="4550743" y="5841121"/>
                <a:ext cx="118440" cy="2793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391D2EB-1E50-4501-8E9B-639A44C03AE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532743" y="5823121"/>
                  <a:ext cx="15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BCD72483-F4B8-4C9D-9226-911BF1CF48BB}"/>
              </a:ext>
            </a:extLst>
          </p:cNvPr>
          <p:cNvGrpSpPr/>
          <p:nvPr/>
        </p:nvGrpSpPr>
        <p:grpSpPr>
          <a:xfrm>
            <a:off x="3094903" y="6248641"/>
            <a:ext cx="191520" cy="244080"/>
            <a:chOff x="3094903" y="6248641"/>
            <a:chExt cx="19152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5BF6297D-0049-4F2F-8B4B-40CE82E431EA}"/>
                    </a:ext>
                  </a:extLst>
                </p14:cNvPr>
                <p14:cNvContentPartPr/>
                <p14:nvPr/>
              </p14:nvContentPartPr>
              <p14:xfrm>
                <a:off x="3164023" y="6248641"/>
                <a:ext cx="122400" cy="2440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5BF6297D-0049-4F2F-8B4B-40CE82E431E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146383" y="6231001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121705D3-78D6-4060-948B-6FB0C0D07CFC}"/>
                    </a:ext>
                  </a:extLst>
                </p14:cNvPr>
                <p14:cNvContentPartPr/>
                <p14:nvPr/>
              </p14:nvContentPartPr>
              <p14:xfrm>
                <a:off x="3094903" y="6376081"/>
                <a:ext cx="167040" cy="302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121705D3-78D6-4060-948B-6FB0C0D07CFC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077263" y="6358081"/>
                  <a:ext cx="20268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EBD6169D-0A09-4229-9A65-B653C2AA6579}"/>
              </a:ext>
            </a:extLst>
          </p:cNvPr>
          <p:cNvGrpSpPr/>
          <p:nvPr/>
        </p:nvGrpSpPr>
        <p:grpSpPr>
          <a:xfrm>
            <a:off x="3473623" y="6341521"/>
            <a:ext cx="447120" cy="185400"/>
            <a:chOff x="3473623" y="6341521"/>
            <a:chExt cx="44712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6A1834E-25E0-4079-8112-5E59BF970524}"/>
                    </a:ext>
                  </a:extLst>
                </p14:cNvPr>
                <p14:cNvContentPartPr/>
                <p14:nvPr/>
              </p14:nvContentPartPr>
              <p14:xfrm>
                <a:off x="3473623" y="6414961"/>
                <a:ext cx="203040" cy="208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6A1834E-25E0-4079-8112-5E59BF97052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455983" y="6396961"/>
                  <a:ext cx="238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EA007EC3-093B-49F4-BD25-26308876C6AC}"/>
                    </a:ext>
                  </a:extLst>
                </p14:cNvPr>
                <p14:cNvContentPartPr/>
                <p14:nvPr/>
              </p14:nvContentPartPr>
              <p14:xfrm>
                <a:off x="3552823" y="6341521"/>
                <a:ext cx="18360" cy="1854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EA007EC3-093B-49F4-BD25-26308876C6A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534823" y="6323881"/>
                  <a:ext cx="54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9F766E0-6C2A-4C32-A5E3-644CC60E360D}"/>
                    </a:ext>
                  </a:extLst>
                </p14:cNvPr>
                <p14:cNvContentPartPr/>
                <p14:nvPr/>
              </p14:nvContentPartPr>
              <p14:xfrm>
                <a:off x="3769903" y="6368881"/>
                <a:ext cx="150840" cy="50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9F766E0-6C2A-4C32-A5E3-644CC60E360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752263" y="6351241"/>
                  <a:ext cx="186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49E47C2-7F63-424B-A648-2DEF56F3EAE7}"/>
                    </a:ext>
                  </a:extLst>
                </p14:cNvPr>
                <p14:cNvContentPartPr/>
                <p14:nvPr/>
              </p14:nvContentPartPr>
              <p14:xfrm>
                <a:off x="3790423" y="6449161"/>
                <a:ext cx="126360" cy="201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49E47C2-7F63-424B-A648-2DEF56F3EAE7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772423" y="6431161"/>
                  <a:ext cx="1620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6522C3C-A6A4-4302-AE3E-3A3DCFF465B8}"/>
              </a:ext>
            </a:extLst>
          </p:cNvPr>
          <p:cNvGrpSpPr/>
          <p:nvPr/>
        </p:nvGrpSpPr>
        <p:grpSpPr>
          <a:xfrm>
            <a:off x="4106863" y="6344041"/>
            <a:ext cx="696240" cy="242640"/>
            <a:chOff x="4106863" y="6344041"/>
            <a:chExt cx="69624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52207906-32D3-4C34-BE1A-17E8BFF3D570}"/>
                    </a:ext>
                  </a:extLst>
                </p14:cNvPr>
                <p14:cNvContentPartPr/>
                <p14:nvPr/>
              </p14:nvContentPartPr>
              <p14:xfrm>
                <a:off x="4106863" y="6344041"/>
                <a:ext cx="139320" cy="17208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52207906-32D3-4C34-BE1A-17E8BFF3D57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089223" y="6326041"/>
                  <a:ext cx="174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C6FC6A6-FE63-448A-8928-619FA4C04340}"/>
                    </a:ext>
                  </a:extLst>
                </p14:cNvPr>
                <p14:cNvContentPartPr/>
                <p14:nvPr/>
              </p14:nvContentPartPr>
              <p14:xfrm>
                <a:off x="4306303" y="6359881"/>
                <a:ext cx="155160" cy="1605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C6FC6A6-FE63-448A-8928-619FA4C0434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288663" y="6342241"/>
                  <a:ext cx="190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BA267622-3E93-48EC-B49D-E42B4BAC7C20}"/>
                    </a:ext>
                  </a:extLst>
                </p14:cNvPr>
                <p14:cNvContentPartPr/>
                <p14:nvPr/>
              </p14:nvContentPartPr>
              <p14:xfrm>
                <a:off x="4472983" y="6371041"/>
                <a:ext cx="212040" cy="1519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BA267622-3E93-48EC-B49D-E42B4BAC7C2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455343" y="6353041"/>
                  <a:ext cx="24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62C9156-CDE6-40F5-84AF-6AEF7EBF0716}"/>
                    </a:ext>
                  </a:extLst>
                </p14:cNvPr>
                <p14:cNvContentPartPr/>
                <p14:nvPr/>
              </p14:nvContentPartPr>
              <p14:xfrm>
                <a:off x="4762063" y="6349801"/>
                <a:ext cx="12600" cy="172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62C9156-CDE6-40F5-84AF-6AEF7EBF071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744063" y="6332161"/>
                  <a:ext cx="48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90F3ABC6-04A9-463E-8A57-2BF8F0B8F710}"/>
                    </a:ext>
                  </a:extLst>
                </p14:cNvPr>
                <p14:cNvContentPartPr/>
                <p14:nvPr/>
              </p14:nvContentPartPr>
              <p14:xfrm>
                <a:off x="4749823" y="6456001"/>
                <a:ext cx="53280" cy="1306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90F3ABC6-04A9-463E-8A57-2BF8F0B8F71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732183" y="6438001"/>
                  <a:ext cx="889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43893A39-8C51-47C5-8668-9EB2AD5D3F39}"/>
              </a:ext>
            </a:extLst>
          </p:cNvPr>
          <p:cNvGrpSpPr/>
          <p:nvPr/>
        </p:nvGrpSpPr>
        <p:grpSpPr>
          <a:xfrm>
            <a:off x="8270623" y="2535601"/>
            <a:ext cx="331200" cy="270360"/>
            <a:chOff x="8270623" y="2535601"/>
            <a:chExt cx="33120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46BD362C-F027-462D-8DC3-5722BE159F78}"/>
                    </a:ext>
                  </a:extLst>
                </p14:cNvPr>
                <p14:cNvContentPartPr/>
                <p14:nvPr/>
              </p14:nvContentPartPr>
              <p14:xfrm>
                <a:off x="8270623" y="2535601"/>
                <a:ext cx="143280" cy="1216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46BD362C-F027-462D-8DC3-5722BE159F7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252623" y="2517961"/>
                  <a:ext cx="178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8AB2D89-8425-407A-9C18-0ED760288E0A}"/>
                    </a:ext>
                  </a:extLst>
                </p14:cNvPr>
                <p14:cNvContentPartPr/>
                <p14:nvPr/>
              </p14:nvContentPartPr>
              <p14:xfrm>
                <a:off x="8393023" y="2549281"/>
                <a:ext cx="37080" cy="25668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8AB2D89-8425-407A-9C18-0ED760288E0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375383" y="2531641"/>
                  <a:ext cx="72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9628A059-3DE4-455B-9C04-43DAF65E1316}"/>
                    </a:ext>
                  </a:extLst>
                </p14:cNvPr>
                <p14:cNvContentPartPr/>
                <p14:nvPr/>
              </p14:nvContentPartPr>
              <p14:xfrm>
                <a:off x="8559703" y="2729281"/>
                <a:ext cx="42120" cy="4392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9628A059-3DE4-455B-9C04-43DAF65E131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542063" y="2711281"/>
                  <a:ext cx="777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A9F2AB13-0EB2-431C-9513-ABD8F37879B1}"/>
              </a:ext>
            </a:extLst>
          </p:cNvPr>
          <p:cNvGrpSpPr/>
          <p:nvPr/>
        </p:nvGrpSpPr>
        <p:grpSpPr>
          <a:xfrm>
            <a:off x="8990983" y="2524081"/>
            <a:ext cx="1509120" cy="291600"/>
            <a:chOff x="8990983" y="2524081"/>
            <a:chExt cx="150912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7968F6C-52A2-403F-8EAD-542AF51C1A85}"/>
                    </a:ext>
                  </a:extLst>
                </p14:cNvPr>
                <p14:cNvContentPartPr/>
                <p14:nvPr/>
              </p14:nvContentPartPr>
              <p14:xfrm>
                <a:off x="8990983" y="2536681"/>
                <a:ext cx="167400" cy="2541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7968F6C-52A2-403F-8EAD-542AF51C1A8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972983" y="2518681"/>
                  <a:ext cx="203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DE855782-E1E7-4FE9-AF52-23768EEB2348}"/>
                    </a:ext>
                  </a:extLst>
                </p14:cNvPr>
                <p14:cNvContentPartPr/>
                <p14:nvPr/>
              </p14:nvContentPartPr>
              <p14:xfrm>
                <a:off x="9002503" y="2620201"/>
                <a:ext cx="196200" cy="550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DE855782-E1E7-4FE9-AF52-23768EEB234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984863" y="2602561"/>
                  <a:ext cx="23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A390AAE-EBF5-4721-B693-11692B4ADD4D}"/>
                    </a:ext>
                  </a:extLst>
                </p14:cNvPr>
                <p14:cNvContentPartPr/>
                <p14:nvPr/>
              </p14:nvContentPartPr>
              <p14:xfrm>
                <a:off x="9167743" y="2545681"/>
                <a:ext cx="116280" cy="23220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A390AAE-EBF5-4721-B693-11692B4ADD4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150103" y="2528041"/>
                  <a:ext cx="151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F6BDAC7-2A21-449D-9DAD-F08D0657663C}"/>
                    </a:ext>
                  </a:extLst>
                </p14:cNvPr>
                <p14:cNvContentPartPr/>
                <p14:nvPr/>
              </p14:nvContentPartPr>
              <p14:xfrm>
                <a:off x="9324343" y="2579161"/>
                <a:ext cx="101880" cy="23544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F6BDAC7-2A21-449D-9DAD-F08D0657663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306703" y="2561161"/>
                  <a:ext cx="137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77916C56-8032-4064-B2E8-6E2A70F793D7}"/>
                    </a:ext>
                  </a:extLst>
                </p14:cNvPr>
                <p14:cNvContentPartPr/>
                <p14:nvPr/>
              </p14:nvContentPartPr>
              <p14:xfrm>
                <a:off x="9442063" y="2629561"/>
                <a:ext cx="293400" cy="1558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77916C56-8032-4064-B2E8-6E2A70F793D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424063" y="2611561"/>
                  <a:ext cx="329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3A51220-DB4E-4A51-9594-26D59F55FE80}"/>
                    </a:ext>
                  </a:extLst>
                </p14:cNvPr>
                <p14:cNvContentPartPr/>
                <p14:nvPr/>
              </p14:nvContentPartPr>
              <p14:xfrm>
                <a:off x="9873343" y="2553961"/>
                <a:ext cx="142560" cy="2617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3A51220-DB4E-4A51-9594-26D59F55FE80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855343" y="2535961"/>
                  <a:ext cx="178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32EA16D-FCEB-47D8-8FE8-EB39876249FF}"/>
                    </a:ext>
                  </a:extLst>
                </p14:cNvPr>
                <p14:cNvContentPartPr/>
                <p14:nvPr/>
              </p14:nvContentPartPr>
              <p14:xfrm>
                <a:off x="10027423" y="2590681"/>
                <a:ext cx="135000" cy="18360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32EA16D-FCEB-47D8-8FE8-EB39876249F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009423" y="2572681"/>
                  <a:ext cx="170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C8BD45E0-6A6C-494F-8208-54DEA38031D8}"/>
                    </a:ext>
                  </a:extLst>
                </p14:cNvPr>
                <p14:cNvContentPartPr/>
                <p14:nvPr/>
              </p14:nvContentPartPr>
              <p14:xfrm>
                <a:off x="10198423" y="2524081"/>
                <a:ext cx="243360" cy="23904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C8BD45E0-6A6C-494F-8208-54DEA38031D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180783" y="2506441"/>
                  <a:ext cx="279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CD7CD0A-4E23-4744-8296-F27196B9C43C}"/>
                    </a:ext>
                  </a:extLst>
                </p14:cNvPr>
                <p14:cNvContentPartPr/>
                <p14:nvPr/>
              </p14:nvContentPartPr>
              <p14:xfrm>
                <a:off x="10365463" y="2613361"/>
                <a:ext cx="134640" cy="2772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CD7CD0A-4E23-4744-8296-F27196B9C43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347463" y="2595721"/>
                  <a:ext cx="17028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2D10D316-4D94-4997-AC17-CFB604592E47}"/>
                  </a:ext>
                </a:extLst>
              </p14:cNvPr>
              <p14:cNvContentPartPr/>
              <p14:nvPr/>
            </p14:nvContentPartPr>
            <p14:xfrm>
              <a:off x="10694503" y="2721001"/>
              <a:ext cx="45360" cy="12384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2D10D316-4D94-4997-AC17-CFB604592E47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10676863" y="2703001"/>
                <a:ext cx="8100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0" name="Group 479">
            <a:extLst>
              <a:ext uri="{FF2B5EF4-FFF2-40B4-BE49-F238E27FC236}">
                <a16:creationId xmlns:a16="http://schemas.microsoft.com/office/drawing/2014/main" id="{F21E5E6A-5ECA-4F34-B713-2FF2C7737156}"/>
              </a:ext>
            </a:extLst>
          </p:cNvPr>
          <p:cNvGrpSpPr/>
          <p:nvPr/>
        </p:nvGrpSpPr>
        <p:grpSpPr>
          <a:xfrm>
            <a:off x="9299863" y="2993161"/>
            <a:ext cx="646920" cy="227160"/>
            <a:chOff x="9299863" y="2993161"/>
            <a:chExt cx="64692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C6E6AAE-1CC7-4CC5-9F53-B39EAE510226}"/>
                    </a:ext>
                  </a:extLst>
                </p14:cNvPr>
                <p14:cNvContentPartPr/>
                <p14:nvPr/>
              </p14:nvContentPartPr>
              <p14:xfrm>
                <a:off x="9299863" y="3045721"/>
                <a:ext cx="175320" cy="1702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C6E6AAE-1CC7-4CC5-9F53-B39EAE51022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282223" y="3027721"/>
                  <a:ext cx="210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02795E74-EB01-4DF2-9375-42BFD0C57778}"/>
                    </a:ext>
                  </a:extLst>
                </p14:cNvPr>
                <p14:cNvContentPartPr/>
                <p14:nvPr/>
              </p14:nvContentPartPr>
              <p14:xfrm>
                <a:off x="9413623" y="3047521"/>
                <a:ext cx="155160" cy="1425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02795E74-EB01-4DF2-9375-42BFD0C5777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395983" y="3029521"/>
                  <a:ext cx="190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5D5A7DD8-7C4B-4FDF-B227-843C8A4C28EE}"/>
                    </a:ext>
                  </a:extLst>
                </p14:cNvPr>
                <p14:cNvContentPartPr/>
                <p14:nvPr/>
              </p14:nvContentPartPr>
              <p14:xfrm>
                <a:off x="9588223" y="3047881"/>
                <a:ext cx="82440" cy="1512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5D5A7DD8-7C4B-4FDF-B227-843C8A4C28EE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570223" y="3030241"/>
                  <a:ext cx="118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E83951C6-8489-471F-A5D6-C4C47670A2C9}"/>
                    </a:ext>
                  </a:extLst>
                </p14:cNvPr>
                <p14:cNvContentPartPr/>
                <p14:nvPr/>
              </p14:nvContentPartPr>
              <p14:xfrm>
                <a:off x="9699463" y="3075961"/>
                <a:ext cx="158040" cy="12888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E83951C6-8489-471F-A5D6-C4C47670A2C9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681823" y="3058321"/>
                  <a:ext cx="193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500EB35E-21A8-4E35-AB08-62B594F81CF8}"/>
                    </a:ext>
                  </a:extLst>
                </p14:cNvPr>
                <p14:cNvContentPartPr/>
                <p14:nvPr/>
              </p14:nvContentPartPr>
              <p14:xfrm>
                <a:off x="9804223" y="2993161"/>
                <a:ext cx="142560" cy="22716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500EB35E-21A8-4E35-AB08-62B594F81CF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786223" y="2975161"/>
                  <a:ext cx="17820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F71AA03C-8ED0-4312-B179-8F9A11C85FBB}"/>
              </a:ext>
            </a:extLst>
          </p:cNvPr>
          <p:cNvGrpSpPr/>
          <p:nvPr/>
        </p:nvGrpSpPr>
        <p:grpSpPr>
          <a:xfrm>
            <a:off x="9636823" y="3432361"/>
            <a:ext cx="1076400" cy="196920"/>
            <a:chOff x="9636823" y="3432361"/>
            <a:chExt cx="107640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F3402A85-80E5-4FA9-B476-D72AB6CA5C39}"/>
                    </a:ext>
                  </a:extLst>
                </p14:cNvPr>
                <p14:cNvContentPartPr/>
                <p14:nvPr/>
              </p14:nvContentPartPr>
              <p14:xfrm>
                <a:off x="9636823" y="3441361"/>
                <a:ext cx="100440" cy="15192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F3402A85-80E5-4FA9-B476-D72AB6CA5C3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619183" y="3423361"/>
                  <a:ext cx="136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F0EC066-6E56-4829-A4C8-8E8E51A2272A}"/>
                    </a:ext>
                  </a:extLst>
                </p14:cNvPr>
                <p14:cNvContentPartPr/>
                <p14:nvPr/>
              </p14:nvContentPartPr>
              <p14:xfrm>
                <a:off x="9779383" y="3432361"/>
                <a:ext cx="171720" cy="1735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F0EC066-6E56-4829-A4C8-8E8E51A2272A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761383" y="3414361"/>
                  <a:ext cx="207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596ABB63-CCD2-4D7E-83F5-4D49DE07702C}"/>
                    </a:ext>
                  </a:extLst>
                </p14:cNvPr>
                <p14:cNvContentPartPr/>
                <p14:nvPr/>
              </p14:nvContentPartPr>
              <p14:xfrm>
                <a:off x="9958663" y="3446761"/>
                <a:ext cx="240480" cy="1519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596ABB63-CCD2-4D7E-83F5-4D49DE07702C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940663" y="3428761"/>
                  <a:ext cx="276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CAE560C-4C2F-4544-9796-943DE41592BE}"/>
                    </a:ext>
                  </a:extLst>
                </p14:cNvPr>
                <p14:cNvContentPartPr/>
                <p14:nvPr/>
              </p14:nvContentPartPr>
              <p14:xfrm>
                <a:off x="10271863" y="3507601"/>
                <a:ext cx="162360" cy="25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CAE560C-4C2F-4544-9796-943DE41592B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253863" y="3489961"/>
                  <a:ext cx="198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A5BE0B86-B08E-45AA-AF11-9E5D1658877E}"/>
                    </a:ext>
                  </a:extLst>
                </p14:cNvPr>
                <p14:cNvContentPartPr/>
                <p14:nvPr/>
              </p14:nvContentPartPr>
              <p14:xfrm>
                <a:off x="10292023" y="3571681"/>
                <a:ext cx="150840" cy="1908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A5BE0B86-B08E-45AA-AF11-9E5D1658877E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274383" y="3554041"/>
                  <a:ext cx="186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19C413F2-B59B-4385-8020-B214BF84BCE9}"/>
                    </a:ext>
                  </a:extLst>
                </p14:cNvPr>
                <p14:cNvContentPartPr/>
                <p14:nvPr/>
              </p14:nvContentPartPr>
              <p14:xfrm>
                <a:off x="10553023" y="3472321"/>
                <a:ext cx="160200" cy="15696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19C413F2-B59B-4385-8020-B214BF84BCE9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535023" y="3454321"/>
                  <a:ext cx="1958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1217F4BA-73D5-4D91-BDCA-1D37294963EA}"/>
              </a:ext>
            </a:extLst>
          </p:cNvPr>
          <p:cNvGrpSpPr/>
          <p:nvPr/>
        </p:nvGrpSpPr>
        <p:grpSpPr>
          <a:xfrm>
            <a:off x="9730783" y="3759241"/>
            <a:ext cx="1115280" cy="253440"/>
            <a:chOff x="9730783" y="3759241"/>
            <a:chExt cx="111528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6F4387C1-1118-4D4B-83F3-F52F8EE2F9FF}"/>
                    </a:ext>
                  </a:extLst>
                </p14:cNvPr>
                <p14:cNvContentPartPr/>
                <p14:nvPr/>
              </p14:nvContentPartPr>
              <p14:xfrm>
                <a:off x="9730783" y="3788401"/>
                <a:ext cx="98280" cy="1774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6F4387C1-1118-4D4B-83F3-F52F8EE2F9FF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9712783" y="3770761"/>
                  <a:ext cx="133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6F9423D7-C0F0-4B42-9BD0-E9FE304930BF}"/>
                    </a:ext>
                  </a:extLst>
                </p14:cNvPr>
                <p14:cNvContentPartPr/>
                <p14:nvPr/>
              </p14:nvContentPartPr>
              <p14:xfrm>
                <a:off x="9844903" y="3850681"/>
                <a:ext cx="106200" cy="10872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6F9423D7-C0F0-4B42-9BD0-E9FE304930B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9826903" y="3833041"/>
                  <a:ext cx="141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AF86AC91-BB48-4A4A-ABEC-B555D848AE6B}"/>
                    </a:ext>
                  </a:extLst>
                </p14:cNvPr>
                <p14:cNvContentPartPr/>
                <p14:nvPr/>
              </p14:nvContentPartPr>
              <p14:xfrm>
                <a:off x="10003303" y="3855361"/>
                <a:ext cx="138600" cy="1407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AF86AC91-BB48-4A4A-ABEC-B555D848AE6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9985663" y="3837721"/>
                  <a:ext cx="174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54B1DFF9-D745-463E-87CE-90F5BDF1868E}"/>
                    </a:ext>
                  </a:extLst>
                </p14:cNvPr>
                <p14:cNvContentPartPr/>
                <p14:nvPr/>
              </p14:nvContentPartPr>
              <p14:xfrm>
                <a:off x="10121023" y="3878401"/>
                <a:ext cx="122760" cy="12708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54B1DFF9-D745-463E-87CE-90F5BDF1868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103383" y="3860401"/>
                  <a:ext cx="158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0E4575B-2067-4D35-97A0-8E7DE5BFB2D6}"/>
                    </a:ext>
                  </a:extLst>
                </p14:cNvPr>
                <p14:cNvContentPartPr/>
                <p14:nvPr/>
              </p14:nvContentPartPr>
              <p14:xfrm>
                <a:off x="10267543" y="3759241"/>
                <a:ext cx="126360" cy="25344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0E4575B-2067-4D35-97A0-8E7DE5BFB2D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249903" y="3741601"/>
                  <a:ext cx="162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C7D72FE5-FFBE-4824-B027-F0FFDA91B5A9}"/>
                    </a:ext>
                  </a:extLst>
                </p14:cNvPr>
                <p14:cNvContentPartPr/>
                <p14:nvPr/>
              </p14:nvContentPartPr>
              <p14:xfrm>
                <a:off x="10515583" y="3885241"/>
                <a:ext cx="134640" cy="396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C7D72FE5-FFBE-4824-B027-F0FFDA91B5A9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497943" y="3867241"/>
                  <a:ext cx="170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79CD49B2-DA32-4B87-87F5-675E14CC08E9}"/>
                    </a:ext>
                  </a:extLst>
                </p14:cNvPr>
                <p14:cNvContentPartPr/>
                <p14:nvPr/>
              </p14:nvContentPartPr>
              <p14:xfrm>
                <a:off x="10540063" y="3825481"/>
                <a:ext cx="306000" cy="1767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79CD49B2-DA32-4B87-87F5-675E14CC08E9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522423" y="3807841"/>
                  <a:ext cx="3416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670416C1-0DDE-44DB-A25C-598B4647E2B4}"/>
              </a:ext>
            </a:extLst>
          </p:cNvPr>
          <p:cNvGrpSpPr/>
          <p:nvPr/>
        </p:nvGrpSpPr>
        <p:grpSpPr>
          <a:xfrm>
            <a:off x="8246143" y="4301401"/>
            <a:ext cx="2170080" cy="485280"/>
            <a:chOff x="8246143" y="4301401"/>
            <a:chExt cx="217008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40D8784A-1ED4-4EB7-A689-A1CD04817D66}"/>
                    </a:ext>
                  </a:extLst>
                </p14:cNvPr>
                <p14:cNvContentPartPr/>
                <p14:nvPr/>
              </p14:nvContentPartPr>
              <p14:xfrm>
                <a:off x="8246143" y="4339561"/>
                <a:ext cx="155520" cy="2480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40D8784A-1ED4-4EB7-A689-A1CD04817D66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228143" y="4321921"/>
                  <a:ext cx="191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4167814-0925-4ECA-AA37-FA29813116CE}"/>
                    </a:ext>
                  </a:extLst>
                </p14:cNvPr>
                <p14:cNvContentPartPr/>
                <p14:nvPr/>
              </p14:nvContentPartPr>
              <p14:xfrm>
                <a:off x="8474383" y="4562041"/>
                <a:ext cx="360" cy="936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94167814-0925-4ECA-AA37-FA29813116CE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456743" y="4544401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6E3F88D-D9E8-4250-845B-755E82227009}"/>
                    </a:ext>
                  </a:extLst>
                </p14:cNvPr>
                <p14:cNvContentPartPr/>
                <p14:nvPr/>
              </p14:nvContentPartPr>
              <p14:xfrm>
                <a:off x="8629183" y="4342441"/>
                <a:ext cx="57960" cy="2772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6E3F88D-D9E8-4250-845B-755E8222700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611183" y="4324801"/>
                  <a:ext cx="93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15FBA66D-E14C-4C0C-9D4D-B36947BFC110}"/>
                    </a:ext>
                  </a:extLst>
                </p14:cNvPr>
                <p14:cNvContentPartPr/>
                <p14:nvPr/>
              </p14:nvContentPartPr>
              <p14:xfrm>
                <a:off x="8698303" y="4324081"/>
                <a:ext cx="110160" cy="30276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15FBA66D-E14C-4C0C-9D4D-B36947BFC110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680303" y="4306081"/>
                  <a:ext cx="145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E95CDE67-594D-462F-A194-DC56C195994D}"/>
                    </a:ext>
                  </a:extLst>
                </p14:cNvPr>
                <p14:cNvContentPartPr/>
                <p14:nvPr/>
              </p14:nvContentPartPr>
              <p14:xfrm>
                <a:off x="8970103" y="4447921"/>
                <a:ext cx="102600" cy="17208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E95CDE67-594D-462F-A194-DC56C195994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952463" y="4429921"/>
                  <a:ext cx="138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1002BBB5-222B-46D9-87AD-989D12D353AB}"/>
                    </a:ext>
                  </a:extLst>
                </p14:cNvPr>
                <p14:cNvContentPartPr/>
                <p14:nvPr/>
              </p14:nvContentPartPr>
              <p14:xfrm>
                <a:off x="9095743" y="4461601"/>
                <a:ext cx="102960" cy="14760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1002BBB5-222B-46D9-87AD-989D12D353AB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078103" y="4443601"/>
                  <a:ext cx="13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E455B115-F5DF-488F-9B19-11D29584AA15}"/>
                    </a:ext>
                  </a:extLst>
                </p14:cNvPr>
                <p14:cNvContentPartPr/>
                <p14:nvPr/>
              </p14:nvContentPartPr>
              <p14:xfrm>
                <a:off x="9263503" y="4470961"/>
                <a:ext cx="297360" cy="16128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E455B115-F5DF-488F-9B19-11D29584AA1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245503" y="4452961"/>
                  <a:ext cx="333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625D85C-A539-48E0-B1F1-EBB5E6C94B42}"/>
                    </a:ext>
                  </a:extLst>
                </p14:cNvPr>
                <p14:cNvContentPartPr/>
                <p14:nvPr/>
              </p14:nvContentPartPr>
              <p14:xfrm>
                <a:off x="9568423" y="4386001"/>
                <a:ext cx="50400" cy="24984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625D85C-A539-48E0-B1F1-EBB5E6C94B4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550423" y="4368361"/>
                  <a:ext cx="86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A50ACC2B-651D-43FE-A2DE-FE4B88E1FB40}"/>
                    </a:ext>
                  </a:extLst>
                </p14:cNvPr>
                <p14:cNvContentPartPr/>
                <p14:nvPr/>
              </p14:nvContentPartPr>
              <p14:xfrm>
                <a:off x="9539983" y="4456921"/>
                <a:ext cx="110160" cy="4608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A50ACC2B-651D-43FE-A2DE-FE4B88E1FB40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521983" y="4439281"/>
                  <a:ext cx="145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6A1BC38-84FC-47F7-88C5-8DC6F86BFB99}"/>
                    </a:ext>
                  </a:extLst>
                </p14:cNvPr>
                <p14:cNvContentPartPr/>
                <p14:nvPr/>
              </p14:nvContentPartPr>
              <p14:xfrm>
                <a:off x="9746623" y="4388521"/>
                <a:ext cx="205200" cy="2952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6A1BC38-84FC-47F7-88C5-8DC6F86BFB99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728623" y="4370521"/>
                  <a:ext cx="240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F6BE284-5B76-4A5E-BBDB-B5643E988FB5}"/>
                    </a:ext>
                  </a:extLst>
                </p14:cNvPr>
                <p14:cNvContentPartPr/>
                <p14:nvPr/>
              </p14:nvContentPartPr>
              <p14:xfrm>
                <a:off x="10042903" y="4452241"/>
                <a:ext cx="153720" cy="20232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F6BE284-5B76-4A5E-BBDB-B5643E988FB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025263" y="4434601"/>
                  <a:ext cx="189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3D807383-AC73-4B71-9FB9-A846C399E47B}"/>
                    </a:ext>
                  </a:extLst>
                </p14:cNvPr>
                <p14:cNvContentPartPr/>
                <p14:nvPr/>
              </p14:nvContentPartPr>
              <p14:xfrm>
                <a:off x="8867503" y="4301401"/>
                <a:ext cx="176760" cy="48528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3D807383-AC73-4B71-9FB9-A846C399E47B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8849503" y="4283401"/>
                  <a:ext cx="2124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9CC4FFB3-FB7E-48E9-9947-B7FFE7D05631}"/>
                    </a:ext>
                  </a:extLst>
                </p14:cNvPr>
                <p14:cNvContentPartPr/>
                <p14:nvPr/>
              </p14:nvContentPartPr>
              <p14:xfrm>
                <a:off x="10251343" y="4312921"/>
                <a:ext cx="164880" cy="39384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9CC4FFB3-FB7E-48E9-9947-B7FFE7D05631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233703" y="4294921"/>
                  <a:ext cx="20052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3C70EDF6-869B-4343-B036-3F6A9997BF42}"/>
              </a:ext>
            </a:extLst>
          </p:cNvPr>
          <p:cNvGrpSpPr/>
          <p:nvPr/>
        </p:nvGrpSpPr>
        <p:grpSpPr>
          <a:xfrm>
            <a:off x="10634023" y="4390681"/>
            <a:ext cx="785880" cy="266040"/>
            <a:chOff x="10634023" y="4390681"/>
            <a:chExt cx="78588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92C52A57-6B32-490B-BBCE-119968BB12D1}"/>
                    </a:ext>
                  </a:extLst>
                </p14:cNvPr>
                <p14:cNvContentPartPr/>
                <p14:nvPr/>
              </p14:nvContentPartPr>
              <p14:xfrm>
                <a:off x="10634023" y="4390681"/>
                <a:ext cx="248040" cy="18576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92C52A57-6B32-490B-BBCE-119968BB12D1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616023" y="4372681"/>
                  <a:ext cx="283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2C01EEA4-E1B1-4481-BF99-F53F5D694252}"/>
                    </a:ext>
                  </a:extLst>
                </p14:cNvPr>
                <p14:cNvContentPartPr/>
                <p14:nvPr/>
              </p14:nvContentPartPr>
              <p14:xfrm>
                <a:off x="10906183" y="4472041"/>
                <a:ext cx="134640" cy="12024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2C01EEA4-E1B1-4481-BF99-F53F5D694252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888183" y="4454041"/>
                  <a:ext cx="170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46382C8-62A4-4585-8473-1D2FEA795A2C}"/>
                    </a:ext>
                  </a:extLst>
                </p14:cNvPr>
                <p14:cNvContentPartPr/>
                <p14:nvPr/>
              </p14:nvContentPartPr>
              <p14:xfrm>
                <a:off x="11027863" y="4507321"/>
                <a:ext cx="61560" cy="1083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46382C8-62A4-4585-8473-1D2FEA795A2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010223" y="4489321"/>
                  <a:ext cx="97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53AF3E88-AA5D-4817-B5E1-DF47548D95E3}"/>
                    </a:ext>
                  </a:extLst>
                </p14:cNvPr>
                <p14:cNvContentPartPr/>
                <p14:nvPr/>
              </p14:nvContentPartPr>
              <p14:xfrm>
                <a:off x="11133703" y="4501921"/>
                <a:ext cx="130320" cy="1548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53AF3E88-AA5D-4817-B5E1-DF47548D95E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1116063" y="4483921"/>
                  <a:ext cx="165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3A21F51A-9428-4B26-8FEE-2B2C62ECAFD1}"/>
                    </a:ext>
                  </a:extLst>
                </p14:cNvPr>
                <p14:cNvContentPartPr/>
                <p14:nvPr/>
              </p14:nvContentPartPr>
              <p14:xfrm>
                <a:off x="11280223" y="4467361"/>
                <a:ext cx="139680" cy="14256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3A21F51A-9428-4B26-8FEE-2B2C62ECAFD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1262223" y="4449361"/>
                  <a:ext cx="1753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0E51F3B3-975B-4BB5-B8AE-4067E5D3FEED}"/>
              </a:ext>
            </a:extLst>
          </p:cNvPr>
          <p:cNvGrpSpPr/>
          <p:nvPr/>
        </p:nvGrpSpPr>
        <p:grpSpPr>
          <a:xfrm>
            <a:off x="9170263" y="4889281"/>
            <a:ext cx="1618920" cy="301320"/>
            <a:chOff x="9170263" y="4889281"/>
            <a:chExt cx="161892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63833191-88CE-49E5-AEFD-E5EA02269CB3}"/>
                    </a:ext>
                  </a:extLst>
                </p14:cNvPr>
                <p14:cNvContentPartPr/>
                <p14:nvPr/>
              </p14:nvContentPartPr>
              <p14:xfrm>
                <a:off x="9170263" y="4974241"/>
                <a:ext cx="191520" cy="14796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63833191-88CE-49E5-AEFD-E5EA02269CB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152263" y="4956241"/>
                  <a:ext cx="227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9A67830-410B-4F79-BAA3-B2C9A5B6B203}"/>
                    </a:ext>
                  </a:extLst>
                </p14:cNvPr>
                <p14:cNvContentPartPr/>
                <p14:nvPr/>
              </p14:nvContentPartPr>
              <p14:xfrm>
                <a:off x="9386263" y="4980361"/>
                <a:ext cx="129600" cy="1458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9A67830-410B-4F79-BAA3-B2C9A5B6B203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368623" y="4962721"/>
                  <a:ext cx="165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4DA6BE84-2183-4770-B0C0-FC6445A10423}"/>
                    </a:ext>
                  </a:extLst>
                </p14:cNvPr>
                <p14:cNvContentPartPr/>
                <p14:nvPr/>
              </p14:nvContentPartPr>
              <p14:xfrm>
                <a:off x="9634663" y="4955161"/>
                <a:ext cx="123120" cy="23544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4DA6BE84-2183-4770-B0C0-FC6445A1042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616663" y="4937521"/>
                  <a:ext cx="158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39DA43D-9A01-41BB-9574-C7D23B914D5D}"/>
                    </a:ext>
                  </a:extLst>
                </p14:cNvPr>
                <p14:cNvContentPartPr/>
                <p14:nvPr/>
              </p14:nvContentPartPr>
              <p14:xfrm>
                <a:off x="9779743" y="4953361"/>
                <a:ext cx="115560" cy="1548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39DA43D-9A01-41BB-9574-C7D23B914D5D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762103" y="4935361"/>
                  <a:ext cx="151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C9764DD9-4306-4375-B01D-E95B8E9BDDB5}"/>
                    </a:ext>
                  </a:extLst>
                </p14:cNvPr>
                <p14:cNvContentPartPr/>
                <p14:nvPr/>
              </p14:nvContentPartPr>
              <p14:xfrm>
                <a:off x="9917983" y="4889281"/>
                <a:ext cx="114120" cy="23148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C9764DD9-4306-4375-B01D-E95B8E9BDDB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900343" y="4871281"/>
                  <a:ext cx="149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35B1B4F5-344E-4AE4-9A86-B277E664AD68}"/>
                    </a:ext>
                  </a:extLst>
                </p14:cNvPr>
                <p14:cNvContentPartPr/>
                <p14:nvPr/>
              </p14:nvContentPartPr>
              <p14:xfrm>
                <a:off x="10145863" y="4956601"/>
                <a:ext cx="106200" cy="15948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35B1B4F5-344E-4AE4-9A86-B277E664AD68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127863" y="4938601"/>
                  <a:ext cx="141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324B50C-0733-4B69-B81F-9E11B6805DE4}"/>
                    </a:ext>
                  </a:extLst>
                </p14:cNvPr>
                <p14:cNvContentPartPr/>
                <p14:nvPr/>
              </p14:nvContentPartPr>
              <p14:xfrm>
                <a:off x="10316143" y="4996561"/>
                <a:ext cx="159480" cy="14832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324B50C-0733-4B69-B81F-9E11B6805DE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298143" y="4978921"/>
                  <a:ext cx="195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D0EFB01-28AF-4375-9118-9211650ED21A}"/>
                    </a:ext>
                  </a:extLst>
                </p14:cNvPr>
                <p14:cNvContentPartPr/>
                <p14:nvPr/>
              </p14:nvContentPartPr>
              <p14:xfrm>
                <a:off x="10466623" y="5010601"/>
                <a:ext cx="322560" cy="12528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D0EFB01-28AF-4375-9118-9211650ED21A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448623" y="4992961"/>
                  <a:ext cx="3582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DDF90CD0-5E0B-4438-9F5E-5FE4445FD4F0}"/>
              </a:ext>
            </a:extLst>
          </p:cNvPr>
          <p:cNvGrpSpPr/>
          <p:nvPr/>
        </p:nvGrpSpPr>
        <p:grpSpPr>
          <a:xfrm>
            <a:off x="9113023" y="5326681"/>
            <a:ext cx="1247760" cy="289440"/>
            <a:chOff x="9113023" y="5326681"/>
            <a:chExt cx="124776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0DF63525-917C-4E62-B002-E931EFC8AF6C}"/>
                    </a:ext>
                  </a:extLst>
                </p14:cNvPr>
                <p14:cNvContentPartPr/>
                <p14:nvPr/>
              </p14:nvContentPartPr>
              <p14:xfrm>
                <a:off x="9113023" y="5426761"/>
                <a:ext cx="183240" cy="15804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0DF63525-917C-4E62-B002-E931EFC8AF6C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9095023" y="5408761"/>
                  <a:ext cx="218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C925D7D-DDEE-4553-8C76-7D35A85C8F82}"/>
                    </a:ext>
                  </a:extLst>
                </p14:cNvPr>
                <p14:cNvContentPartPr/>
                <p14:nvPr/>
              </p14:nvContentPartPr>
              <p14:xfrm>
                <a:off x="9296263" y="5335681"/>
                <a:ext cx="199080" cy="25668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C925D7D-DDEE-4553-8C76-7D35A85C8F8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9278263" y="5317681"/>
                  <a:ext cx="234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75DD5B6D-A385-47FF-AADE-6727CFFAEB2A}"/>
                    </a:ext>
                  </a:extLst>
                </p14:cNvPr>
                <p14:cNvContentPartPr/>
                <p14:nvPr/>
              </p14:nvContentPartPr>
              <p14:xfrm>
                <a:off x="9487423" y="5326681"/>
                <a:ext cx="211320" cy="2894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75DD5B6D-A385-47FF-AADE-6727CFFAEB2A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9469423" y="5309041"/>
                  <a:ext cx="246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B2055BBA-FF97-4BF9-997D-DC0A0C12A5AB}"/>
                    </a:ext>
                  </a:extLst>
                </p14:cNvPr>
                <p14:cNvContentPartPr/>
                <p14:nvPr/>
              </p14:nvContentPartPr>
              <p14:xfrm>
                <a:off x="9832663" y="5360521"/>
                <a:ext cx="25920" cy="22608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B2055BBA-FF97-4BF9-997D-DC0A0C12A5AB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9814663" y="5342521"/>
                  <a:ext cx="61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CC6F0E3-F45A-4761-9C27-42F0230A273B}"/>
                    </a:ext>
                  </a:extLst>
                </p14:cNvPr>
                <p14:cNvContentPartPr/>
                <p14:nvPr/>
              </p14:nvContentPartPr>
              <p14:xfrm>
                <a:off x="9901423" y="5364841"/>
                <a:ext cx="82080" cy="21528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CC6F0E3-F45A-4761-9C27-42F0230A273B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9883783" y="5347201"/>
                  <a:ext cx="117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BB642E02-4B5D-410F-8E0F-8517D3B3621B}"/>
                    </a:ext>
                  </a:extLst>
                </p14:cNvPr>
                <p14:cNvContentPartPr/>
                <p14:nvPr/>
              </p14:nvContentPartPr>
              <p14:xfrm>
                <a:off x="10162063" y="5339641"/>
                <a:ext cx="50400" cy="25848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BB642E02-4B5D-410F-8E0F-8517D3B3621B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0144063" y="5322001"/>
                  <a:ext cx="86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32574F38-723F-4342-8A36-82AAA9CDF224}"/>
                    </a:ext>
                  </a:extLst>
                </p14:cNvPr>
                <p14:cNvContentPartPr/>
                <p14:nvPr/>
              </p14:nvContentPartPr>
              <p14:xfrm>
                <a:off x="10137583" y="5442601"/>
                <a:ext cx="223200" cy="15192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32574F38-723F-4342-8A36-82AAA9CDF224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0119943" y="5424961"/>
                  <a:ext cx="2588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4D40B040-4FE3-4713-9979-81EA4126E6A7}"/>
              </a:ext>
            </a:extLst>
          </p:cNvPr>
          <p:cNvGrpSpPr/>
          <p:nvPr/>
        </p:nvGrpSpPr>
        <p:grpSpPr>
          <a:xfrm>
            <a:off x="10529263" y="5323801"/>
            <a:ext cx="210600" cy="285480"/>
            <a:chOff x="10529263" y="5323801"/>
            <a:chExt cx="21060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53A8D990-8AF2-41FF-B269-43A4A97A5050}"/>
                    </a:ext>
                  </a:extLst>
                </p14:cNvPr>
                <p14:cNvContentPartPr/>
                <p14:nvPr/>
              </p14:nvContentPartPr>
              <p14:xfrm>
                <a:off x="10596943" y="5323801"/>
                <a:ext cx="122400" cy="28548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53A8D990-8AF2-41FF-B269-43A4A97A5050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579303" y="5306161"/>
                  <a:ext cx="158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EC1914BA-5DAE-41BB-BB9E-94466EEC9299}"/>
                    </a:ext>
                  </a:extLst>
                </p14:cNvPr>
                <p14:cNvContentPartPr/>
                <p14:nvPr/>
              </p14:nvContentPartPr>
              <p14:xfrm>
                <a:off x="10529263" y="5449441"/>
                <a:ext cx="210600" cy="5292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EC1914BA-5DAE-41BB-BB9E-94466EEC929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0511263" y="5431801"/>
                  <a:ext cx="24624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790A39B-6A96-43F0-B3AF-1AFF953912DC}"/>
              </a:ext>
            </a:extLst>
          </p:cNvPr>
          <p:cNvGrpSpPr/>
          <p:nvPr/>
        </p:nvGrpSpPr>
        <p:grpSpPr>
          <a:xfrm>
            <a:off x="8202223" y="5838241"/>
            <a:ext cx="1211760" cy="430920"/>
            <a:chOff x="8202223" y="5838241"/>
            <a:chExt cx="121176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4DAD5FE7-B87E-4D6F-9ED3-75D9D16A85D8}"/>
                    </a:ext>
                  </a:extLst>
                </p14:cNvPr>
                <p14:cNvContentPartPr/>
                <p14:nvPr/>
              </p14:nvContentPartPr>
              <p14:xfrm>
                <a:off x="8202223" y="5865961"/>
                <a:ext cx="125640" cy="22140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4DAD5FE7-B87E-4D6F-9ED3-75D9D16A85D8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8184583" y="5847961"/>
                  <a:ext cx="161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6FDB6C6A-5D19-4582-8133-AEF086280744}"/>
                    </a:ext>
                  </a:extLst>
                </p14:cNvPr>
                <p14:cNvContentPartPr/>
                <p14:nvPr/>
              </p14:nvContentPartPr>
              <p14:xfrm>
                <a:off x="8425783" y="6066841"/>
                <a:ext cx="20520" cy="1656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6FDB6C6A-5D19-4582-8133-AEF086280744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8407783" y="6049201"/>
                  <a:ext cx="56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8E8CB292-BFD5-4997-93EF-C4DC98A29BC2}"/>
                    </a:ext>
                  </a:extLst>
                </p14:cNvPr>
                <p14:cNvContentPartPr/>
                <p14:nvPr/>
              </p14:nvContentPartPr>
              <p14:xfrm>
                <a:off x="8539543" y="5903401"/>
                <a:ext cx="183240" cy="25380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8E8CB292-BFD5-4997-93EF-C4DC98A29BC2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8521903" y="5885761"/>
                  <a:ext cx="218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72E3C915-C14E-47AA-950D-C097181FEDAA}"/>
                    </a:ext>
                  </a:extLst>
                </p14:cNvPr>
                <p14:cNvContentPartPr/>
                <p14:nvPr/>
              </p14:nvContentPartPr>
              <p14:xfrm>
                <a:off x="8789743" y="5984761"/>
                <a:ext cx="124200" cy="28440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72E3C915-C14E-47AA-950D-C097181FEDAA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8772103" y="5967121"/>
                  <a:ext cx="159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C1F3335-A6C5-44F2-8D91-6D7CEE5EBDEF}"/>
                    </a:ext>
                  </a:extLst>
                </p14:cNvPr>
                <p14:cNvContentPartPr/>
                <p14:nvPr/>
              </p14:nvContentPartPr>
              <p14:xfrm>
                <a:off x="8951743" y="5905201"/>
                <a:ext cx="271800" cy="26064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C1F3335-A6C5-44F2-8D91-6D7CEE5EBDE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933743" y="5887201"/>
                  <a:ext cx="307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64FB8BAE-1F16-43D4-B05C-9E0F6CA583B2}"/>
                    </a:ext>
                  </a:extLst>
                </p14:cNvPr>
                <p14:cNvContentPartPr/>
                <p14:nvPr/>
              </p14:nvContentPartPr>
              <p14:xfrm>
                <a:off x="9153703" y="5996281"/>
                <a:ext cx="97920" cy="302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64FB8BAE-1F16-43D4-B05C-9E0F6CA583B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9135703" y="5978281"/>
                  <a:ext cx="133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DAC3C9B-B08D-4D3F-9030-EB02BD075DBC}"/>
                    </a:ext>
                  </a:extLst>
                </p14:cNvPr>
                <p14:cNvContentPartPr/>
                <p14:nvPr/>
              </p14:nvContentPartPr>
              <p14:xfrm>
                <a:off x="9318583" y="5991601"/>
                <a:ext cx="95400" cy="1440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DAC3C9B-B08D-4D3F-9030-EB02BD075DBC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9300943" y="5973601"/>
                  <a:ext cx="131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74EA6C0-DFD8-44D0-A51E-1C99D2019329}"/>
                    </a:ext>
                  </a:extLst>
                </p14:cNvPr>
                <p14:cNvContentPartPr/>
                <p14:nvPr/>
              </p14:nvContentPartPr>
              <p14:xfrm>
                <a:off x="9031663" y="5856601"/>
                <a:ext cx="8640" cy="504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74EA6C0-DFD8-44D0-A51E-1C99D2019329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013663" y="5838961"/>
                  <a:ext cx="44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33AF98B7-ACE5-4571-A341-83896BCE3050}"/>
                    </a:ext>
                  </a:extLst>
                </p14:cNvPr>
                <p14:cNvContentPartPr/>
                <p14:nvPr/>
              </p14:nvContentPartPr>
              <p14:xfrm>
                <a:off x="8840863" y="5838241"/>
                <a:ext cx="167040" cy="32580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33AF98B7-ACE5-4571-A341-83896BCE3050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823223" y="5820241"/>
                  <a:ext cx="20268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6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405DDD29-5BCA-42E7-92B0-088FEE071B00}"/>
                  </a:ext>
                </a:extLst>
              </p14:cNvPr>
              <p14:cNvContentPartPr/>
              <p14:nvPr/>
            </p14:nvContentPartPr>
            <p14:xfrm>
              <a:off x="9898543" y="5913841"/>
              <a:ext cx="125280" cy="222120"/>
            </p14:xfrm>
          </p:contentPart>
        </mc:Choice>
        <mc:Fallback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405DDD29-5BCA-42E7-92B0-088FEE071B00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9880543" y="5896201"/>
                <a:ext cx="16092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" name="Group 563">
            <a:extLst>
              <a:ext uri="{FF2B5EF4-FFF2-40B4-BE49-F238E27FC236}">
                <a16:creationId xmlns:a16="http://schemas.microsoft.com/office/drawing/2014/main" id="{398434F4-CB8C-45A2-A751-B9033B07D32D}"/>
              </a:ext>
            </a:extLst>
          </p:cNvPr>
          <p:cNvGrpSpPr/>
          <p:nvPr/>
        </p:nvGrpSpPr>
        <p:grpSpPr>
          <a:xfrm>
            <a:off x="10283743" y="5815561"/>
            <a:ext cx="1065960" cy="375120"/>
            <a:chOff x="10283743" y="5815561"/>
            <a:chExt cx="106596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81BDF58-222B-4927-97CD-875B0728D746}"/>
                    </a:ext>
                  </a:extLst>
                </p14:cNvPr>
                <p14:cNvContentPartPr/>
                <p14:nvPr/>
              </p14:nvContentPartPr>
              <p14:xfrm>
                <a:off x="10283743" y="5982601"/>
                <a:ext cx="266760" cy="16344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81BDF58-222B-4927-97CD-875B0728D746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0265743" y="5964601"/>
                  <a:ext cx="302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A5DE8E92-FBE6-46EB-A1D7-F86090DCB4F2}"/>
                    </a:ext>
                  </a:extLst>
                </p14:cNvPr>
                <p14:cNvContentPartPr/>
                <p14:nvPr/>
              </p14:nvContentPartPr>
              <p14:xfrm>
                <a:off x="10601263" y="5815561"/>
                <a:ext cx="77760" cy="33768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A5DE8E92-FBE6-46EB-A1D7-F86090DCB4F2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0583263" y="5797561"/>
                  <a:ext cx="113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7C92A1CE-708B-40F3-97DE-8867AC1A8FD0}"/>
                    </a:ext>
                  </a:extLst>
                </p14:cNvPr>
                <p14:cNvContentPartPr/>
                <p14:nvPr/>
              </p14:nvContentPartPr>
              <p14:xfrm>
                <a:off x="10787383" y="5874961"/>
                <a:ext cx="45360" cy="31572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7C92A1CE-708B-40F3-97DE-8867AC1A8FD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0769383" y="5857321"/>
                  <a:ext cx="81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351C252-5223-4ECA-A4EF-129EEBDB3E2B}"/>
                    </a:ext>
                  </a:extLst>
                </p14:cNvPr>
                <p14:cNvContentPartPr/>
                <p14:nvPr/>
              </p14:nvContentPartPr>
              <p14:xfrm>
                <a:off x="10759663" y="5966401"/>
                <a:ext cx="126360" cy="7344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351C252-5223-4ECA-A4EF-129EEBDB3E2B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0742023" y="5948761"/>
                  <a:ext cx="16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765D6B4D-2BE5-49DB-8664-E0999D928464}"/>
                    </a:ext>
                  </a:extLst>
                </p14:cNvPr>
                <p14:cNvContentPartPr/>
                <p14:nvPr/>
              </p14:nvContentPartPr>
              <p14:xfrm>
                <a:off x="10881703" y="5838241"/>
                <a:ext cx="402840" cy="30384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765D6B4D-2BE5-49DB-8664-E0999D928464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10864063" y="5820601"/>
                  <a:ext cx="4384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BF9D2262-E43E-493A-85EE-13132100C05D}"/>
                    </a:ext>
                  </a:extLst>
                </p14:cNvPr>
                <p14:cNvContentPartPr/>
                <p14:nvPr/>
              </p14:nvContentPartPr>
              <p14:xfrm>
                <a:off x="11170423" y="5962081"/>
                <a:ext cx="179280" cy="5076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BF9D2262-E43E-493A-85EE-13132100C05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1152423" y="5944081"/>
                  <a:ext cx="214920" cy="8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189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F9252-1730-4C92-B13A-88E2E249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5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2BADD1-334E-4D08-A468-8CFABB853C8E}"/>
              </a:ext>
            </a:extLst>
          </p:cNvPr>
          <p:cNvSpPr/>
          <p:nvPr/>
        </p:nvSpPr>
        <p:spPr>
          <a:xfrm>
            <a:off x="3559260" y="237367"/>
            <a:ext cx="4203720" cy="3964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2243. Calculate Digit Sum of a String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B6F38D-AA2B-45C1-8F36-7A1E398ADDEA}"/>
                  </a:ext>
                </a:extLst>
              </p14:cNvPr>
              <p14:cNvContentPartPr/>
              <p14:nvPr/>
            </p14:nvContentPartPr>
            <p14:xfrm>
              <a:off x="855104" y="1338194"/>
              <a:ext cx="37440" cy="20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B6F38D-AA2B-45C1-8F36-7A1E398AD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04" y="1320554"/>
                <a:ext cx="73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136A7A-F5F8-435C-A3FB-99AFEADD73D1}"/>
                  </a:ext>
                </a:extLst>
              </p14:cNvPr>
              <p14:cNvContentPartPr/>
              <p14:nvPr/>
            </p14:nvContentPartPr>
            <p14:xfrm>
              <a:off x="1340384" y="1325234"/>
              <a:ext cx="33480" cy="23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136A7A-F5F8-435C-A3FB-99AFEADD73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384" y="1307234"/>
                <a:ext cx="69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8C1C23-80A5-46E0-91CD-C94E6699EA10}"/>
                  </a:ext>
                </a:extLst>
              </p14:cNvPr>
              <p14:cNvContentPartPr/>
              <p14:nvPr/>
            </p14:nvContentPartPr>
            <p14:xfrm>
              <a:off x="1788944" y="1327754"/>
              <a:ext cx="42120" cy="243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8C1C23-80A5-46E0-91CD-C94E6699EA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1304" y="1310114"/>
                <a:ext cx="777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F066C6-B2F6-42FE-BC07-F9D968D66F75}"/>
                  </a:ext>
                </a:extLst>
              </p14:cNvPr>
              <p14:cNvContentPartPr/>
              <p14:nvPr/>
            </p14:nvContentPartPr>
            <p14:xfrm>
              <a:off x="2107904" y="1333154"/>
              <a:ext cx="46440" cy="22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F066C6-B2F6-42FE-BC07-F9D968D66F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0264" y="1315154"/>
                <a:ext cx="820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DB73A1-BF0B-4B1B-8D18-DE9A267A90B8}"/>
                  </a:ext>
                </a:extLst>
              </p14:cNvPr>
              <p14:cNvContentPartPr/>
              <p14:nvPr/>
            </p14:nvContentPartPr>
            <p14:xfrm>
              <a:off x="2524064" y="1345394"/>
              <a:ext cx="42120" cy="242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DB73A1-BF0B-4B1B-8D18-DE9A267A90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6424" y="1327754"/>
                <a:ext cx="777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60091C-E5DF-4203-94D8-3E11FA602E3B}"/>
                  </a:ext>
                </a:extLst>
              </p14:cNvPr>
              <p14:cNvContentPartPr/>
              <p14:nvPr/>
            </p14:nvContentPartPr>
            <p14:xfrm>
              <a:off x="2963264" y="1350794"/>
              <a:ext cx="190080" cy="25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60091C-E5DF-4203-94D8-3E11FA602E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5264" y="1333154"/>
                <a:ext cx="2257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F34AFF-1F6C-40EB-B046-AB414CC251F6}"/>
                  </a:ext>
                </a:extLst>
              </p14:cNvPr>
              <p14:cNvContentPartPr/>
              <p14:nvPr/>
            </p14:nvContentPartPr>
            <p14:xfrm>
              <a:off x="3561944" y="1349714"/>
              <a:ext cx="178200" cy="218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F34AFF-1F6C-40EB-B046-AB414CC251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4304" y="1332074"/>
                <a:ext cx="213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F88BC8-4217-41CF-AFB4-EC905FE8BFCA}"/>
                  </a:ext>
                </a:extLst>
              </p14:cNvPr>
              <p14:cNvContentPartPr/>
              <p14:nvPr/>
            </p14:nvContentPartPr>
            <p14:xfrm>
              <a:off x="4168544" y="1323794"/>
              <a:ext cx="186840" cy="212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F88BC8-4217-41CF-AFB4-EC905FE8BF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50544" y="1305794"/>
                <a:ext cx="2224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68D183-DE4C-4744-83E1-59EEE433F532}"/>
                  </a:ext>
                </a:extLst>
              </p14:cNvPr>
              <p14:cNvContentPartPr/>
              <p14:nvPr/>
            </p14:nvContentPartPr>
            <p14:xfrm>
              <a:off x="4738064" y="1311554"/>
              <a:ext cx="181080" cy="197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68D183-DE4C-4744-83E1-59EEE433F5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0064" y="1293914"/>
                <a:ext cx="216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367953-36FB-48B6-A4B3-F5A9F0525108}"/>
                  </a:ext>
                </a:extLst>
              </p14:cNvPr>
              <p14:cNvContentPartPr/>
              <p14:nvPr/>
            </p14:nvContentPartPr>
            <p14:xfrm>
              <a:off x="5219384" y="1293914"/>
              <a:ext cx="158400" cy="199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367953-36FB-48B6-A4B3-F5A9F05251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1744" y="1276274"/>
                <a:ext cx="194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3990B6-AE18-4C67-BB07-B940CB228C2F}"/>
                  </a:ext>
                </a:extLst>
              </p14:cNvPr>
              <p14:cNvContentPartPr/>
              <p14:nvPr/>
            </p14:nvContentPartPr>
            <p14:xfrm>
              <a:off x="5773784" y="1301834"/>
              <a:ext cx="162720" cy="244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3990B6-AE18-4C67-BB07-B940CB228C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6144" y="1284194"/>
                <a:ext cx="1983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5F39-1BD4-4591-B313-D4B7AAFC00F1}"/>
                  </a:ext>
                </a:extLst>
              </p14:cNvPr>
              <p14:cNvContentPartPr/>
              <p14:nvPr/>
            </p14:nvContentPartPr>
            <p14:xfrm>
              <a:off x="745304" y="972434"/>
              <a:ext cx="160200" cy="213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5F39-1BD4-4591-B313-D4B7AAFC00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7304" y="954434"/>
                <a:ext cx="1958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15D1DA-E4C4-4C96-B18C-E1F8F59581B0}"/>
                  </a:ext>
                </a:extLst>
              </p14:cNvPr>
              <p14:cNvContentPartPr/>
              <p14:nvPr/>
            </p14:nvContentPartPr>
            <p14:xfrm>
              <a:off x="1298624" y="965954"/>
              <a:ext cx="24120" cy="21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15D1DA-E4C4-4C96-B18C-E1F8F59581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80984" y="948314"/>
                <a:ext cx="59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88EC491-C08B-4C20-A5F4-665C5CD7845B}"/>
                  </a:ext>
                </a:extLst>
              </p14:cNvPr>
              <p14:cNvContentPartPr/>
              <p14:nvPr/>
            </p14:nvContentPartPr>
            <p14:xfrm>
              <a:off x="1792904" y="966314"/>
              <a:ext cx="123120" cy="213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88EC491-C08B-4C20-A5F4-665C5CD784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74904" y="948314"/>
                <a:ext cx="1587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CDA8204-05BB-4281-8519-36AF07186808}"/>
                  </a:ext>
                </a:extLst>
              </p14:cNvPr>
              <p14:cNvContentPartPr/>
              <p14:nvPr/>
            </p14:nvContentPartPr>
            <p14:xfrm>
              <a:off x="2080184" y="945434"/>
              <a:ext cx="138960" cy="228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CDA8204-05BB-4281-8519-36AF071868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2544" y="927794"/>
                <a:ext cx="174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457F923-6288-4564-8220-AC4A016B5E23}"/>
                  </a:ext>
                </a:extLst>
              </p14:cNvPr>
              <p14:cNvContentPartPr/>
              <p14:nvPr/>
            </p14:nvContentPartPr>
            <p14:xfrm>
              <a:off x="2471864" y="955874"/>
              <a:ext cx="145080" cy="270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457F923-6288-4564-8220-AC4A016B5E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53864" y="938234"/>
                <a:ext cx="1807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ED668DB-F27D-42F8-92CB-745D1A020C9F}"/>
                  </a:ext>
                </a:extLst>
              </p14:cNvPr>
              <p14:cNvContentPartPr/>
              <p14:nvPr/>
            </p14:nvContentPartPr>
            <p14:xfrm>
              <a:off x="2989184" y="935354"/>
              <a:ext cx="126720" cy="222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ED668DB-F27D-42F8-92CB-745D1A020C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71544" y="917714"/>
                <a:ext cx="162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0C6900-13D6-42F8-8715-1310447DB85A}"/>
                  </a:ext>
                </a:extLst>
              </p14:cNvPr>
              <p14:cNvContentPartPr/>
              <p14:nvPr/>
            </p14:nvContentPartPr>
            <p14:xfrm>
              <a:off x="3365024" y="1018154"/>
              <a:ext cx="208800" cy="198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0C6900-13D6-42F8-8715-1310447DB8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47024" y="1000514"/>
                <a:ext cx="244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A24C6D-FC9B-47EA-83D1-E61396D08806}"/>
                  </a:ext>
                </a:extLst>
              </p14:cNvPr>
              <p14:cNvContentPartPr/>
              <p14:nvPr/>
            </p14:nvContentPartPr>
            <p14:xfrm>
              <a:off x="4100504" y="987194"/>
              <a:ext cx="194400" cy="230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A24C6D-FC9B-47EA-83D1-E61396D088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82864" y="969194"/>
                <a:ext cx="2300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FE17ED-F8B1-4D94-8A9D-95091AFC44F4}"/>
                  </a:ext>
                </a:extLst>
              </p14:cNvPr>
              <p14:cNvContentPartPr/>
              <p14:nvPr/>
            </p14:nvContentPartPr>
            <p14:xfrm>
              <a:off x="4775144" y="933554"/>
              <a:ext cx="162000" cy="243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FE17ED-F8B1-4D94-8A9D-95091AFC44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57504" y="915914"/>
                <a:ext cx="197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340463-00C6-42C9-ACA3-0C4FD0C73391}"/>
                  </a:ext>
                </a:extLst>
              </p14:cNvPr>
              <p14:cNvContentPartPr/>
              <p14:nvPr/>
            </p14:nvContentPartPr>
            <p14:xfrm>
              <a:off x="5261144" y="957674"/>
              <a:ext cx="152640" cy="251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340463-00C6-42C9-ACA3-0C4FD0C733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43144" y="939674"/>
                <a:ext cx="18828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C38CC28-2913-4E2F-A824-DCD54EC0B3C0}"/>
              </a:ext>
            </a:extLst>
          </p:cNvPr>
          <p:cNvGrpSpPr/>
          <p:nvPr/>
        </p:nvGrpSpPr>
        <p:grpSpPr>
          <a:xfrm>
            <a:off x="5778824" y="955874"/>
            <a:ext cx="204480" cy="216360"/>
            <a:chOff x="5778824" y="955874"/>
            <a:chExt cx="20448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8EC05F-738E-476E-AA48-C5AD583F62C7}"/>
                    </a:ext>
                  </a:extLst>
                </p14:cNvPr>
                <p14:cNvContentPartPr/>
                <p14:nvPr/>
              </p14:nvContentPartPr>
              <p14:xfrm>
                <a:off x="5778824" y="955874"/>
                <a:ext cx="51120" cy="216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8EC05F-738E-476E-AA48-C5AD583F62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1184" y="938234"/>
                  <a:ext cx="86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8BAC68-1888-4598-8E0C-71E277BC6144}"/>
                    </a:ext>
                  </a:extLst>
                </p14:cNvPr>
                <p14:cNvContentPartPr/>
                <p14:nvPr/>
              </p14:nvContentPartPr>
              <p14:xfrm>
                <a:off x="5866304" y="991514"/>
                <a:ext cx="117000" cy="15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8BAC68-1888-4598-8E0C-71E277BC61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48664" y="973514"/>
                  <a:ext cx="1526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A3AD41-0E8B-4CC6-857F-6192C5782343}"/>
              </a:ext>
            </a:extLst>
          </p:cNvPr>
          <p:cNvGrpSpPr/>
          <p:nvPr/>
        </p:nvGrpSpPr>
        <p:grpSpPr>
          <a:xfrm>
            <a:off x="429224" y="1400114"/>
            <a:ext cx="338400" cy="239040"/>
            <a:chOff x="429224" y="1400114"/>
            <a:chExt cx="33840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8FDA52-B8AE-4CBA-80CE-E2F90A6E00C2}"/>
                    </a:ext>
                  </a:extLst>
                </p14:cNvPr>
                <p14:cNvContentPartPr/>
                <p14:nvPr/>
              </p14:nvContentPartPr>
              <p14:xfrm>
                <a:off x="429224" y="1400114"/>
                <a:ext cx="141120" cy="239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8FDA52-B8AE-4CBA-80CE-E2F90A6E00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1584" y="1382474"/>
                  <a:ext cx="176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11B40A-7E3A-4A73-BF63-75E931AB941A}"/>
                    </a:ext>
                  </a:extLst>
                </p14:cNvPr>
                <p14:cNvContentPartPr/>
                <p14:nvPr/>
              </p14:nvContentPartPr>
              <p14:xfrm>
                <a:off x="600944" y="1483994"/>
                <a:ext cx="137160" cy="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11B40A-7E3A-4A73-BF63-75E931AB94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944" y="1465994"/>
                  <a:ext cx="172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72226E-542B-41E3-ADCF-72AAB7DB293D}"/>
                    </a:ext>
                  </a:extLst>
                </p14:cNvPr>
                <p14:cNvContentPartPr/>
                <p14:nvPr/>
              </p14:nvContentPartPr>
              <p14:xfrm>
                <a:off x="605624" y="1582634"/>
                <a:ext cx="162000" cy="19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72226E-542B-41E3-ADCF-72AAB7DB29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624" y="1564994"/>
                  <a:ext cx="19764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A943EDF-82A3-458E-97B5-77860AB986B6}"/>
                  </a:ext>
                </a:extLst>
              </p14:cNvPr>
              <p14:cNvContentPartPr/>
              <p14:nvPr/>
            </p14:nvContentPartPr>
            <p14:xfrm>
              <a:off x="6634184" y="1423874"/>
              <a:ext cx="88200" cy="18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A943EDF-82A3-458E-97B5-77860AB986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16184" y="1406234"/>
                <a:ext cx="12384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5B59E1C-F4D0-4B32-B07C-0A1D197AA313}"/>
              </a:ext>
            </a:extLst>
          </p:cNvPr>
          <p:cNvGrpSpPr/>
          <p:nvPr/>
        </p:nvGrpSpPr>
        <p:grpSpPr>
          <a:xfrm>
            <a:off x="7226024" y="1197794"/>
            <a:ext cx="719280" cy="290160"/>
            <a:chOff x="7226024" y="1197794"/>
            <a:chExt cx="71928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936007-FC13-4B1F-A1E8-D28019FC99C2}"/>
                    </a:ext>
                  </a:extLst>
                </p14:cNvPr>
                <p14:cNvContentPartPr/>
                <p14:nvPr/>
              </p14:nvContentPartPr>
              <p14:xfrm>
                <a:off x="7226024" y="1197794"/>
                <a:ext cx="162000" cy="237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936007-FC13-4B1F-A1E8-D28019FC99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8024" y="1179794"/>
                  <a:ext cx="197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FDC749-1A60-46C1-A6CB-062980D3DF56}"/>
                    </a:ext>
                  </a:extLst>
                </p14:cNvPr>
                <p14:cNvContentPartPr/>
                <p14:nvPr/>
              </p14:nvContentPartPr>
              <p14:xfrm>
                <a:off x="7457144" y="1317314"/>
                <a:ext cx="165600" cy="10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FDC749-1A60-46C1-A6CB-062980D3DF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39144" y="1299674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93F3C7-3126-4E54-92C8-B948389C531A}"/>
                    </a:ext>
                  </a:extLst>
                </p14:cNvPr>
                <p14:cNvContentPartPr/>
                <p14:nvPr/>
              </p14:nvContentPartPr>
              <p14:xfrm>
                <a:off x="7521944" y="1380674"/>
                <a:ext cx="134280" cy="25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93F3C7-3126-4E54-92C8-B948389C53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3944" y="1362674"/>
                  <a:ext cx="169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B1B831-BC5F-4ECD-82C9-7F690F5FD61B}"/>
                    </a:ext>
                  </a:extLst>
                </p14:cNvPr>
                <p14:cNvContentPartPr/>
                <p14:nvPr/>
              </p14:nvContentPartPr>
              <p14:xfrm>
                <a:off x="7766744" y="1246034"/>
                <a:ext cx="178560" cy="24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B1B831-BC5F-4ECD-82C9-7F690F5FD6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49104" y="1228394"/>
                  <a:ext cx="2142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174750-E45A-497B-AB9F-A52E50DD472B}"/>
              </a:ext>
            </a:extLst>
          </p:cNvPr>
          <p:cNvGrpSpPr/>
          <p:nvPr/>
        </p:nvGrpSpPr>
        <p:grpSpPr>
          <a:xfrm>
            <a:off x="894344" y="2016794"/>
            <a:ext cx="1124640" cy="370440"/>
            <a:chOff x="894344" y="2016794"/>
            <a:chExt cx="112464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C0B902-EB46-401E-AD18-062AF73E0883}"/>
                    </a:ext>
                  </a:extLst>
                </p14:cNvPr>
                <p14:cNvContentPartPr/>
                <p14:nvPr/>
              </p14:nvContentPartPr>
              <p14:xfrm>
                <a:off x="894344" y="2074394"/>
                <a:ext cx="141480" cy="200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C0B902-EB46-401E-AD18-062AF73E08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6704" y="2056754"/>
                  <a:ext cx="177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07BF3E-6394-4C9F-A097-B4FD63612A78}"/>
                    </a:ext>
                  </a:extLst>
                </p14:cNvPr>
                <p14:cNvContentPartPr/>
                <p14:nvPr/>
              </p14:nvContentPartPr>
              <p14:xfrm>
                <a:off x="1127984" y="2211914"/>
                <a:ext cx="3600" cy="2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07BF3E-6394-4C9F-A097-B4FD63612A7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9984" y="2194274"/>
                  <a:ext cx="39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DC7CE6B-DDD4-42C0-98BB-5D778AF57C3D}"/>
                    </a:ext>
                  </a:extLst>
                </p14:cNvPr>
                <p14:cNvContentPartPr/>
                <p14:nvPr/>
              </p14:nvContentPartPr>
              <p14:xfrm>
                <a:off x="1160384" y="2016794"/>
                <a:ext cx="60480" cy="269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DC7CE6B-DDD4-42C0-98BB-5D778AF57C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2384" y="1999154"/>
                  <a:ext cx="96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CBF962-4F5A-4F0F-9915-1ECDC24185CF}"/>
                    </a:ext>
                  </a:extLst>
                </p14:cNvPr>
                <p14:cNvContentPartPr/>
                <p14:nvPr/>
              </p14:nvContentPartPr>
              <p14:xfrm>
                <a:off x="1257224" y="2114714"/>
                <a:ext cx="78840" cy="17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CBF962-4F5A-4F0F-9915-1ECDC24185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9584" y="2096714"/>
                  <a:ext cx="11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F5AFD1-A4B1-4A25-B583-D1CCF82F0FBD}"/>
                    </a:ext>
                  </a:extLst>
                </p14:cNvPr>
                <p14:cNvContentPartPr/>
                <p14:nvPr/>
              </p14:nvContentPartPr>
              <p14:xfrm>
                <a:off x="1340384" y="2107514"/>
                <a:ext cx="157680" cy="193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F5AFD1-A4B1-4A25-B583-D1CCF82F0F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22744" y="2089514"/>
                  <a:ext cx="193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FABA38-43BA-40B5-8528-8F830DF41531}"/>
                    </a:ext>
                  </a:extLst>
                </p14:cNvPr>
                <p14:cNvContentPartPr/>
                <p14:nvPr/>
              </p14:nvContentPartPr>
              <p14:xfrm>
                <a:off x="1545944" y="2112914"/>
                <a:ext cx="137880" cy="27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FABA38-43BA-40B5-8528-8F830DF415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27944" y="2094914"/>
                  <a:ext cx="173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B7692D-7BB1-4A9E-B1A6-29EB8359D5CD}"/>
                    </a:ext>
                  </a:extLst>
                </p14:cNvPr>
                <p14:cNvContentPartPr/>
                <p14:nvPr/>
              </p14:nvContentPartPr>
              <p14:xfrm>
                <a:off x="1738184" y="2027234"/>
                <a:ext cx="111240" cy="255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B7692D-7BB1-4A9E-B1A6-29EB8359D5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20184" y="2009594"/>
                  <a:ext cx="146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E468A3-43F9-40C6-886D-9E44D2ED2B99}"/>
                    </a:ext>
                  </a:extLst>
                </p14:cNvPr>
                <p14:cNvContentPartPr/>
                <p14:nvPr/>
              </p14:nvContentPartPr>
              <p14:xfrm>
                <a:off x="1849064" y="2024714"/>
                <a:ext cx="169920" cy="242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E468A3-43F9-40C6-886D-9E44D2ED2B9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31424" y="2007074"/>
                  <a:ext cx="20556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084389-4FE2-45EE-8FDC-445786FCA79A}"/>
              </a:ext>
            </a:extLst>
          </p:cNvPr>
          <p:cNvGrpSpPr/>
          <p:nvPr/>
        </p:nvGrpSpPr>
        <p:grpSpPr>
          <a:xfrm>
            <a:off x="323384" y="2003834"/>
            <a:ext cx="328680" cy="391320"/>
            <a:chOff x="323384" y="2003834"/>
            <a:chExt cx="32868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8D1560-5746-4811-BCEF-8680F3B2E025}"/>
                    </a:ext>
                  </a:extLst>
                </p14:cNvPr>
                <p14:cNvContentPartPr/>
                <p14:nvPr/>
              </p14:nvContentPartPr>
              <p14:xfrm>
                <a:off x="489704" y="2100314"/>
                <a:ext cx="23760" cy="19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8D1560-5746-4811-BCEF-8680F3B2E0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1704" y="2082314"/>
                  <a:ext cx="59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E72D41-5E7E-4ADB-A9BA-25BB2A5E4B52}"/>
                    </a:ext>
                  </a:extLst>
                </p14:cNvPr>
                <p14:cNvContentPartPr/>
                <p14:nvPr/>
              </p14:nvContentPartPr>
              <p14:xfrm>
                <a:off x="323384" y="2003834"/>
                <a:ext cx="328680" cy="391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E72D41-5E7E-4ADB-A9BA-25BB2A5E4B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5744" y="1986194"/>
                  <a:ext cx="36432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EEFBADC-1775-4EF0-964A-FBA37B0E5E53}"/>
              </a:ext>
            </a:extLst>
          </p:cNvPr>
          <p:cNvGrpSpPr/>
          <p:nvPr/>
        </p:nvGrpSpPr>
        <p:grpSpPr>
          <a:xfrm>
            <a:off x="2066504" y="2061434"/>
            <a:ext cx="891720" cy="349560"/>
            <a:chOff x="2066504" y="2061434"/>
            <a:chExt cx="89172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E8FEA8-985F-4782-BFA4-BE2FB47C80BA}"/>
                    </a:ext>
                  </a:extLst>
                </p14:cNvPr>
                <p14:cNvContentPartPr/>
                <p14:nvPr/>
              </p14:nvContentPartPr>
              <p14:xfrm>
                <a:off x="2403824" y="2122274"/>
                <a:ext cx="43200" cy="22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E8FEA8-985F-4782-BFA4-BE2FB47C80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86184" y="2104274"/>
                  <a:ext cx="78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2E9FF8-9564-4ACD-A1AD-FD75A77E85C9}"/>
                    </a:ext>
                  </a:extLst>
                </p14:cNvPr>
                <p14:cNvContentPartPr/>
                <p14:nvPr/>
              </p14:nvContentPartPr>
              <p14:xfrm>
                <a:off x="2501024" y="2105354"/>
                <a:ext cx="60840" cy="20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2E9FF8-9564-4ACD-A1AD-FD75A77E85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83024" y="2087714"/>
                  <a:ext cx="96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DC8F3F-DE15-4308-ACF4-7D644287388E}"/>
                    </a:ext>
                  </a:extLst>
                </p14:cNvPr>
                <p14:cNvContentPartPr/>
                <p14:nvPr/>
              </p14:nvContentPartPr>
              <p14:xfrm>
                <a:off x="2066504" y="2206874"/>
                <a:ext cx="166680" cy="24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DC8F3F-DE15-4308-ACF4-7D64428738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48504" y="2188874"/>
                  <a:ext cx="202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9CC19C-1802-4304-82D8-50B0B9DAFF61}"/>
                    </a:ext>
                  </a:extLst>
                </p14:cNvPr>
                <p14:cNvContentPartPr/>
                <p14:nvPr/>
              </p14:nvContentPartPr>
              <p14:xfrm>
                <a:off x="2094224" y="2305514"/>
                <a:ext cx="153000" cy="2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9CC19C-1802-4304-82D8-50B0B9DAFF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76224" y="2287874"/>
                  <a:ext cx="188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1F1EEF6-694A-40F4-B473-9BD5D4038913}"/>
                    </a:ext>
                  </a:extLst>
                </p14:cNvPr>
                <p14:cNvContentPartPr/>
                <p14:nvPr/>
              </p14:nvContentPartPr>
              <p14:xfrm>
                <a:off x="2681384" y="2061434"/>
                <a:ext cx="276840" cy="349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1F1EEF6-694A-40F4-B473-9BD5D40389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63384" y="2043794"/>
                  <a:ext cx="31248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87A74A-9C00-488B-9A3C-9553ED2161A6}"/>
              </a:ext>
            </a:extLst>
          </p:cNvPr>
          <p:cNvGrpSpPr/>
          <p:nvPr/>
        </p:nvGrpSpPr>
        <p:grpSpPr>
          <a:xfrm>
            <a:off x="3147944" y="2024714"/>
            <a:ext cx="670680" cy="317880"/>
            <a:chOff x="3147944" y="2024714"/>
            <a:chExt cx="67068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4F29F7-3E99-41F9-925E-491695FAECB5}"/>
                    </a:ext>
                  </a:extLst>
                </p14:cNvPr>
                <p14:cNvContentPartPr/>
                <p14:nvPr/>
              </p14:nvContentPartPr>
              <p14:xfrm>
                <a:off x="3147944" y="2024714"/>
                <a:ext cx="176400" cy="27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4F29F7-3E99-41F9-925E-491695FAEC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30304" y="2007074"/>
                  <a:ext cx="212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750610-332F-4FAB-B400-05121E96461D}"/>
                    </a:ext>
                  </a:extLst>
                </p14:cNvPr>
                <p14:cNvContentPartPr/>
                <p14:nvPr/>
              </p14:nvContentPartPr>
              <p14:xfrm>
                <a:off x="3397784" y="2165114"/>
                <a:ext cx="129960" cy="1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750610-332F-4FAB-B400-05121E9646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80144" y="2147474"/>
                  <a:ext cx="165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A23187-5493-4959-AB6B-70039D90BC01}"/>
                    </a:ext>
                  </a:extLst>
                </p14:cNvPr>
                <p14:cNvContentPartPr/>
                <p14:nvPr/>
              </p14:nvContentPartPr>
              <p14:xfrm>
                <a:off x="3467264" y="2232794"/>
                <a:ext cx="106560" cy="13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A23187-5493-4959-AB6B-70039D90BC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9264" y="2214794"/>
                  <a:ext cx="142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645BCC0-9300-4561-9D78-7444313566A6}"/>
                    </a:ext>
                  </a:extLst>
                </p14:cNvPr>
                <p14:cNvContentPartPr/>
                <p14:nvPr/>
              </p14:nvContentPartPr>
              <p14:xfrm>
                <a:off x="3656624" y="2091314"/>
                <a:ext cx="162000" cy="251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645BCC0-9300-4561-9D78-7444313566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38984" y="2073314"/>
                  <a:ext cx="19764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A5AB61-14C8-414D-BAB0-5C24C446A81B}"/>
              </a:ext>
            </a:extLst>
          </p:cNvPr>
          <p:cNvGrpSpPr/>
          <p:nvPr/>
        </p:nvGrpSpPr>
        <p:grpSpPr>
          <a:xfrm>
            <a:off x="521384" y="2556417"/>
            <a:ext cx="1013040" cy="249840"/>
            <a:chOff x="1298264" y="2568314"/>
            <a:chExt cx="101304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AA30FAD-D844-42C6-9806-2DF07D222DDF}"/>
                    </a:ext>
                  </a:extLst>
                </p14:cNvPr>
                <p14:cNvContentPartPr/>
                <p14:nvPr/>
              </p14:nvContentPartPr>
              <p14:xfrm>
                <a:off x="1354424" y="2594234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AA30FAD-D844-42C6-9806-2DF07D222D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6424" y="25765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3193623-53BA-4ACD-A62A-0C2407C4210F}"/>
                    </a:ext>
                  </a:extLst>
                </p14:cNvPr>
                <p14:cNvContentPartPr/>
                <p14:nvPr/>
              </p14:nvContentPartPr>
              <p14:xfrm>
                <a:off x="1298264" y="2588834"/>
                <a:ext cx="122040" cy="174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3193623-53BA-4ACD-A62A-0C2407C421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80264" y="2570834"/>
                  <a:ext cx="157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75DCADA-BAD7-4DB3-A8F8-3A440867362A}"/>
                    </a:ext>
                  </a:extLst>
                </p14:cNvPr>
                <p14:cNvContentPartPr/>
                <p14:nvPr/>
              </p14:nvContentPartPr>
              <p14:xfrm>
                <a:off x="1468184" y="2568314"/>
                <a:ext cx="161280" cy="213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75DCADA-BAD7-4DB3-A8F8-3A44086736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50184" y="2550314"/>
                  <a:ext cx="196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24EDDE-7195-4C25-8E99-77E199CF431B}"/>
                    </a:ext>
                  </a:extLst>
                </p14:cNvPr>
                <p14:cNvContentPartPr/>
                <p14:nvPr/>
              </p14:nvContentPartPr>
              <p14:xfrm>
                <a:off x="1673024" y="2585954"/>
                <a:ext cx="204120" cy="232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24EDDE-7195-4C25-8E99-77E199CF431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55384" y="2568314"/>
                  <a:ext cx="239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B8E7ED0-7619-46FE-B0AA-BD68580CF401}"/>
                    </a:ext>
                  </a:extLst>
                </p14:cNvPr>
                <p14:cNvContentPartPr/>
                <p14:nvPr/>
              </p14:nvContentPartPr>
              <p14:xfrm>
                <a:off x="1983344" y="2617274"/>
                <a:ext cx="114120" cy="13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B8E7ED0-7619-46FE-B0AA-BD68580CF4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65344" y="2599634"/>
                  <a:ext cx="149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F6ED77-E4BC-4247-B279-E06B44C49057}"/>
                    </a:ext>
                  </a:extLst>
                </p14:cNvPr>
                <p14:cNvContentPartPr/>
                <p14:nvPr/>
              </p14:nvContentPartPr>
              <p14:xfrm>
                <a:off x="2001704" y="2687834"/>
                <a:ext cx="92880" cy="26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F6ED77-E4BC-4247-B279-E06B44C4905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83704" y="2670194"/>
                  <a:ext cx="128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78FC32-B945-4F2F-A9BB-B3D2F7C127DC}"/>
                    </a:ext>
                  </a:extLst>
                </p14:cNvPr>
                <p14:cNvContentPartPr/>
                <p14:nvPr/>
              </p14:nvContentPartPr>
              <p14:xfrm>
                <a:off x="2163344" y="2573354"/>
                <a:ext cx="147960" cy="21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78FC32-B945-4F2F-A9BB-B3D2F7C127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45704" y="2555714"/>
                  <a:ext cx="183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23B050E-3F13-4849-B68A-8DD4C8273C93}"/>
              </a:ext>
            </a:extLst>
          </p:cNvPr>
          <p:cNvGrpSpPr/>
          <p:nvPr/>
        </p:nvGrpSpPr>
        <p:grpSpPr>
          <a:xfrm>
            <a:off x="572864" y="2946297"/>
            <a:ext cx="1165680" cy="216360"/>
            <a:chOff x="1349744" y="2958194"/>
            <a:chExt cx="116568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45FCC3-3F58-4B98-B0E5-A55640FD898A}"/>
                    </a:ext>
                  </a:extLst>
                </p14:cNvPr>
                <p14:cNvContentPartPr/>
                <p14:nvPr/>
              </p14:nvContentPartPr>
              <p14:xfrm>
                <a:off x="1349744" y="3012914"/>
                <a:ext cx="102240" cy="161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45FCC3-3F58-4B98-B0E5-A55640FD898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32104" y="2995274"/>
                  <a:ext cx="137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90A411-8344-4798-8935-AEA1E2A907BA}"/>
                    </a:ext>
                  </a:extLst>
                </p14:cNvPr>
                <p14:cNvContentPartPr/>
                <p14:nvPr/>
              </p14:nvContentPartPr>
              <p14:xfrm>
                <a:off x="1472504" y="3041714"/>
                <a:ext cx="132120" cy="130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90A411-8344-4798-8935-AEA1E2A907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54864" y="3023714"/>
                  <a:ext cx="167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C36AD0-503A-47C9-8C70-075EDDB99DF6}"/>
                    </a:ext>
                  </a:extLst>
                </p14:cNvPr>
                <p14:cNvContentPartPr/>
                <p14:nvPr/>
              </p14:nvContentPartPr>
              <p14:xfrm>
                <a:off x="1687424" y="3012914"/>
                <a:ext cx="162000" cy="137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C36AD0-503A-47C9-8C70-075EDDB99D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69424" y="2995274"/>
                  <a:ext cx="197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02F68B-CEB5-4575-BC72-D64AE7BE85EB}"/>
                    </a:ext>
                  </a:extLst>
                </p14:cNvPr>
                <p14:cNvContentPartPr/>
                <p14:nvPr/>
              </p14:nvContentPartPr>
              <p14:xfrm>
                <a:off x="1825304" y="3040634"/>
                <a:ext cx="124920" cy="113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02F68B-CEB5-4575-BC72-D64AE7BE85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07664" y="3022634"/>
                  <a:ext cx="160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2449DB-A6D5-4837-9460-43191689D351}"/>
                    </a:ext>
                  </a:extLst>
                </p14:cNvPr>
                <p14:cNvContentPartPr/>
                <p14:nvPr/>
              </p14:nvContentPartPr>
              <p14:xfrm>
                <a:off x="1964624" y="2958194"/>
                <a:ext cx="115920" cy="205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2449DB-A6D5-4837-9460-43191689D3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46984" y="2940554"/>
                  <a:ext cx="15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F7A17E-8D6C-4E15-9D31-4075F4948DE1}"/>
                    </a:ext>
                  </a:extLst>
                </p14:cNvPr>
                <p14:cNvContentPartPr/>
                <p14:nvPr/>
              </p14:nvContentPartPr>
              <p14:xfrm>
                <a:off x="2126624" y="3046754"/>
                <a:ext cx="147240" cy="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F7A17E-8D6C-4E15-9D31-4075F4948D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08624" y="3029114"/>
                  <a:ext cx="182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E190A0-3473-4D1C-B199-87CAD4606848}"/>
                    </a:ext>
                  </a:extLst>
                </p14:cNvPr>
                <p14:cNvContentPartPr/>
                <p14:nvPr/>
              </p14:nvContentPartPr>
              <p14:xfrm>
                <a:off x="2168024" y="3103994"/>
                <a:ext cx="102240" cy="24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E190A0-3473-4D1C-B199-87CAD46068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50384" y="3085994"/>
                  <a:ext cx="137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8A06D1-34AE-47A5-8AC2-B0DCDEB5AA29}"/>
                    </a:ext>
                  </a:extLst>
                </p14:cNvPr>
                <p14:cNvContentPartPr/>
                <p14:nvPr/>
              </p14:nvContentPartPr>
              <p14:xfrm>
                <a:off x="2390144" y="2958194"/>
                <a:ext cx="125280" cy="171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8A06D1-34AE-47A5-8AC2-B0DCDEB5AA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72144" y="2940194"/>
                  <a:ext cx="16092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785E748-5EE4-493D-B9B0-038A0454AEF4}"/>
              </a:ext>
            </a:extLst>
          </p:cNvPr>
          <p:cNvGrpSpPr/>
          <p:nvPr/>
        </p:nvGrpSpPr>
        <p:grpSpPr>
          <a:xfrm>
            <a:off x="905864" y="1623674"/>
            <a:ext cx="1096560" cy="388800"/>
            <a:chOff x="905864" y="1623674"/>
            <a:chExt cx="109656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EE4CAB-2A73-475E-921A-4E30D197DD73}"/>
                    </a:ext>
                  </a:extLst>
                </p14:cNvPr>
                <p14:cNvContentPartPr/>
                <p14:nvPr/>
              </p14:nvContentPartPr>
              <p14:xfrm>
                <a:off x="938264" y="1767314"/>
                <a:ext cx="30600" cy="128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EE4CAB-2A73-475E-921A-4E30D197DD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0264" y="1749314"/>
                  <a:ext cx="66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A94133A-74AC-46A9-815D-A562681F88F8}"/>
                    </a:ext>
                  </a:extLst>
                </p14:cNvPr>
                <p14:cNvContentPartPr/>
                <p14:nvPr/>
              </p14:nvContentPartPr>
              <p14:xfrm>
                <a:off x="905864" y="1688114"/>
                <a:ext cx="51120" cy="38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A94133A-74AC-46A9-815D-A562681F88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8224" y="1670114"/>
                  <a:ext cx="86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9C248C-55ED-4C05-937C-DCE51F258B86}"/>
                    </a:ext>
                  </a:extLst>
                </p14:cNvPr>
                <p14:cNvContentPartPr/>
                <p14:nvPr/>
              </p14:nvContentPartPr>
              <p14:xfrm>
                <a:off x="1336064" y="1767314"/>
                <a:ext cx="19440" cy="95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9C248C-55ED-4C05-937C-DCE51F258B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8064" y="1749314"/>
                  <a:ext cx="55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261B17-9ED4-4286-8ED6-4E8093D54871}"/>
                    </a:ext>
                  </a:extLst>
                </p14:cNvPr>
                <p14:cNvContentPartPr/>
                <p14:nvPr/>
              </p14:nvContentPartPr>
              <p14:xfrm>
                <a:off x="1312664" y="1655714"/>
                <a:ext cx="47520" cy="70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261B17-9ED4-4286-8ED6-4E8093D548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95024" y="1637714"/>
                  <a:ext cx="83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64EAE3F-9487-4FEE-A853-D96B5F8EB6C7}"/>
                    </a:ext>
                  </a:extLst>
                </p14:cNvPr>
                <p14:cNvContentPartPr/>
                <p14:nvPr/>
              </p14:nvContentPartPr>
              <p14:xfrm>
                <a:off x="1728824" y="1738514"/>
                <a:ext cx="37440" cy="129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64EAE3F-9487-4FEE-A853-D96B5F8EB6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11184" y="1720874"/>
                  <a:ext cx="73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7ACEF6-4545-4624-8F3F-1965CB91A631}"/>
                    </a:ext>
                  </a:extLst>
                </p14:cNvPr>
                <p14:cNvContentPartPr/>
                <p14:nvPr/>
              </p14:nvContentPartPr>
              <p14:xfrm>
                <a:off x="1705784" y="1623674"/>
                <a:ext cx="79200" cy="80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7ACEF6-4545-4624-8F3F-1965CB91A6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87784" y="1605674"/>
                  <a:ext cx="114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3A68B1-D45C-4A83-BC35-85A641178A29}"/>
                    </a:ext>
                  </a:extLst>
                </p14:cNvPr>
                <p14:cNvContentPartPr/>
                <p14:nvPr/>
              </p14:nvContentPartPr>
              <p14:xfrm>
                <a:off x="980024" y="1837514"/>
                <a:ext cx="1022400" cy="174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3A68B1-D45C-4A83-BC35-85A641178A2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2024" y="1819514"/>
                  <a:ext cx="10580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76372E2-3770-489D-8817-906F39D56CF1}"/>
              </a:ext>
            </a:extLst>
          </p:cNvPr>
          <p:cNvGrpSpPr/>
          <p:nvPr/>
        </p:nvGrpSpPr>
        <p:grpSpPr>
          <a:xfrm>
            <a:off x="323384" y="3302697"/>
            <a:ext cx="2030040" cy="370800"/>
            <a:chOff x="1100264" y="3314594"/>
            <a:chExt cx="203004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634D2B-AF6E-41FA-B61B-9CFC2998F262}"/>
                    </a:ext>
                  </a:extLst>
                </p14:cNvPr>
                <p14:cNvContentPartPr/>
                <p14:nvPr/>
              </p14:nvContentPartPr>
              <p14:xfrm>
                <a:off x="1118264" y="3411434"/>
                <a:ext cx="65520" cy="273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634D2B-AF6E-41FA-B61B-9CFC2998F2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0624" y="3393794"/>
                  <a:ext cx="1011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5A703-1D50-45EF-8295-F4AD7E375B27}"/>
                    </a:ext>
                  </a:extLst>
                </p14:cNvPr>
                <p14:cNvContentPartPr/>
                <p14:nvPr/>
              </p14:nvContentPartPr>
              <p14:xfrm>
                <a:off x="1100264" y="3538154"/>
                <a:ext cx="120600" cy="57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5A703-1D50-45EF-8295-F4AD7E375B2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2264" y="3520514"/>
                  <a:ext cx="156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363B17-2100-443E-95C6-238279B3A444}"/>
                    </a:ext>
                  </a:extLst>
                </p14:cNvPr>
                <p14:cNvContentPartPr/>
                <p14:nvPr/>
              </p14:nvContentPartPr>
              <p14:xfrm>
                <a:off x="1210784" y="3517634"/>
                <a:ext cx="163080" cy="153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363B17-2100-443E-95C6-238279B3A4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93144" y="3499634"/>
                  <a:ext cx="198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5C71BD-1C87-497F-BD7B-1084A415FC63}"/>
                    </a:ext>
                  </a:extLst>
                </p14:cNvPr>
                <p14:cNvContentPartPr/>
                <p14:nvPr/>
              </p14:nvContentPartPr>
              <p14:xfrm>
                <a:off x="1415624" y="3491354"/>
                <a:ext cx="124200" cy="174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5C71BD-1C87-497F-BD7B-1084A415FC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7624" y="3473714"/>
                  <a:ext cx="159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2B0436-9D29-4DB3-85D2-01CAED0DE39B}"/>
                    </a:ext>
                  </a:extLst>
                </p14:cNvPr>
                <p14:cNvContentPartPr/>
                <p14:nvPr/>
              </p14:nvContentPartPr>
              <p14:xfrm>
                <a:off x="1678064" y="3488834"/>
                <a:ext cx="32760" cy="153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2B0436-9D29-4DB3-85D2-01CAED0DE3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60064" y="3471194"/>
                  <a:ext cx="68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42A68A-4866-4DAC-92FF-2896828B38A9}"/>
                    </a:ext>
                  </a:extLst>
                </p14:cNvPr>
                <p14:cNvContentPartPr/>
                <p14:nvPr/>
              </p14:nvContentPartPr>
              <p14:xfrm>
                <a:off x="1659704" y="3409634"/>
                <a:ext cx="51120" cy="6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42A68A-4866-4DAC-92FF-2896828B38A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41704" y="3391634"/>
                  <a:ext cx="86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102AED6-04DD-4FBD-901C-7069A6CC2DB3}"/>
                    </a:ext>
                  </a:extLst>
                </p14:cNvPr>
                <p14:cNvContentPartPr/>
                <p14:nvPr/>
              </p14:nvContentPartPr>
              <p14:xfrm>
                <a:off x="1793624" y="3494234"/>
                <a:ext cx="217800" cy="21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102AED6-04DD-4FBD-901C-7069A6CC2DB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75624" y="3476234"/>
                  <a:ext cx="253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36ADE62-81C3-4125-B073-BCB1B9A2FAC8}"/>
                    </a:ext>
                  </a:extLst>
                </p14:cNvPr>
                <p14:cNvContentPartPr/>
                <p14:nvPr/>
              </p14:nvContentPartPr>
              <p14:xfrm>
                <a:off x="1904504" y="3444554"/>
                <a:ext cx="122040" cy="176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36ADE62-81C3-4125-B073-BCB1B9A2FA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86864" y="3426914"/>
                  <a:ext cx="157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A3D86B-13E6-4643-ADB6-E54A34D1EF99}"/>
                    </a:ext>
                  </a:extLst>
                </p14:cNvPr>
                <p14:cNvContentPartPr/>
                <p14:nvPr/>
              </p14:nvContentPartPr>
              <p14:xfrm>
                <a:off x="2093504" y="3441674"/>
                <a:ext cx="117000" cy="172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A3D86B-13E6-4643-ADB6-E54A34D1EF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75504" y="3424034"/>
                  <a:ext cx="152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C6F203E-D3DC-41E3-8D5F-C06679ECA2FB}"/>
                    </a:ext>
                  </a:extLst>
                </p14:cNvPr>
                <p14:cNvContentPartPr/>
                <p14:nvPr/>
              </p14:nvContentPartPr>
              <p14:xfrm>
                <a:off x="2280344" y="3587114"/>
                <a:ext cx="31680" cy="28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6F203E-D3DC-41E3-8D5F-C06679ECA2F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62704" y="3569114"/>
                  <a:ext cx="67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A8613AE-0FC0-496F-8E41-963F65723823}"/>
                    </a:ext>
                  </a:extLst>
                </p14:cNvPr>
                <p14:cNvContentPartPr/>
                <p14:nvPr/>
              </p14:nvContentPartPr>
              <p14:xfrm>
                <a:off x="2380784" y="3348434"/>
                <a:ext cx="60480" cy="271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A8613AE-0FC0-496F-8E41-963F657238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62784" y="3330434"/>
                  <a:ext cx="96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96C2822-4275-4E85-AB9E-9D0879658D8D}"/>
                    </a:ext>
                  </a:extLst>
                </p14:cNvPr>
                <p14:cNvContentPartPr/>
                <p14:nvPr/>
              </p14:nvContentPartPr>
              <p14:xfrm>
                <a:off x="2464304" y="3455714"/>
                <a:ext cx="124920" cy="131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96C2822-4275-4E85-AB9E-9D0879658D8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46304" y="3437714"/>
                  <a:ext cx="160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AC92F36-E7AA-4375-BCFA-577DD0F19E10}"/>
                    </a:ext>
                  </a:extLst>
                </p14:cNvPr>
                <p14:cNvContentPartPr/>
                <p14:nvPr/>
              </p14:nvContentPartPr>
              <p14:xfrm>
                <a:off x="2606864" y="3452114"/>
                <a:ext cx="97920" cy="123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AC92F36-E7AA-4375-BCFA-577DD0F19E1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88864" y="3434114"/>
                  <a:ext cx="133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590E21B-62E4-493B-9063-94A10953D1E1}"/>
                    </a:ext>
                  </a:extLst>
                </p14:cNvPr>
                <p14:cNvContentPartPr/>
                <p14:nvPr/>
              </p14:nvContentPartPr>
              <p14:xfrm>
                <a:off x="2735024" y="3408194"/>
                <a:ext cx="133200" cy="233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590E21B-62E4-493B-9063-94A10953D1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17384" y="3390554"/>
                  <a:ext cx="168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BE78AAB-F868-4128-B83D-579E13FAC8A8}"/>
                    </a:ext>
                  </a:extLst>
                </p14:cNvPr>
                <p14:cNvContentPartPr/>
                <p14:nvPr/>
              </p14:nvContentPartPr>
              <p14:xfrm>
                <a:off x="2866064" y="3314594"/>
                <a:ext cx="97560" cy="234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BE78AAB-F868-4128-B83D-579E13FAC8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48424" y="3296954"/>
                  <a:ext cx="133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80E607-80CC-4D44-8D5D-9D1208470B7C}"/>
                    </a:ext>
                  </a:extLst>
                </p14:cNvPr>
                <p14:cNvContentPartPr/>
                <p14:nvPr/>
              </p14:nvContentPartPr>
              <p14:xfrm>
                <a:off x="2986304" y="3348434"/>
                <a:ext cx="144000" cy="188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80E607-80CC-4D44-8D5D-9D1208470B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8304" y="3330434"/>
                  <a:ext cx="17964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18D45F7-2AF2-47F0-87D7-29FE3952CFC3}"/>
                  </a:ext>
                </a:extLst>
              </p14:cNvPr>
              <p14:cNvContentPartPr/>
              <p14:nvPr/>
            </p14:nvContentPartPr>
            <p14:xfrm>
              <a:off x="2486984" y="3344457"/>
              <a:ext cx="102960" cy="270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18D45F7-2AF2-47F0-87D7-29FE3952CFC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468984" y="3326457"/>
                <a:ext cx="1386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49E354C-22B4-4A2D-9C95-24963E39E4C5}"/>
              </a:ext>
            </a:extLst>
          </p:cNvPr>
          <p:cNvGrpSpPr/>
          <p:nvPr/>
        </p:nvGrpSpPr>
        <p:grpSpPr>
          <a:xfrm>
            <a:off x="868784" y="4114137"/>
            <a:ext cx="523080" cy="176040"/>
            <a:chOff x="1645664" y="4126034"/>
            <a:chExt cx="52308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EC31B09-AE18-48F5-AC1E-CD230F5A896E}"/>
                    </a:ext>
                  </a:extLst>
                </p14:cNvPr>
                <p14:cNvContentPartPr/>
                <p14:nvPr/>
              </p14:nvContentPartPr>
              <p14:xfrm>
                <a:off x="1645664" y="4132514"/>
                <a:ext cx="121320" cy="169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EC31B09-AE18-48F5-AC1E-CD230F5A89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28024" y="4114514"/>
                  <a:ext cx="156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D8FE87F-A4F6-4CFB-8581-EB8C9FBBC2E9}"/>
                    </a:ext>
                  </a:extLst>
                </p14:cNvPr>
                <p14:cNvContentPartPr/>
                <p14:nvPr/>
              </p14:nvContentPartPr>
              <p14:xfrm>
                <a:off x="1815224" y="4126034"/>
                <a:ext cx="108000" cy="159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D8FE87F-A4F6-4CFB-8581-EB8C9FBBC2E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97584" y="4108034"/>
                  <a:ext cx="143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58F02C5-E457-4A89-A504-CAAF2867035D}"/>
                    </a:ext>
                  </a:extLst>
                </p14:cNvPr>
                <p14:cNvContentPartPr/>
                <p14:nvPr/>
              </p14:nvContentPartPr>
              <p14:xfrm>
                <a:off x="1936904" y="4168874"/>
                <a:ext cx="231840" cy="123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58F02C5-E457-4A89-A504-CAAF2867035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18904" y="4151234"/>
                  <a:ext cx="2674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A0D0568-1DA8-471E-BE39-B5D7B91AC3AD}"/>
              </a:ext>
            </a:extLst>
          </p:cNvPr>
          <p:cNvGrpSpPr/>
          <p:nvPr/>
        </p:nvGrpSpPr>
        <p:grpSpPr>
          <a:xfrm>
            <a:off x="204944" y="4424474"/>
            <a:ext cx="1263240" cy="304560"/>
            <a:chOff x="1802624" y="4586474"/>
            <a:chExt cx="126324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C1A1285-6179-4759-8FBC-1D9A1070DC7C}"/>
                    </a:ext>
                  </a:extLst>
                </p14:cNvPr>
                <p14:cNvContentPartPr/>
                <p14:nvPr/>
              </p14:nvContentPartPr>
              <p14:xfrm>
                <a:off x="1802624" y="4705994"/>
                <a:ext cx="65520" cy="139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C1A1285-6179-4759-8FBC-1D9A1070DC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84624" y="4687994"/>
                  <a:ext cx="101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5937E66-C6BA-464E-A396-0206064B0FF0}"/>
                    </a:ext>
                  </a:extLst>
                </p14:cNvPr>
                <p14:cNvContentPartPr/>
                <p14:nvPr/>
              </p14:nvContentPartPr>
              <p14:xfrm>
                <a:off x="1904864" y="4726874"/>
                <a:ext cx="114840" cy="140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5937E66-C6BA-464E-A396-0206064B0FF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87224" y="4708874"/>
                  <a:ext cx="150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394DFB-79DB-4089-9913-962AFBCA655B}"/>
                    </a:ext>
                  </a:extLst>
                </p14:cNvPr>
                <p14:cNvContentPartPr/>
                <p14:nvPr/>
              </p14:nvContentPartPr>
              <p14:xfrm>
                <a:off x="2071184" y="4706714"/>
                <a:ext cx="389520" cy="184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394DFB-79DB-4089-9913-962AFBCA655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53184" y="4688714"/>
                  <a:ext cx="425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B2F512-9191-4C22-B9E5-6BC4C65CEF1A}"/>
                    </a:ext>
                  </a:extLst>
                </p14:cNvPr>
                <p14:cNvContentPartPr/>
                <p14:nvPr/>
              </p14:nvContentPartPr>
              <p14:xfrm>
                <a:off x="2473304" y="4586474"/>
                <a:ext cx="93240" cy="254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B2F512-9191-4C22-B9E5-6BC4C65CEF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55304" y="4568474"/>
                  <a:ext cx="128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78E3EDD-3FC8-41F7-A016-284042A592CF}"/>
                    </a:ext>
                  </a:extLst>
                </p14:cNvPr>
                <p14:cNvContentPartPr/>
                <p14:nvPr/>
              </p14:nvContentPartPr>
              <p14:xfrm>
                <a:off x="2473304" y="4687634"/>
                <a:ext cx="328680" cy="47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78E3EDD-3FC8-41F7-A016-284042A592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55304" y="4669994"/>
                  <a:ext cx="364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8925C5-76BA-4820-837A-4AA6C476855B}"/>
                    </a:ext>
                  </a:extLst>
                </p14:cNvPr>
                <p14:cNvContentPartPr/>
                <p14:nvPr/>
              </p14:nvContentPartPr>
              <p14:xfrm>
                <a:off x="2718104" y="4768274"/>
                <a:ext cx="92880" cy="18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8925C5-76BA-4820-837A-4AA6C47685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00464" y="4750634"/>
                  <a:ext cx="128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4CEC896-877E-4687-B6DB-DD1AFE53801E}"/>
                    </a:ext>
                  </a:extLst>
                </p14:cNvPr>
                <p14:cNvContentPartPr/>
                <p14:nvPr/>
              </p14:nvContentPartPr>
              <p14:xfrm>
                <a:off x="2898464" y="4601594"/>
                <a:ext cx="167400" cy="199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4CEC896-877E-4687-B6DB-DD1AFE53801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80824" y="4583594"/>
                  <a:ext cx="20304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893ED85-51E7-4CCA-ABC2-D6F1A228313D}"/>
              </a:ext>
            </a:extLst>
          </p:cNvPr>
          <p:cNvGrpSpPr/>
          <p:nvPr/>
        </p:nvGrpSpPr>
        <p:grpSpPr>
          <a:xfrm>
            <a:off x="1585544" y="4114137"/>
            <a:ext cx="721080" cy="260640"/>
            <a:chOff x="2362424" y="4126034"/>
            <a:chExt cx="72108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E879E99-AF47-4BCE-8570-B515AE031F7B}"/>
                    </a:ext>
                  </a:extLst>
                </p14:cNvPr>
                <p14:cNvContentPartPr/>
                <p14:nvPr/>
              </p14:nvContentPartPr>
              <p14:xfrm>
                <a:off x="2362424" y="4206674"/>
                <a:ext cx="133560" cy="15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E879E99-AF47-4BCE-8570-B515AE031F7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44424" y="4188674"/>
                  <a:ext cx="169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A86498A-9C00-4A96-9DAA-21A830EC8274}"/>
                    </a:ext>
                  </a:extLst>
                </p14:cNvPr>
                <p14:cNvContentPartPr/>
                <p14:nvPr/>
              </p14:nvContentPartPr>
              <p14:xfrm>
                <a:off x="2408504" y="4162394"/>
                <a:ext cx="35280" cy="148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A86498A-9C00-4A96-9DAA-21A830EC827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90504" y="4144754"/>
                  <a:ext cx="70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D910A3-4C56-4382-BE7D-081A4AF09A72}"/>
                    </a:ext>
                  </a:extLst>
                </p14:cNvPr>
                <p14:cNvContentPartPr/>
                <p14:nvPr/>
              </p14:nvContentPartPr>
              <p14:xfrm>
                <a:off x="2602544" y="4193714"/>
                <a:ext cx="14364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D910A3-4C56-4382-BE7D-081A4AF09A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84904" y="4175714"/>
                  <a:ext cx="17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33C7F2-8A7E-4CE4-8DE4-AB8380C7DFEA}"/>
                    </a:ext>
                  </a:extLst>
                </p14:cNvPr>
                <p14:cNvContentPartPr/>
                <p14:nvPr/>
              </p14:nvContentPartPr>
              <p14:xfrm>
                <a:off x="2621264" y="4245554"/>
                <a:ext cx="125280" cy="32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33C7F2-8A7E-4CE4-8DE4-AB8380C7DF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03264" y="4227914"/>
                  <a:ext cx="160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E8DCEE-EC18-487A-9DD7-A2B7CDAC7601}"/>
                    </a:ext>
                  </a:extLst>
                </p14:cNvPr>
                <p14:cNvContentPartPr/>
                <p14:nvPr/>
              </p14:nvContentPartPr>
              <p14:xfrm>
                <a:off x="2824664" y="4126034"/>
                <a:ext cx="51120" cy="203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E8DCEE-EC18-487A-9DD7-A2B7CDAC760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06664" y="4108034"/>
                  <a:ext cx="86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2183DAF-0B6D-4AED-BCD8-73E0E3C3A376}"/>
                    </a:ext>
                  </a:extLst>
                </p14:cNvPr>
                <p14:cNvContentPartPr/>
                <p14:nvPr/>
              </p14:nvContentPartPr>
              <p14:xfrm>
                <a:off x="2769224" y="4138634"/>
                <a:ext cx="158040" cy="232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2183DAF-0B6D-4AED-BCD8-73E0E3C3A37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51224" y="4120994"/>
                  <a:ext cx="193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75D0F4E-7E4A-4912-8583-1D8E10C461B3}"/>
                    </a:ext>
                  </a:extLst>
                </p14:cNvPr>
                <p14:cNvContentPartPr/>
                <p14:nvPr/>
              </p14:nvContentPartPr>
              <p14:xfrm>
                <a:off x="2984144" y="4144034"/>
                <a:ext cx="35280" cy="24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75D0F4E-7E4A-4912-8583-1D8E10C461B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66144" y="4126034"/>
                  <a:ext cx="70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E40652E-E317-497F-862E-B4D06A437343}"/>
                    </a:ext>
                  </a:extLst>
                </p14:cNvPr>
                <p14:cNvContentPartPr/>
                <p14:nvPr/>
              </p14:nvContentPartPr>
              <p14:xfrm>
                <a:off x="3046424" y="4260674"/>
                <a:ext cx="37080" cy="126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E40652E-E317-497F-862E-B4D06A43734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28784" y="4242674"/>
                  <a:ext cx="7272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CE8C63-80F2-4F35-BD36-64F678787173}"/>
              </a:ext>
            </a:extLst>
          </p:cNvPr>
          <p:cNvGrpSpPr/>
          <p:nvPr/>
        </p:nvGrpSpPr>
        <p:grpSpPr>
          <a:xfrm>
            <a:off x="1619744" y="4497194"/>
            <a:ext cx="111600" cy="216360"/>
            <a:chOff x="3217424" y="4659194"/>
            <a:chExt cx="11160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6C12477-A712-47C8-A2C1-5B76E11B89D1}"/>
                    </a:ext>
                  </a:extLst>
                </p14:cNvPr>
                <p14:cNvContentPartPr/>
                <p14:nvPr/>
              </p14:nvContentPartPr>
              <p14:xfrm>
                <a:off x="3286904" y="4752794"/>
                <a:ext cx="42120" cy="122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6C12477-A712-47C8-A2C1-5B76E11B89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69264" y="4734794"/>
                  <a:ext cx="77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EE4E4B-A2CF-4315-A04B-3C482CD65858}"/>
                    </a:ext>
                  </a:extLst>
                </p14:cNvPr>
                <p14:cNvContentPartPr/>
                <p14:nvPr/>
              </p14:nvContentPartPr>
              <p14:xfrm>
                <a:off x="3217424" y="4659194"/>
                <a:ext cx="14400" cy="18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EE4E4B-A2CF-4315-A04B-3C482CD6585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99784" y="4641194"/>
                  <a:ext cx="500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9823D1F-B8F3-40F5-AE9F-6ED0759A3E2E}"/>
              </a:ext>
            </a:extLst>
          </p:cNvPr>
          <p:cNvGrpSpPr/>
          <p:nvPr/>
        </p:nvGrpSpPr>
        <p:grpSpPr>
          <a:xfrm>
            <a:off x="265424" y="4816874"/>
            <a:ext cx="2623320" cy="596880"/>
            <a:chOff x="1863104" y="4978874"/>
            <a:chExt cx="2623320" cy="59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E87D318-E3D9-43D2-806A-0FFFFFF5D8B9}"/>
                    </a:ext>
                  </a:extLst>
                </p14:cNvPr>
                <p14:cNvContentPartPr/>
                <p14:nvPr/>
              </p14:nvContentPartPr>
              <p14:xfrm>
                <a:off x="1881464" y="5460194"/>
                <a:ext cx="28800" cy="70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E87D318-E3D9-43D2-806A-0FFFFFF5D8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63464" y="5442194"/>
                  <a:ext cx="64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7F68E42-76B1-4148-BC1C-2902CD67A018}"/>
                    </a:ext>
                  </a:extLst>
                </p14:cNvPr>
                <p14:cNvContentPartPr/>
                <p14:nvPr/>
              </p14:nvContentPartPr>
              <p14:xfrm>
                <a:off x="1863104" y="5327354"/>
                <a:ext cx="32760" cy="8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7F68E42-76B1-4148-BC1C-2902CD67A01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45104" y="5309714"/>
                  <a:ext cx="68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D1B4CF-8EE1-483F-94E4-062E40EF863D}"/>
                    </a:ext>
                  </a:extLst>
                </p14:cNvPr>
                <p14:cNvContentPartPr/>
                <p14:nvPr/>
              </p14:nvContentPartPr>
              <p14:xfrm>
                <a:off x="1913864" y="5319794"/>
                <a:ext cx="88200" cy="251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D1B4CF-8EE1-483F-94E4-062E40EF8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95864" y="5301794"/>
                  <a:ext cx="123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7363B5-531A-4087-A4FC-13C12840DD39}"/>
                    </a:ext>
                  </a:extLst>
                </p14:cNvPr>
                <p14:cNvContentPartPr/>
                <p14:nvPr/>
              </p14:nvContentPartPr>
              <p14:xfrm>
                <a:off x="2070464" y="5387114"/>
                <a:ext cx="111600" cy="182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7363B5-531A-4087-A4FC-13C12840DD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52824" y="5369474"/>
                  <a:ext cx="147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85D7F7F-1926-46B5-8D75-E7B6271F3774}"/>
                    </a:ext>
                  </a:extLst>
                </p14:cNvPr>
                <p14:cNvContentPartPr/>
                <p14:nvPr/>
              </p14:nvContentPartPr>
              <p14:xfrm>
                <a:off x="2241824" y="5428874"/>
                <a:ext cx="102600" cy="124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85D7F7F-1926-46B5-8D75-E7B6271F377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23824" y="5410874"/>
                  <a:ext cx="138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991B9E0-13B3-410C-B7F9-CFA56FF9BD85}"/>
                    </a:ext>
                  </a:extLst>
                </p14:cNvPr>
                <p14:cNvContentPartPr/>
                <p14:nvPr/>
              </p14:nvContentPartPr>
              <p14:xfrm>
                <a:off x="2374304" y="5433914"/>
                <a:ext cx="127080" cy="141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991B9E0-13B3-410C-B7F9-CFA56FF9BD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56664" y="5416274"/>
                  <a:ext cx="162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2918057-FC6B-40F6-8BE8-94D8B02675B0}"/>
                    </a:ext>
                  </a:extLst>
                </p14:cNvPr>
                <p14:cNvContentPartPr/>
                <p14:nvPr/>
              </p14:nvContentPartPr>
              <p14:xfrm>
                <a:off x="2533424" y="5413034"/>
                <a:ext cx="236880" cy="145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2918057-FC6B-40F6-8BE8-94D8B02675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15424" y="5395394"/>
                  <a:ext cx="272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2634ACC-AE29-4F09-8627-2C4F43A0269B}"/>
                    </a:ext>
                  </a:extLst>
                </p14:cNvPr>
                <p14:cNvContentPartPr/>
                <p14:nvPr/>
              </p14:nvContentPartPr>
              <p14:xfrm>
                <a:off x="2884784" y="5415914"/>
                <a:ext cx="185400" cy="8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2634ACC-AE29-4F09-8627-2C4F43A0269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66784" y="5397914"/>
                  <a:ext cx="221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4A99C9C-6B51-4561-AE5C-DB7D58A10DDA}"/>
                    </a:ext>
                  </a:extLst>
                </p14:cNvPr>
                <p14:cNvContentPartPr/>
                <p14:nvPr/>
              </p14:nvContentPartPr>
              <p14:xfrm>
                <a:off x="2958584" y="5467754"/>
                <a:ext cx="134640" cy="38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4A99C9C-6B51-4561-AE5C-DB7D58A10DD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40944" y="5450114"/>
                  <a:ext cx="170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E35EEF-52F5-40CC-B99A-9BB7B514F04D}"/>
                    </a:ext>
                  </a:extLst>
                </p14:cNvPr>
                <p14:cNvContentPartPr/>
                <p14:nvPr/>
              </p14:nvContentPartPr>
              <p14:xfrm>
                <a:off x="3120584" y="5410514"/>
                <a:ext cx="170640" cy="89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E35EEF-52F5-40CC-B99A-9BB7B514F04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02584" y="5392874"/>
                  <a:ext cx="206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94B11EE-688F-48FB-85CD-56BDAD708CD3}"/>
                    </a:ext>
                  </a:extLst>
                </p14:cNvPr>
                <p14:cNvContentPartPr/>
                <p14:nvPr/>
              </p14:nvContentPartPr>
              <p14:xfrm>
                <a:off x="3382664" y="5410514"/>
                <a:ext cx="131040" cy="13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94B11EE-688F-48FB-85CD-56BDAD708CD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64664" y="5392874"/>
                  <a:ext cx="166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A97B445-602D-4E45-BF36-DCFC14D50EC2}"/>
                    </a:ext>
                  </a:extLst>
                </p14:cNvPr>
                <p14:cNvContentPartPr/>
                <p14:nvPr/>
              </p14:nvContentPartPr>
              <p14:xfrm>
                <a:off x="3439544" y="5488634"/>
                <a:ext cx="102240" cy="5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A97B445-602D-4E45-BF36-DCFC14D50EC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21544" y="5470994"/>
                  <a:ext cx="137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E5DC84D-1697-4B22-AEF4-E4EBF46AA183}"/>
                    </a:ext>
                  </a:extLst>
                </p14:cNvPr>
                <p14:cNvContentPartPr/>
                <p14:nvPr/>
              </p14:nvContentPartPr>
              <p14:xfrm>
                <a:off x="3642584" y="5379554"/>
                <a:ext cx="232200" cy="126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E5DC84D-1697-4B22-AEF4-E4EBF46AA18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24944" y="5361554"/>
                  <a:ext cx="267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2FEE5A5-D32D-4263-8D7B-B3E44CFD4073}"/>
                    </a:ext>
                  </a:extLst>
                </p14:cNvPr>
                <p14:cNvContentPartPr/>
                <p14:nvPr/>
              </p14:nvContentPartPr>
              <p14:xfrm>
                <a:off x="3920144" y="5269394"/>
                <a:ext cx="352800" cy="225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2FEE5A5-D32D-4263-8D7B-B3E44CFD40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902504" y="5251394"/>
                  <a:ext cx="388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1A57CA3-835B-4FA2-94A7-7B6A05081A30}"/>
                    </a:ext>
                  </a:extLst>
                </p14:cNvPr>
                <p14:cNvContentPartPr/>
                <p14:nvPr/>
              </p14:nvContentPartPr>
              <p14:xfrm>
                <a:off x="4230824" y="5353634"/>
                <a:ext cx="110520" cy="26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1A57CA3-835B-4FA2-94A7-7B6A05081A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12824" y="5335634"/>
                  <a:ext cx="146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17C2CD2-A96A-4B02-97B7-864A3C6649E6}"/>
                    </a:ext>
                  </a:extLst>
                </p14:cNvPr>
                <p14:cNvContentPartPr/>
                <p14:nvPr/>
              </p14:nvContentPartPr>
              <p14:xfrm>
                <a:off x="4391744" y="5307194"/>
                <a:ext cx="94680" cy="226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17C2CD2-A96A-4B02-97B7-864A3C6649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73744" y="5289194"/>
                  <a:ext cx="130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584D58-477F-48C0-9036-EC4104277326}"/>
                    </a:ext>
                  </a:extLst>
                </p14:cNvPr>
                <p14:cNvContentPartPr/>
                <p14:nvPr/>
              </p14:nvContentPartPr>
              <p14:xfrm>
                <a:off x="1955264" y="5028554"/>
                <a:ext cx="360" cy="2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584D58-477F-48C0-9036-EC410427732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37624" y="5010554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A228EF4-1C22-4C4E-95F4-B44FC887D2D7}"/>
                    </a:ext>
                  </a:extLst>
                </p14:cNvPr>
                <p14:cNvContentPartPr/>
                <p14:nvPr/>
              </p14:nvContentPartPr>
              <p14:xfrm>
                <a:off x="1881824" y="5004074"/>
                <a:ext cx="83160" cy="48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A228EF4-1C22-4C4E-95F4-B44FC887D2D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63824" y="4986074"/>
                  <a:ext cx="118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70EAF23-313E-4129-98E5-1AC142C3654F}"/>
                    </a:ext>
                  </a:extLst>
                </p14:cNvPr>
                <p14:cNvContentPartPr/>
                <p14:nvPr/>
              </p14:nvContentPartPr>
              <p14:xfrm>
                <a:off x="1932224" y="4989314"/>
                <a:ext cx="60480" cy="272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70EAF23-313E-4129-98E5-1AC142C3654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14584" y="4971674"/>
                  <a:ext cx="961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F168FCC-80F5-4FD5-9F6A-32213929C913}"/>
                    </a:ext>
                  </a:extLst>
                </p14:cNvPr>
                <p14:cNvContentPartPr/>
                <p14:nvPr/>
              </p14:nvContentPartPr>
              <p14:xfrm>
                <a:off x="2028704" y="5092274"/>
                <a:ext cx="153720" cy="135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F168FCC-80F5-4FD5-9F6A-32213929C91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11064" y="5074274"/>
                  <a:ext cx="189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2A7C303-685C-4F6B-ADFA-455E54C433E2}"/>
                    </a:ext>
                  </a:extLst>
                </p14:cNvPr>
                <p14:cNvContentPartPr/>
                <p14:nvPr/>
              </p14:nvContentPartPr>
              <p14:xfrm>
                <a:off x="2186744" y="4978874"/>
                <a:ext cx="89640" cy="236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2A7C303-685C-4F6B-ADFA-455E54C433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68744" y="4960874"/>
                  <a:ext cx="125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7D941EE-AE28-4DC3-9CD7-BE5510D2F2BB}"/>
                    </a:ext>
                  </a:extLst>
                </p14:cNvPr>
                <p14:cNvContentPartPr/>
                <p14:nvPr/>
              </p14:nvContentPartPr>
              <p14:xfrm>
                <a:off x="2159024" y="5059514"/>
                <a:ext cx="180720" cy="62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7D941EE-AE28-4DC3-9CD7-BE5510D2F2B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41024" y="5041874"/>
                  <a:ext cx="216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86C7A48-3C55-43DD-A8D1-6C5D59CB56D2}"/>
                    </a:ext>
                  </a:extLst>
                </p14:cNvPr>
                <p14:cNvContentPartPr/>
                <p14:nvPr/>
              </p14:nvContentPartPr>
              <p14:xfrm>
                <a:off x="2644304" y="5005154"/>
                <a:ext cx="360" cy="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86C7A48-3C55-43DD-A8D1-6C5D59CB56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26304" y="49871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6A7B938-E449-4C78-9CAA-1118298909E9}"/>
              </a:ext>
            </a:extLst>
          </p:cNvPr>
          <p:cNvGrpSpPr/>
          <p:nvPr/>
        </p:nvGrpSpPr>
        <p:grpSpPr>
          <a:xfrm>
            <a:off x="1037264" y="4809314"/>
            <a:ext cx="851400" cy="322920"/>
            <a:chOff x="2634944" y="4971314"/>
            <a:chExt cx="85140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7A3558-0883-43AC-94EB-8CCD869EA0D4}"/>
                    </a:ext>
                  </a:extLst>
                </p14:cNvPr>
                <p14:cNvContentPartPr/>
                <p14:nvPr/>
              </p14:nvContentPartPr>
              <p14:xfrm>
                <a:off x="2690384" y="4971314"/>
                <a:ext cx="143640" cy="273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7A3558-0883-43AC-94EB-8CCD869EA0D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672744" y="4953314"/>
                  <a:ext cx="179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10A32DF-3ED4-40F0-841A-2358C155AF22}"/>
                    </a:ext>
                  </a:extLst>
                </p14:cNvPr>
                <p14:cNvContentPartPr/>
                <p14:nvPr/>
              </p14:nvContentPartPr>
              <p14:xfrm>
                <a:off x="2634944" y="5095874"/>
                <a:ext cx="171360" cy="42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10A32DF-3ED4-40F0-841A-2358C155AF2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17304" y="5078234"/>
                  <a:ext cx="20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DFB9EDF-B5FA-49B1-9BAF-07A8F547340B}"/>
                    </a:ext>
                  </a:extLst>
                </p14:cNvPr>
                <p14:cNvContentPartPr/>
                <p14:nvPr/>
              </p14:nvContentPartPr>
              <p14:xfrm>
                <a:off x="2907824" y="5085434"/>
                <a:ext cx="148320" cy="106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DFB9EDF-B5FA-49B1-9BAF-07A8F547340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889824" y="5067794"/>
                  <a:ext cx="183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D506908-8F1E-416C-8EF2-F6B5070AC410}"/>
                    </a:ext>
                  </a:extLst>
                </p14:cNvPr>
                <p14:cNvContentPartPr/>
                <p14:nvPr/>
              </p14:nvContentPartPr>
              <p14:xfrm>
                <a:off x="3051104" y="4971314"/>
                <a:ext cx="93240" cy="142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D506908-8F1E-416C-8EF2-F6B5070AC41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33464" y="4953314"/>
                  <a:ext cx="128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80F6874-5D41-4122-A3D6-A709AE1AB837}"/>
                    </a:ext>
                  </a:extLst>
                </p14:cNvPr>
                <p14:cNvContentPartPr/>
                <p14:nvPr/>
              </p14:nvContentPartPr>
              <p14:xfrm>
                <a:off x="3236144" y="4976354"/>
                <a:ext cx="18720" cy="147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80F6874-5D41-4122-A3D6-A709AE1AB83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18144" y="4958714"/>
                  <a:ext cx="54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F4CF790-0584-439C-ABC6-ADC8D6283FA2}"/>
                    </a:ext>
                  </a:extLst>
                </p14:cNvPr>
                <p14:cNvContentPartPr/>
                <p14:nvPr/>
              </p14:nvContentPartPr>
              <p14:xfrm>
                <a:off x="3305264" y="4971314"/>
                <a:ext cx="360" cy="142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F4CF790-0584-439C-ABC6-ADC8D6283FA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87624" y="4953314"/>
                  <a:ext cx="36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E700D31-5564-4B3F-A94A-7A55394364E8}"/>
                    </a:ext>
                  </a:extLst>
                </p14:cNvPr>
                <p14:cNvContentPartPr/>
                <p14:nvPr/>
              </p14:nvContentPartPr>
              <p14:xfrm>
                <a:off x="3411824" y="5059514"/>
                <a:ext cx="32760" cy="13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E700D31-5564-4B3F-A94A-7A55394364E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93824" y="5041874"/>
                  <a:ext cx="68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5B0C990-BCAE-4ECE-AC47-A4B6E21E34BF}"/>
                    </a:ext>
                  </a:extLst>
                </p14:cNvPr>
                <p14:cNvContentPartPr/>
                <p14:nvPr/>
              </p14:nvContentPartPr>
              <p14:xfrm>
                <a:off x="3434864" y="5173994"/>
                <a:ext cx="51480" cy="120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5B0C990-BCAE-4ECE-AC47-A4B6E21E34B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16864" y="5155994"/>
                  <a:ext cx="871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187C716-6D2A-47EB-A87E-8A771160EB3F}"/>
              </a:ext>
            </a:extLst>
          </p:cNvPr>
          <p:cNvGrpSpPr/>
          <p:nvPr/>
        </p:nvGrpSpPr>
        <p:grpSpPr>
          <a:xfrm>
            <a:off x="1111064" y="6035834"/>
            <a:ext cx="975600" cy="291960"/>
            <a:chOff x="2708744" y="6197834"/>
            <a:chExt cx="97560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B764FA-31E4-4B28-8C4D-79FE3C25751E}"/>
                    </a:ext>
                  </a:extLst>
                </p14:cNvPr>
                <p14:cNvContentPartPr/>
                <p14:nvPr/>
              </p14:nvContentPartPr>
              <p14:xfrm>
                <a:off x="2708744" y="6290714"/>
                <a:ext cx="120960" cy="199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B764FA-31E4-4B28-8C4D-79FE3C25751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691104" y="6272714"/>
                  <a:ext cx="156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97807A0-2F16-4032-A825-BC81CF361FDA}"/>
                    </a:ext>
                  </a:extLst>
                </p14:cNvPr>
                <p14:cNvContentPartPr/>
                <p14:nvPr/>
              </p14:nvContentPartPr>
              <p14:xfrm>
                <a:off x="2868944" y="6325994"/>
                <a:ext cx="344160" cy="163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97807A0-2F16-4032-A825-BC81CF361FD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851304" y="6308354"/>
                  <a:ext cx="379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3E7A394-1979-4FDC-B6CB-C635A499A0DD}"/>
                    </a:ext>
                  </a:extLst>
                </p14:cNvPr>
                <p14:cNvContentPartPr/>
                <p14:nvPr/>
              </p14:nvContentPartPr>
              <p14:xfrm>
                <a:off x="3291584" y="6305114"/>
                <a:ext cx="161280" cy="24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3E7A394-1979-4FDC-B6CB-C635A499A0D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273584" y="6287474"/>
                  <a:ext cx="196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77D7764-192C-4A6C-8886-B9115A445EDB}"/>
                    </a:ext>
                  </a:extLst>
                </p14:cNvPr>
                <p14:cNvContentPartPr/>
                <p14:nvPr/>
              </p14:nvContentPartPr>
              <p14:xfrm>
                <a:off x="3328664" y="6351914"/>
                <a:ext cx="129960" cy="36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77D7764-192C-4A6C-8886-B9115A445E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310664" y="6334274"/>
                  <a:ext cx="165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208836E-BA42-418A-BAFC-31F387E2D241}"/>
                    </a:ext>
                  </a:extLst>
                </p14:cNvPr>
                <p14:cNvContentPartPr/>
                <p14:nvPr/>
              </p14:nvContentPartPr>
              <p14:xfrm>
                <a:off x="3541064" y="6197834"/>
                <a:ext cx="143280" cy="210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208836E-BA42-418A-BAFC-31F387E2D24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523424" y="6180194"/>
                  <a:ext cx="1789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F3DF9BB-906F-4D13-8E11-4E2672B94A9F}"/>
              </a:ext>
            </a:extLst>
          </p:cNvPr>
          <p:cNvGrpSpPr/>
          <p:nvPr/>
        </p:nvGrpSpPr>
        <p:grpSpPr>
          <a:xfrm>
            <a:off x="1263704" y="6408074"/>
            <a:ext cx="958680" cy="237960"/>
            <a:chOff x="2861384" y="6570074"/>
            <a:chExt cx="95868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5ED978F-CFEF-4E97-968E-2A1C9053CF05}"/>
                    </a:ext>
                  </a:extLst>
                </p14:cNvPr>
                <p14:cNvContentPartPr/>
                <p14:nvPr/>
              </p14:nvContentPartPr>
              <p14:xfrm>
                <a:off x="2861384" y="6676994"/>
                <a:ext cx="83880" cy="109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5ED978F-CFEF-4E97-968E-2A1C9053CF0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843384" y="6659354"/>
                  <a:ext cx="119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2EFEEFE-3378-4CDE-865D-9226307FA373}"/>
                    </a:ext>
                  </a:extLst>
                </p14:cNvPr>
                <p14:cNvContentPartPr/>
                <p14:nvPr/>
              </p14:nvContentPartPr>
              <p14:xfrm>
                <a:off x="2972624" y="6701834"/>
                <a:ext cx="79560" cy="1062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2EFEEFE-3378-4CDE-865D-9226307FA37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954624" y="6683834"/>
                  <a:ext cx="115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A89283B-BDE8-4519-BE68-BCEC855E5822}"/>
                    </a:ext>
                  </a:extLst>
                </p14:cNvPr>
                <p14:cNvContentPartPr/>
                <p14:nvPr/>
              </p14:nvContentPartPr>
              <p14:xfrm>
                <a:off x="3161984" y="6678794"/>
                <a:ext cx="204120" cy="104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A89283B-BDE8-4519-BE68-BCEC855E582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44344" y="6661154"/>
                  <a:ext cx="239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33A13E6-ABEA-40E7-9E9F-4B1BEFBA0143}"/>
                    </a:ext>
                  </a:extLst>
                </p14:cNvPr>
                <p14:cNvContentPartPr/>
                <p14:nvPr/>
              </p14:nvContentPartPr>
              <p14:xfrm>
                <a:off x="3347024" y="6609674"/>
                <a:ext cx="55080" cy="119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33A13E6-ABEA-40E7-9E9F-4B1BEFBA014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329024" y="6591674"/>
                  <a:ext cx="90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C3B008B-C585-4E1B-9E78-B1CDD721C3ED}"/>
                    </a:ext>
                  </a:extLst>
                </p14:cNvPr>
                <p14:cNvContentPartPr/>
                <p14:nvPr/>
              </p14:nvContentPartPr>
              <p14:xfrm>
                <a:off x="3347024" y="6633074"/>
                <a:ext cx="309960" cy="83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C3B008B-C585-4E1B-9E78-B1CDD721C3E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329024" y="6615074"/>
                  <a:ext cx="345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4E41A21-925F-413D-85C6-3B58165BBF63}"/>
                    </a:ext>
                  </a:extLst>
                </p14:cNvPr>
                <p14:cNvContentPartPr/>
                <p14:nvPr/>
              </p14:nvContentPartPr>
              <p14:xfrm>
                <a:off x="3712424" y="6570074"/>
                <a:ext cx="107640" cy="135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4E41A21-925F-413D-85C6-3B58165BBF6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94424" y="6552074"/>
                  <a:ext cx="14328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78B069D-D508-4162-9ADC-BCB95D45F3FD}"/>
                  </a:ext>
                </a:extLst>
              </p14:cNvPr>
              <p14:cNvContentPartPr/>
              <p14:nvPr/>
            </p14:nvContentPartPr>
            <p14:xfrm>
              <a:off x="464144" y="6535874"/>
              <a:ext cx="92880" cy="191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78B069D-D508-4162-9ADC-BCB95D45F3F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46144" y="6517874"/>
                <a:ext cx="128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BD99703-8DE9-43A5-B94E-FA143C251D09}"/>
                  </a:ext>
                </a:extLst>
              </p14:cNvPr>
              <p14:cNvContentPartPr/>
              <p14:nvPr/>
            </p14:nvContentPartPr>
            <p14:xfrm>
              <a:off x="2958944" y="2461113"/>
              <a:ext cx="287402" cy="4290321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BD99703-8DE9-43A5-B94E-FA143C251D09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940936" y="2443112"/>
                <a:ext cx="323057" cy="4325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9CEBC17-F94D-4137-8D51-2ABE5E881FDE}"/>
                  </a:ext>
                </a:extLst>
              </p14:cNvPr>
              <p14:cNvContentPartPr/>
              <p14:nvPr/>
            </p14:nvContentPartPr>
            <p14:xfrm>
              <a:off x="2205104" y="1697114"/>
              <a:ext cx="9720" cy="990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9CEBC17-F94D-4137-8D51-2ABE5E881FD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187104" y="1679114"/>
                <a:ext cx="4536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3D60FD2-A59A-418F-BE45-02D54064AB4B}"/>
              </a:ext>
            </a:extLst>
          </p:cNvPr>
          <p:cNvGrpSpPr/>
          <p:nvPr/>
        </p:nvGrpSpPr>
        <p:grpSpPr>
          <a:xfrm>
            <a:off x="2130584" y="1610354"/>
            <a:ext cx="1148760" cy="334080"/>
            <a:chOff x="2130584" y="1610354"/>
            <a:chExt cx="114876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58F1AC6-1246-42AC-AADA-8B9C36843998}"/>
                    </a:ext>
                  </a:extLst>
                </p14:cNvPr>
                <p14:cNvContentPartPr/>
                <p14:nvPr/>
              </p14:nvContentPartPr>
              <p14:xfrm>
                <a:off x="2191064" y="1741394"/>
                <a:ext cx="37800" cy="1220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58F1AC6-1246-42AC-AADA-8B9C3684399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173424" y="1723394"/>
                  <a:ext cx="73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71DDDDF-5DF3-4FE1-B146-177704E46310}"/>
                    </a:ext>
                  </a:extLst>
                </p14:cNvPr>
                <p14:cNvContentPartPr/>
                <p14:nvPr/>
              </p14:nvContentPartPr>
              <p14:xfrm>
                <a:off x="2215184" y="1667234"/>
                <a:ext cx="40320" cy="37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71DDDDF-5DF3-4FE1-B146-177704E4631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197544" y="164959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C3E5DE1-661D-4B22-8754-14F540267336}"/>
                    </a:ext>
                  </a:extLst>
                </p14:cNvPr>
                <p14:cNvContentPartPr/>
                <p14:nvPr/>
              </p14:nvContentPartPr>
              <p14:xfrm>
                <a:off x="2588864" y="1702154"/>
                <a:ext cx="28080" cy="135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C3E5DE1-661D-4B22-8754-14F54026733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570864" y="1684514"/>
                  <a:ext cx="63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012B253-CABE-4045-8872-66B1CAB94C16}"/>
                    </a:ext>
                  </a:extLst>
                </p14:cNvPr>
                <p14:cNvContentPartPr/>
                <p14:nvPr/>
              </p14:nvContentPartPr>
              <p14:xfrm>
                <a:off x="2586344" y="1610354"/>
                <a:ext cx="49320" cy="72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012B253-CABE-4045-8872-66B1CAB94C1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568344" y="1592714"/>
                  <a:ext cx="84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F1EB9CF-A64B-47DE-AB06-A68F48AC9F64}"/>
                    </a:ext>
                  </a:extLst>
                </p14:cNvPr>
                <p14:cNvContentPartPr/>
                <p14:nvPr/>
              </p14:nvContentPartPr>
              <p14:xfrm>
                <a:off x="3014024" y="1699634"/>
                <a:ext cx="14760" cy="135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F1EB9CF-A64B-47DE-AB06-A68F48AC9F6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996384" y="1681994"/>
                  <a:ext cx="50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F5FC2C7-9514-46C1-90E6-2488CE09900D}"/>
                    </a:ext>
                  </a:extLst>
                </p14:cNvPr>
                <p14:cNvContentPartPr/>
                <p14:nvPr/>
              </p14:nvContentPartPr>
              <p14:xfrm>
                <a:off x="2949584" y="1610354"/>
                <a:ext cx="81720" cy="61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F5FC2C7-9514-46C1-90E6-2488CE09900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931584" y="1592714"/>
                  <a:ext cx="117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2D50FBD-74A9-400E-AE0D-9E6BC5AB0549}"/>
                    </a:ext>
                  </a:extLst>
                </p14:cNvPr>
                <p14:cNvContentPartPr/>
                <p14:nvPr/>
              </p14:nvContentPartPr>
              <p14:xfrm>
                <a:off x="2130584" y="1725554"/>
                <a:ext cx="1148760" cy="218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2D50FBD-74A9-400E-AE0D-9E6BC5AB054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112944" y="1707914"/>
                  <a:ext cx="118440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99AC314-89B6-4784-A0B6-BC185A08FE4F}"/>
              </a:ext>
            </a:extLst>
          </p:cNvPr>
          <p:cNvGrpSpPr/>
          <p:nvPr/>
        </p:nvGrpSpPr>
        <p:grpSpPr>
          <a:xfrm>
            <a:off x="2476544" y="5653874"/>
            <a:ext cx="177840" cy="298800"/>
            <a:chOff x="2476544" y="5653874"/>
            <a:chExt cx="17784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2E8FD61-24E6-443E-BF40-30FC47329653}"/>
                    </a:ext>
                  </a:extLst>
                </p14:cNvPr>
                <p14:cNvContentPartPr/>
                <p14:nvPr/>
              </p14:nvContentPartPr>
              <p14:xfrm>
                <a:off x="2476544" y="5653874"/>
                <a:ext cx="145080" cy="2988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2E8FD61-24E6-443E-BF40-30FC4732965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58544" y="5635874"/>
                  <a:ext cx="180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09F2DBF-EF06-4364-9A1C-F2458814B0C3}"/>
                    </a:ext>
                  </a:extLst>
                </p14:cNvPr>
                <p14:cNvContentPartPr/>
                <p14:nvPr/>
              </p14:nvContentPartPr>
              <p14:xfrm>
                <a:off x="2634584" y="5821634"/>
                <a:ext cx="19800" cy="73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09F2DBF-EF06-4364-9A1C-F2458814B0C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616584" y="5803634"/>
                  <a:ext cx="55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3BD73E6-3B74-4F07-929F-31FEA79BD407}"/>
                    </a:ext>
                  </a:extLst>
                </p14:cNvPr>
                <p14:cNvContentPartPr/>
                <p14:nvPr/>
              </p14:nvContentPartPr>
              <p14:xfrm>
                <a:off x="2607224" y="5722634"/>
                <a:ext cx="5040" cy="2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3BD73E6-3B74-4F07-929F-31FEA79BD40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589584" y="5704994"/>
                  <a:ext cx="406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51FBA15-DED6-49F1-BCC0-700D13F8C846}"/>
              </a:ext>
            </a:extLst>
          </p:cNvPr>
          <p:cNvGrpSpPr/>
          <p:nvPr/>
        </p:nvGrpSpPr>
        <p:grpSpPr>
          <a:xfrm>
            <a:off x="1134464" y="5613194"/>
            <a:ext cx="2073960" cy="370080"/>
            <a:chOff x="1134464" y="5613194"/>
            <a:chExt cx="207396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D41705E-8EFE-4C65-91D2-608426ADA605}"/>
                    </a:ext>
                  </a:extLst>
                </p14:cNvPr>
                <p14:cNvContentPartPr/>
                <p14:nvPr/>
              </p14:nvContentPartPr>
              <p14:xfrm>
                <a:off x="1189544" y="5613194"/>
                <a:ext cx="134640" cy="296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D41705E-8EFE-4C65-91D2-608426ADA60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71904" y="5595194"/>
                  <a:ext cx="170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154487-400F-4B26-A4C9-8A9BD1993B97}"/>
                    </a:ext>
                  </a:extLst>
                </p14:cNvPr>
                <p14:cNvContentPartPr/>
                <p14:nvPr/>
              </p14:nvContentPartPr>
              <p14:xfrm>
                <a:off x="1134464" y="5763674"/>
                <a:ext cx="180720" cy="28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154487-400F-4B26-A4C9-8A9BD1993B9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6464" y="5745674"/>
                  <a:ext cx="216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4CB19E5-D695-40DF-9970-DF5ADFB5F3AC}"/>
                    </a:ext>
                  </a:extLst>
                </p14:cNvPr>
                <p14:cNvContentPartPr/>
                <p14:nvPr/>
              </p14:nvContentPartPr>
              <p14:xfrm>
                <a:off x="1458824" y="5789594"/>
                <a:ext cx="165960" cy="18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4CB19E5-D695-40DF-9970-DF5ADFB5F3A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41184" y="5771594"/>
                  <a:ext cx="201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27938EC-0B5A-4B54-89D4-46B9775A7EBA}"/>
                    </a:ext>
                  </a:extLst>
                </p14:cNvPr>
                <p14:cNvContentPartPr/>
                <p14:nvPr/>
              </p14:nvContentPartPr>
              <p14:xfrm>
                <a:off x="1504184" y="5740274"/>
                <a:ext cx="42480" cy="141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27938EC-0B5A-4B54-89D4-46B9775A7EB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486544" y="5722274"/>
                  <a:ext cx="78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E9AA105-4BE4-4859-9771-A391F6B9A033}"/>
                    </a:ext>
                  </a:extLst>
                </p14:cNvPr>
                <p14:cNvContentPartPr/>
                <p14:nvPr/>
              </p14:nvContentPartPr>
              <p14:xfrm>
                <a:off x="1684544" y="5790314"/>
                <a:ext cx="123840" cy="5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E9AA105-4BE4-4859-9771-A391F6B9A03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666904" y="5772314"/>
                  <a:ext cx="159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CE9A939-882F-432C-A976-1EABC7D4789D}"/>
                    </a:ext>
                  </a:extLst>
                </p14:cNvPr>
                <p14:cNvContentPartPr/>
                <p14:nvPr/>
              </p14:nvContentPartPr>
              <p14:xfrm>
                <a:off x="1698584" y="5854754"/>
                <a:ext cx="115920" cy="11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CE9A939-882F-432C-A976-1EABC7D4789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680584" y="5836754"/>
                  <a:ext cx="151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96DAD9C-30B4-43B5-BEDC-E26F398EF278}"/>
                    </a:ext>
                  </a:extLst>
                </p14:cNvPr>
                <p14:cNvContentPartPr/>
                <p14:nvPr/>
              </p14:nvContentPartPr>
              <p14:xfrm>
                <a:off x="1877144" y="5698514"/>
                <a:ext cx="123480" cy="155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96DAD9C-30B4-43B5-BEDC-E26F398EF27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59144" y="5680874"/>
                  <a:ext cx="159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5B88917-5705-4B35-9D56-BA8A23C56088}"/>
                    </a:ext>
                  </a:extLst>
                </p14:cNvPr>
                <p14:cNvContentPartPr/>
                <p14:nvPr/>
              </p14:nvContentPartPr>
              <p14:xfrm>
                <a:off x="2063624" y="5711474"/>
                <a:ext cx="153000" cy="133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5B88917-5705-4B35-9D56-BA8A23C5608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045624" y="5693834"/>
                  <a:ext cx="188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1C79D14-CA60-4B84-88D1-BE68B4CBC214}"/>
                    </a:ext>
                  </a:extLst>
                </p14:cNvPr>
                <p14:cNvContentPartPr/>
                <p14:nvPr/>
              </p14:nvContentPartPr>
              <p14:xfrm>
                <a:off x="2202224" y="5730194"/>
                <a:ext cx="218160" cy="127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1C79D14-CA60-4B84-88D1-BE68B4CBC21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184224" y="5712194"/>
                  <a:ext cx="253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DE0EAD6-769E-4B6B-8FEB-43EE13CA19DD}"/>
                    </a:ext>
                  </a:extLst>
                </p14:cNvPr>
                <p14:cNvContentPartPr/>
                <p14:nvPr/>
              </p14:nvContentPartPr>
              <p14:xfrm>
                <a:off x="2489144" y="5703554"/>
                <a:ext cx="28080" cy="29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DE0EAD6-769E-4B6B-8FEB-43EE13CA19D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471144" y="5685914"/>
                  <a:ext cx="63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2947255-8126-4806-BACE-AF21F03B4093}"/>
                    </a:ext>
                  </a:extLst>
                </p14:cNvPr>
                <p14:cNvContentPartPr/>
                <p14:nvPr/>
              </p14:nvContentPartPr>
              <p14:xfrm>
                <a:off x="2461424" y="5774114"/>
                <a:ext cx="78480" cy="140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2947255-8126-4806-BACE-AF21F03B409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443424" y="5756114"/>
                  <a:ext cx="114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868671C-1E3D-4B76-9D78-9425E5801CB4}"/>
                    </a:ext>
                  </a:extLst>
                </p14:cNvPr>
                <p14:cNvContentPartPr/>
                <p14:nvPr/>
              </p14:nvContentPartPr>
              <p14:xfrm>
                <a:off x="2477624" y="5683754"/>
                <a:ext cx="137880" cy="299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868671C-1E3D-4B76-9D78-9425E5801CB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459624" y="5665754"/>
                  <a:ext cx="173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2B57E32-690D-40DB-9BC2-7BE0932807C2}"/>
                    </a:ext>
                  </a:extLst>
                </p14:cNvPr>
                <p14:cNvContentPartPr/>
                <p14:nvPr/>
              </p14:nvContentPartPr>
              <p14:xfrm>
                <a:off x="2616584" y="5813714"/>
                <a:ext cx="32760" cy="92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2B57E32-690D-40DB-9BC2-7BE0932807C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598584" y="5796074"/>
                  <a:ext cx="68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AE8B144-1097-45B1-BFD8-C5D02C844020}"/>
                    </a:ext>
                  </a:extLst>
                </p14:cNvPr>
                <p14:cNvContentPartPr/>
                <p14:nvPr/>
              </p14:nvContentPartPr>
              <p14:xfrm>
                <a:off x="2593544" y="5696354"/>
                <a:ext cx="46800" cy="48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AE8B144-1097-45B1-BFD8-C5D02C84402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575544" y="5678714"/>
                  <a:ext cx="82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BCEF58D-CFCC-4484-80AB-E1B3C32B4C9D}"/>
                    </a:ext>
                  </a:extLst>
                </p14:cNvPr>
                <p14:cNvContentPartPr/>
                <p14:nvPr/>
              </p14:nvContentPartPr>
              <p14:xfrm>
                <a:off x="2690384" y="5672954"/>
                <a:ext cx="167040" cy="286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BCEF58D-CFCC-4484-80AB-E1B3C32B4C9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672744" y="5654954"/>
                  <a:ext cx="202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A3C8F36-821A-494E-AE5F-0A1216ACD3C2}"/>
                    </a:ext>
                  </a:extLst>
                </p14:cNvPr>
                <p14:cNvContentPartPr/>
                <p14:nvPr/>
              </p14:nvContentPartPr>
              <p14:xfrm>
                <a:off x="2861744" y="5756474"/>
                <a:ext cx="88200" cy="8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A3C8F36-821A-494E-AE5F-0A1216ACD3C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843744" y="5738834"/>
                  <a:ext cx="123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5E9E41F-FFA3-4571-91DB-279464C63B7D}"/>
                    </a:ext>
                  </a:extLst>
                </p14:cNvPr>
                <p14:cNvContentPartPr/>
                <p14:nvPr/>
              </p14:nvContentPartPr>
              <p14:xfrm>
                <a:off x="2976944" y="5660354"/>
                <a:ext cx="46800" cy="99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5E9E41F-FFA3-4571-91DB-279464C63B7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959304" y="5642354"/>
                  <a:ext cx="82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D78C567-54CA-4C8C-8021-88D6E0F61B2F}"/>
                    </a:ext>
                  </a:extLst>
                </p14:cNvPr>
                <p14:cNvContentPartPr/>
                <p14:nvPr/>
              </p14:nvContentPartPr>
              <p14:xfrm>
                <a:off x="3038504" y="5704634"/>
                <a:ext cx="78840" cy="203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D78C567-54CA-4C8C-8021-88D6E0F61B2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020504" y="5686634"/>
                  <a:ext cx="114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6C43B8C-E2DF-4B06-80B4-8E19CADEA0CD}"/>
                    </a:ext>
                  </a:extLst>
                </p14:cNvPr>
                <p14:cNvContentPartPr/>
                <p14:nvPr/>
              </p14:nvContentPartPr>
              <p14:xfrm>
                <a:off x="3148304" y="5636954"/>
                <a:ext cx="360" cy="117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6C43B8C-E2DF-4B06-80B4-8E19CADEA0C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130304" y="5618954"/>
                  <a:ext cx="36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3839A06-C61E-4B2A-9D36-174F0C4987B5}"/>
                    </a:ext>
                  </a:extLst>
                </p14:cNvPr>
                <p14:cNvContentPartPr/>
                <p14:nvPr/>
              </p14:nvContentPartPr>
              <p14:xfrm>
                <a:off x="3203384" y="5758994"/>
                <a:ext cx="5040" cy="5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3839A06-C61E-4B2A-9D36-174F0C4987B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185744" y="5741354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7AFCC64-4B1C-4EAB-B405-E09F483B33C1}"/>
                    </a:ext>
                  </a:extLst>
                </p14:cNvPr>
                <p14:cNvContentPartPr/>
                <p14:nvPr/>
              </p14:nvContentPartPr>
              <p14:xfrm>
                <a:off x="3185384" y="5826674"/>
                <a:ext cx="18720" cy="705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7AFCC64-4B1C-4EAB-B405-E09F483B33C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167384" y="5809034"/>
                  <a:ext cx="543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324362B-215B-477C-AD60-70ED36B721D1}"/>
              </a:ext>
            </a:extLst>
          </p:cNvPr>
          <p:cNvGrpSpPr/>
          <p:nvPr/>
        </p:nvGrpSpPr>
        <p:grpSpPr>
          <a:xfrm>
            <a:off x="3239384" y="2737154"/>
            <a:ext cx="935640" cy="260280"/>
            <a:chOff x="3239384" y="2737154"/>
            <a:chExt cx="93564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1234D15-AFD2-4054-9E64-A936D2E4223E}"/>
                    </a:ext>
                  </a:extLst>
                </p14:cNvPr>
                <p14:cNvContentPartPr/>
                <p14:nvPr/>
              </p14:nvContentPartPr>
              <p14:xfrm>
                <a:off x="3239384" y="2737154"/>
                <a:ext cx="130680" cy="209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1234D15-AFD2-4054-9E64-A936D2E4223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21744" y="2719514"/>
                  <a:ext cx="166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103AE0F-A98C-4679-9C8E-525510EE973C}"/>
                    </a:ext>
                  </a:extLst>
                </p14:cNvPr>
                <p14:cNvContentPartPr/>
                <p14:nvPr/>
              </p14:nvContentPartPr>
              <p14:xfrm>
                <a:off x="3395984" y="2763434"/>
                <a:ext cx="159480" cy="187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103AE0F-A98C-4679-9C8E-525510EE973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377984" y="2745434"/>
                  <a:ext cx="195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CF0AA3E-4079-43AE-906F-C72C6F217246}"/>
                    </a:ext>
                  </a:extLst>
                </p14:cNvPr>
                <p14:cNvContentPartPr/>
                <p14:nvPr/>
              </p14:nvContentPartPr>
              <p14:xfrm>
                <a:off x="3559784" y="2770994"/>
                <a:ext cx="240120" cy="1836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CF0AA3E-4079-43AE-906F-C72C6F21724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541784" y="2752994"/>
                  <a:ext cx="275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A385E2E-4566-468E-A520-C8A6BD9933EB}"/>
                    </a:ext>
                  </a:extLst>
                </p14:cNvPr>
                <p14:cNvContentPartPr/>
                <p14:nvPr/>
              </p14:nvContentPartPr>
              <p14:xfrm>
                <a:off x="3874064" y="2820674"/>
                <a:ext cx="128880" cy="28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A385E2E-4566-468E-A520-C8A6BD9933E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856064" y="2802674"/>
                  <a:ext cx="164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9BEB865-4A35-437E-A5AA-D4785CCA42C8}"/>
                    </a:ext>
                  </a:extLst>
                </p14:cNvPr>
                <p14:cNvContentPartPr/>
                <p14:nvPr/>
              </p14:nvContentPartPr>
              <p14:xfrm>
                <a:off x="3874064" y="2872514"/>
                <a:ext cx="120960" cy="29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9BEB865-4A35-437E-A5AA-D4785CCA42C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856064" y="2854874"/>
                  <a:ext cx="156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CCCE6CA-FDDF-42AC-9D1D-185E9E33B2FB}"/>
                    </a:ext>
                  </a:extLst>
                </p14:cNvPr>
                <p14:cNvContentPartPr/>
                <p14:nvPr/>
              </p14:nvContentPartPr>
              <p14:xfrm>
                <a:off x="4045064" y="2742554"/>
                <a:ext cx="129960" cy="2548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CCCE6CA-FDDF-42AC-9D1D-185E9E33B2F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027424" y="2724554"/>
                  <a:ext cx="16560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19504171-023E-486B-8160-D55AE120B1F9}"/>
              </a:ext>
            </a:extLst>
          </p:cNvPr>
          <p:cNvGrpSpPr/>
          <p:nvPr/>
        </p:nvGrpSpPr>
        <p:grpSpPr>
          <a:xfrm>
            <a:off x="3410384" y="3385154"/>
            <a:ext cx="792720" cy="202320"/>
            <a:chOff x="3410384" y="3385154"/>
            <a:chExt cx="79272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01A7FA6-0C34-4E21-BC08-9443C52F2EFF}"/>
                    </a:ext>
                  </a:extLst>
                </p14:cNvPr>
                <p14:cNvContentPartPr/>
                <p14:nvPr/>
              </p14:nvContentPartPr>
              <p14:xfrm>
                <a:off x="3410384" y="3385154"/>
                <a:ext cx="130320" cy="180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01A7FA6-0C34-4E21-BC08-9443C52F2EF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392384" y="3367514"/>
                  <a:ext cx="165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3813976-37A3-4331-8B83-3729B896B539}"/>
                    </a:ext>
                  </a:extLst>
                </p14:cNvPr>
                <p14:cNvContentPartPr/>
                <p14:nvPr/>
              </p14:nvContentPartPr>
              <p14:xfrm>
                <a:off x="3568064" y="3390194"/>
                <a:ext cx="158400" cy="1850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3813976-37A3-4331-8B83-3729B896B53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550064" y="3372194"/>
                  <a:ext cx="194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49550A0-280D-4266-89E8-D2FDC9D826AD}"/>
                    </a:ext>
                  </a:extLst>
                </p14:cNvPr>
                <p14:cNvContentPartPr/>
                <p14:nvPr/>
              </p14:nvContentPartPr>
              <p14:xfrm>
                <a:off x="3699104" y="3416474"/>
                <a:ext cx="226080" cy="171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49550A0-280D-4266-89E8-D2FDC9D826A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681464" y="3398834"/>
                  <a:ext cx="261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3B2DD5C-7B27-4EFE-AB2A-AD14CF4AECBA}"/>
                    </a:ext>
                  </a:extLst>
                </p14:cNvPr>
                <p14:cNvContentPartPr/>
                <p14:nvPr/>
              </p14:nvContentPartPr>
              <p14:xfrm>
                <a:off x="3971264" y="3469754"/>
                <a:ext cx="125280" cy="770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3B2DD5C-7B27-4EFE-AB2A-AD14CF4AECB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953264" y="3452114"/>
                  <a:ext cx="160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6A6427C-F370-4A79-9285-493375C46D2D}"/>
                    </a:ext>
                  </a:extLst>
                </p14:cNvPr>
                <p14:cNvContentPartPr/>
                <p14:nvPr/>
              </p14:nvContentPartPr>
              <p14:xfrm>
                <a:off x="4086824" y="3423674"/>
                <a:ext cx="116280" cy="1479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6A6427C-F370-4A79-9285-493375C46D2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068824" y="3406034"/>
                  <a:ext cx="1519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CCA037B0-C10D-4748-89C6-3B8FC0DCD882}"/>
              </a:ext>
            </a:extLst>
          </p:cNvPr>
          <p:cNvGrpSpPr/>
          <p:nvPr/>
        </p:nvGrpSpPr>
        <p:grpSpPr>
          <a:xfrm>
            <a:off x="3513344" y="3764594"/>
            <a:ext cx="734760" cy="242280"/>
            <a:chOff x="3513344" y="3764594"/>
            <a:chExt cx="73476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B06A5FE-AF09-4873-AA3D-B53FDE652A90}"/>
                    </a:ext>
                  </a:extLst>
                </p14:cNvPr>
                <p14:cNvContentPartPr/>
                <p14:nvPr/>
              </p14:nvContentPartPr>
              <p14:xfrm>
                <a:off x="3513344" y="3785834"/>
                <a:ext cx="138960" cy="1944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B06A5FE-AF09-4873-AA3D-B53FDE652A9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495704" y="3768194"/>
                  <a:ext cx="17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C5E3F42-D68B-4483-BFFF-EE89C3272533}"/>
                    </a:ext>
                  </a:extLst>
                </p14:cNvPr>
                <p14:cNvContentPartPr/>
                <p14:nvPr/>
              </p14:nvContentPartPr>
              <p14:xfrm>
                <a:off x="3646904" y="3821834"/>
                <a:ext cx="93240" cy="1850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C5E3F42-D68B-4483-BFFF-EE89C327253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629264" y="3803834"/>
                  <a:ext cx="128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4D6A14E-7718-446E-81D7-0B1CDA2A6979}"/>
                    </a:ext>
                  </a:extLst>
                </p14:cNvPr>
                <p14:cNvContentPartPr/>
                <p14:nvPr/>
              </p14:nvContentPartPr>
              <p14:xfrm>
                <a:off x="3813944" y="3884114"/>
                <a:ext cx="176400" cy="117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4D6A14E-7718-446E-81D7-0B1CDA2A697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796304" y="3866474"/>
                  <a:ext cx="212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9C2336A-646E-4BCE-A06D-CB067C27573C}"/>
                    </a:ext>
                  </a:extLst>
                </p14:cNvPr>
                <p14:cNvContentPartPr/>
                <p14:nvPr/>
              </p14:nvContentPartPr>
              <p14:xfrm>
                <a:off x="3987824" y="3764594"/>
                <a:ext cx="90000" cy="2077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9C2336A-646E-4BCE-A06D-CB067C27573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970184" y="3746594"/>
                  <a:ext cx="125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BED0E46-17D3-49A3-80E6-549888F55C10}"/>
                    </a:ext>
                  </a:extLst>
                </p14:cNvPr>
                <p14:cNvContentPartPr/>
                <p14:nvPr/>
              </p14:nvContentPartPr>
              <p14:xfrm>
                <a:off x="4142264" y="3805994"/>
                <a:ext cx="105840" cy="1706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BED0E46-17D3-49A3-80E6-549888F55C1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124264" y="3788354"/>
                  <a:ext cx="1414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D740B6B-B0D1-41AC-A8F0-7D1E9400588F}"/>
              </a:ext>
            </a:extLst>
          </p:cNvPr>
          <p:cNvGrpSpPr/>
          <p:nvPr/>
        </p:nvGrpSpPr>
        <p:grpSpPr>
          <a:xfrm>
            <a:off x="3501104" y="4802114"/>
            <a:ext cx="382680" cy="258120"/>
            <a:chOff x="3501104" y="4802114"/>
            <a:chExt cx="38268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C7676B7-730F-4685-AC4E-26DC397FB726}"/>
                    </a:ext>
                  </a:extLst>
                </p14:cNvPr>
                <p14:cNvContentPartPr/>
                <p14:nvPr/>
              </p14:nvContentPartPr>
              <p14:xfrm>
                <a:off x="3569144" y="4802114"/>
                <a:ext cx="125280" cy="258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C7676B7-730F-4685-AC4E-26DC397FB72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551144" y="4784474"/>
                  <a:ext cx="160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ED4F4C7-12B4-42D0-8FB4-3E75E3E8D432}"/>
                    </a:ext>
                  </a:extLst>
                </p14:cNvPr>
                <p14:cNvContentPartPr/>
                <p14:nvPr/>
              </p14:nvContentPartPr>
              <p14:xfrm>
                <a:off x="3501104" y="4945034"/>
                <a:ext cx="174600" cy="36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ED4F4C7-12B4-42D0-8FB4-3E75E3E8D43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483464" y="4927394"/>
                  <a:ext cx="210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3ECD051-4CAA-4381-9684-65575F84944F}"/>
                    </a:ext>
                  </a:extLst>
                </p14:cNvPr>
                <p14:cNvContentPartPr/>
                <p14:nvPr/>
              </p14:nvContentPartPr>
              <p14:xfrm>
                <a:off x="3763184" y="4919114"/>
                <a:ext cx="120600" cy="939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3ECD051-4CAA-4381-9684-65575F84944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745184" y="4901474"/>
                  <a:ext cx="1562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D939966-96A4-49FF-A568-4BB592C16C5D}"/>
              </a:ext>
            </a:extLst>
          </p:cNvPr>
          <p:cNvGrpSpPr/>
          <p:nvPr/>
        </p:nvGrpSpPr>
        <p:grpSpPr>
          <a:xfrm>
            <a:off x="3998984" y="4872674"/>
            <a:ext cx="352080" cy="342720"/>
            <a:chOff x="3998984" y="4872674"/>
            <a:chExt cx="35208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F44DFC1-9EC3-4799-8459-7C091C6E6851}"/>
                    </a:ext>
                  </a:extLst>
                </p14:cNvPr>
                <p14:cNvContentPartPr/>
                <p14:nvPr/>
              </p14:nvContentPartPr>
              <p14:xfrm>
                <a:off x="3998984" y="4872674"/>
                <a:ext cx="153000" cy="2397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F44DFC1-9EC3-4799-8459-7C091C6E685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980984" y="4854674"/>
                  <a:ext cx="188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0D28176-7E53-4D78-A29D-58C6CD658AA3}"/>
                    </a:ext>
                  </a:extLst>
                </p14:cNvPr>
                <p14:cNvContentPartPr/>
                <p14:nvPr/>
              </p14:nvContentPartPr>
              <p14:xfrm>
                <a:off x="4222184" y="4919114"/>
                <a:ext cx="128880" cy="1112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0D28176-7E53-4D78-A29D-58C6CD658A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04184" y="4901114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8CCC299-6677-4C40-9199-4EAAA2EA39E6}"/>
                    </a:ext>
                  </a:extLst>
                </p14:cNvPr>
                <p14:cNvContentPartPr/>
                <p14:nvPr/>
              </p14:nvContentPartPr>
              <p14:xfrm>
                <a:off x="4331624" y="4913714"/>
                <a:ext cx="19440" cy="301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8CCC299-6677-4C40-9199-4EAAA2EA39E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313624" y="4896074"/>
                  <a:ext cx="55080" cy="3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AEB24FF-581C-4799-A965-43846FB99054}"/>
                  </a:ext>
                </a:extLst>
              </p14:cNvPr>
              <p14:cNvContentPartPr/>
              <p14:nvPr/>
            </p14:nvContentPartPr>
            <p14:xfrm>
              <a:off x="3739784" y="1626914"/>
              <a:ext cx="1173960" cy="2318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AEB24FF-581C-4799-A965-43846FB99054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3722144" y="1608914"/>
                <a:ext cx="1209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369DF73-DB12-48E7-B382-A3467F2808E0}"/>
                  </a:ext>
                </a:extLst>
              </p14:cNvPr>
              <p14:cNvContentPartPr/>
              <p14:nvPr/>
            </p14:nvContentPartPr>
            <p14:xfrm>
              <a:off x="4535024" y="2461754"/>
              <a:ext cx="249120" cy="41374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369DF73-DB12-48E7-B382-A3467F2808E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4517384" y="2443754"/>
                <a:ext cx="284760" cy="41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28FA25EE-84E3-4C42-88D0-755B6BF76E94}"/>
              </a:ext>
            </a:extLst>
          </p:cNvPr>
          <p:cNvGrpSpPr/>
          <p:nvPr/>
        </p:nvGrpSpPr>
        <p:grpSpPr>
          <a:xfrm>
            <a:off x="3822944" y="1561034"/>
            <a:ext cx="62640" cy="237960"/>
            <a:chOff x="3822944" y="1561034"/>
            <a:chExt cx="6264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E874280-217C-4F14-B56C-1111717C3F37}"/>
                    </a:ext>
                  </a:extLst>
                </p14:cNvPr>
                <p14:cNvContentPartPr/>
                <p14:nvPr/>
              </p14:nvContentPartPr>
              <p14:xfrm>
                <a:off x="3846344" y="1686674"/>
                <a:ext cx="39240" cy="112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E874280-217C-4F14-B56C-1111717C3F3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828344" y="1668674"/>
                  <a:ext cx="74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59028E7-61A6-444A-92E9-5452E78031F5}"/>
                    </a:ext>
                  </a:extLst>
                </p14:cNvPr>
                <p14:cNvContentPartPr/>
                <p14:nvPr/>
              </p14:nvContentPartPr>
              <p14:xfrm>
                <a:off x="3822944" y="1561034"/>
                <a:ext cx="60840" cy="77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59028E7-61A6-444A-92E9-5452E78031F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804944" y="1543034"/>
                  <a:ext cx="9648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9DDC26F5-59BD-49C2-84FC-D4C6D250489A}"/>
              </a:ext>
            </a:extLst>
          </p:cNvPr>
          <p:cNvGrpSpPr/>
          <p:nvPr/>
        </p:nvGrpSpPr>
        <p:grpSpPr>
          <a:xfrm>
            <a:off x="4100504" y="1561394"/>
            <a:ext cx="135360" cy="240840"/>
            <a:chOff x="4100504" y="1561394"/>
            <a:chExt cx="13536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3E5944-7354-4194-8674-271681EDCBB6}"/>
                    </a:ext>
                  </a:extLst>
                </p14:cNvPr>
                <p14:cNvContentPartPr/>
                <p14:nvPr/>
              </p14:nvContentPartPr>
              <p14:xfrm>
                <a:off x="4193024" y="1668314"/>
                <a:ext cx="42840" cy="1339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3E5944-7354-4194-8674-271681EDCBB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175384" y="1650674"/>
                  <a:ext cx="78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44B1F99-0AEA-4797-945F-C481E1F139B6}"/>
                    </a:ext>
                  </a:extLst>
                </p14:cNvPr>
                <p14:cNvContentPartPr/>
                <p14:nvPr/>
              </p14:nvContentPartPr>
              <p14:xfrm>
                <a:off x="4100504" y="1561394"/>
                <a:ext cx="59400" cy="525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44B1F99-0AEA-4797-945F-C481E1F139B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082864" y="1543394"/>
                  <a:ext cx="9504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D196CFA-0D77-401A-B52F-5E70C7AB63D9}"/>
              </a:ext>
            </a:extLst>
          </p:cNvPr>
          <p:cNvGrpSpPr/>
          <p:nvPr/>
        </p:nvGrpSpPr>
        <p:grpSpPr>
          <a:xfrm>
            <a:off x="4558424" y="1532234"/>
            <a:ext cx="70200" cy="247320"/>
            <a:chOff x="4558424" y="1532234"/>
            <a:chExt cx="7020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1C2462D-05E9-4AE8-93C8-42F44C5059C2}"/>
                    </a:ext>
                  </a:extLst>
                </p14:cNvPr>
                <p14:cNvContentPartPr/>
                <p14:nvPr/>
              </p14:nvContentPartPr>
              <p14:xfrm>
                <a:off x="4586144" y="1652834"/>
                <a:ext cx="42120" cy="1267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1C2462D-05E9-4AE8-93C8-42F44C5059C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568144" y="1635194"/>
                  <a:ext cx="77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D8BB085-F409-4E15-BF79-EF14ED84D63C}"/>
                    </a:ext>
                  </a:extLst>
                </p14:cNvPr>
                <p14:cNvContentPartPr/>
                <p14:nvPr/>
              </p14:nvContentPartPr>
              <p14:xfrm>
                <a:off x="4558424" y="1532234"/>
                <a:ext cx="70200" cy="640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D8BB085-F409-4E15-BF79-EF14ED84D63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540424" y="1514234"/>
                  <a:ext cx="10584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E4BD478-6198-406C-993B-1443C8363FB6}"/>
              </a:ext>
            </a:extLst>
          </p:cNvPr>
          <p:cNvGrpSpPr/>
          <p:nvPr/>
        </p:nvGrpSpPr>
        <p:grpSpPr>
          <a:xfrm>
            <a:off x="4738784" y="2727434"/>
            <a:ext cx="1061280" cy="226440"/>
            <a:chOff x="4738784" y="2727434"/>
            <a:chExt cx="106128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47464F5-C3B5-464E-96B8-0E97A154158D}"/>
                    </a:ext>
                  </a:extLst>
                </p14:cNvPr>
                <p14:cNvContentPartPr/>
                <p14:nvPr/>
              </p14:nvContentPartPr>
              <p14:xfrm>
                <a:off x="4738784" y="2778914"/>
                <a:ext cx="119520" cy="1749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47464F5-C3B5-464E-96B8-0E97A154158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720784" y="2760914"/>
                  <a:ext cx="155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506317A-02A3-4A13-9922-234B63CB4322}"/>
                    </a:ext>
                  </a:extLst>
                </p14:cNvPr>
                <p14:cNvContentPartPr/>
                <p14:nvPr/>
              </p14:nvContentPartPr>
              <p14:xfrm>
                <a:off x="4907984" y="2760554"/>
                <a:ext cx="173160" cy="1879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506317A-02A3-4A13-9922-234B63CB432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890344" y="2742914"/>
                  <a:ext cx="208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6A2DC49-0EFD-41C7-A7FE-811B1CAB9294}"/>
                    </a:ext>
                  </a:extLst>
                </p14:cNvPr>
                <p14:cNvContentPartPr/>
                <p14:nvPr/>
              </p14:nvContentPartPr>
              <p14:xfrm>
                <a:off x="5084024" y="2775674"/>
                <a:ext cx="233280" cy="1519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6A2DC49-0EFD-41C7-A7FE-811B1CAB929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066024" y="2758034"/>
                  <a:ext cx="268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E2ED8E5-CC4A-4A5A-B062-381C895AC12C}"/>
                    </a:ext>
                  </a:extLst>
                </p14:cNvPr>
                <p14:cNvContentPartPr/>
                <p14:nvPr/>
              </p14:nvContentPartPr>
              <p14:xfrm>
                <a:off x="5423504" y="2812754"/>
                <a:ext cx="142920" cy="108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E2ED8E5-CC4A-4A5A-B062-381C895AC12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405864" y="2794754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8A7DAC7-7887-4597-BB03-ED6767F9172E}"/>
                    </a:ext>
                  </a:extLst>
                </p14:cNvPr>
                <p14:cNvContentPartPr/>
                <p14:nvPr/>
              </p14:nvContentPartPr>
              <p14:xfrm>
                <a:off x="5436824" y="2906354"/>
                <a:ext cx="129960" cy="223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8A7DAC7-7887-4597-BB03-ED6767F9172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418824" y="2888354"/>
                  <a:ext cx="165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567602D-3606-4A0B-9231-509B160030EF}"/>
                    </a:ext>
                  </a:extLst>
                </p14:cNvPr>
                <p14:cNvContentPartPr/>
                <p14:nvPr/>
              </p14:nvContentPartPr>
              <p14:xfrm>
                <a:off x="5626184" y="2727434"/>
                <a:ext cx="173880" cy="222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567602D-3606-4A0B-9231-509B160030EF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608544" y="2709434"/>
                  <a:ext cx="20952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4D574E41-5E7D-4473-992D-74078FD44654}"/>
              </a:ext>
            </a:extLst>
          </p:cNvPr>
          <p:cNvGrpSpPr/>
          <p:nvPr/>
        </p:nvGrpSpPr>
        <p:grpSpPr>
          <a:xfrm>
            <a:off x="4983584" y="3388034"/>
            <a:ext cx="901080" cy="186840"/>
            <a:chOff x="4983584" y="3388034"/>
            <a:chExt cx="90108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48D2F80-42F0-4DEA-B785-AE2E3AC1FFC2}"/>
                    </a:ext>
                  </a:extLst>
                </p14:cNvPr>
                <p14:cNvContentPartPr/>
                <p14:nvPr/>
              </p14:nvContentPartPr>
              <p14:xfrm>
                <a:off x="4983584" y="3388034"/>
                <a:ext cx="118440" cy="1828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48D2F80-42F0-4DEA-B785-AE2E3AC1FFC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965944" y="3370034"/>
                  <a:ext cx="154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DEF725F-9BF4-4120-B304-2AD1BDC8B720}"/>
                    </a:ext>
                  </a:extLst>
                </p14:cNvPr>
                <p14:cNvContentPartPr/>
                <p14:nvPr/>
              </p14:nvContentPartPr>
              <p14:xfrm>
                <a:off x="5134064" y="3421154"/>
                <a:ext cx="145800" cy="1537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DEF725F-9BF4-4120-B304-2AD1BDC8B72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116064" y="3403514"/>
                  <a:ext cx="181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FDD5845-A0D3-4B95-A484-A08F84C27733}"/>
                    </a:ext>
                  </a:extLst>
                </p14:cNvPr>
                <p14:cNvContentPartPr/>
                <p14:nvPr/>
              </p14:nvContentPartPr>
              <p14:xfrm>
                <a:off x="5256104" y="3409634"/>
                <a:ext cx="225720" cy="1630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FDD5845-A0D3-4B95-A484-A08F84C2773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238104" y="3391634"/>
                  <a:ext cx="261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7408FCC-1D3E-4D72-8F2F-4E9570252890}"/>
                    </a:ext>
                  </a:extLst>
                </p14:cNvPr>
                <p14:cNvContentPartPr/>
                <p14:nvPr/>
              </p14:nvContentPartPr>
              <p14:xfrm>
                <a:off x="5571464" y="3436634"/>
                <a:ext cx="161280" cy="896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7408FCC-1D3E-4D72-8F2F-4E957025289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553824" y="3418994"/>
                  <a:ext cx="196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83E0688-4F34-4DCD-B9F4-AB86FB42B649}"/>
                    </a:ext>
                  </a:extLst>
                </p14:cNvPr>
                <p14:cNvContentPartPr/>
                <p14:nvPr/>
              </p14:nvContentPartPr>
              <p14:xfrm>
                <a:off x="5760464" y="3408194"/>
                <a:ext cx="124200" cy="1382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83E0688-4F34-4DCD-B9F4-AB86FB42B64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742464" y="3390554"/>
                  <a:ext cx="1598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68A995A-17B2-46D7-86BE-36C09A035F6B}"/>
              </a:ext>
            </a:extLst>
          </p:cNvPr>
          <p:cNvGrpSpPr/>
          <p:nvPr/>
        </p:nvGrpSpPr>
        <p:grpSpPr>
          <a:xfrm>
            <a:off x="5089424" y="3720314"/>
            <a:ext cx="924480" cy="271080"/>
            <a:chOff x="5089424" y="3720314"/>
            <a:chExt cx="9244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DA839AD-65E4-436F-9CE6-C2BED5DF8053}"/>
                    </a:ext>
                  </a:extLst>
                </p14:cNvPr>
                <p14:cNvContentPartPr/>
                <p14:nvPr/>
              </p14:nvContentPartPr>
              <p14:xfrm>
                <a:off x="5089424" y="3748034"/>
                <a:ext cx="185760" cy="231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DA839AD-65E4-436F-9CE6-C2BED5DF805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5071784" y="3730394"/>
                  <a:ext cx="221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B7708C4-1BE3-4B88-B15E-D115BE5F2FD0}"/>
                    </a:ext>
                  </a:extLst>
                </p14:cNvPr>
                <p14:cNvContentPartPr/>
                <p14:nvPr/>
              </p14:nvContentPartPr>
              <p14:xfrm>
                <a:off x="5267264" y="3720314"/>
                <a:ext cx="378000" cy="270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B7708C4-1BE3-4B88-B15E-D115BE5F2FD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249264" y="3702314"/>
                  <a:ext cx="413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3F67783-537B-4125-A71A-DDDC67666EA1}"/>
                    </a:ext>
                  </a:extLst>
                </p14:cNvPr>
                <p14:cNvContentPartPr/>
                <p14:nvPr/>
              </p14:nvContentPartPr>
              <p14:xfrm>
                <a:off x="5570744" y="3839834"/>
                <a:ext cx="303840" cy="367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3F67783-537B-4125-A71A-DDDC67666EA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553104" y="3822194"/>
                  <a:ext cx="339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26A4F4-72B3-400F-A80C-6551E76F05E1}"/>
                    </a:ext>
                  </a:extLst>
                </p14:cNvPr>
                <p14:cNvContentPartPr/>
                <p14:nvPr/>
              </p14:nvContentPartPr>
              <p14:xfrm>
                <a:off x="5759024" y="3922994"/>
                <a:ext cx="103320" cy="50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26A4F4-72B3-400F-A80C-6551E76F05E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741384" y="3905354"/>
                  <a:ext cx="138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54B31EF-7832-4F6A-8AEB-CE94B7658640}"/>
                    </a:ext>
                  </a:extLst>
                </p14:cNvPr>
                <p14:cNvContentPartPr/>
                <p14:nvPr/>
              </p14:nvContentPartPr>
              <p14:xfrm>
                <a:off x="5889704" y="3824354"/>
                <a:ext cx="124200" cy="1670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54B31EF-7832-4F6A-8AEB-CE94B765864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872064" y="3806354"/>
                  <a:ext cx="15984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0F71653-1199-4A2E-8B7D-BAE62299835B}"/>
              </a:ext>
            </a:extLst>
          </p:cNvPr>
          <p:cNvGrpSpPr/>
          <p:nvPr/>
        </p:nvGrpSpPr>
        <p:grpSpPr>
          <a:xfrm>
            <a:off x="5080784" y="4817594"/>
            <a:ext cx="1179000" cy="387360"/>
            <a:chOff x="5080784" y="4817594"/>
            <a:chExt cx="117900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A16B5F8-98C6-47E3-BDDB-5EC226E0F6BA}"/>
                    </a:ext>
                  </a:extLst>
                </p14:cNvPr>
                <p14:cNvContentPartPr/>
                <p14:nvPr/>
              </p14:nvContentPartPr>
              <p14:xfrm>
                <a:off x="5163944" y="4817594"/>
                <a:ext cx="51120" cy="3358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A16B5F8-98C6-47E3-BDDB-5EC226E0F6B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145944" y="4799954"/>
                  <a:ext cx="867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9D4472D-F97B-45D7-965D-DDF0DC25FC57}"/>
                    </a:ext>
                  </a:extLst>
                </p14:cNvPr>
                <p14:cNvContentPartPr/>
                <p14:nvPr/>
              </p14:nvContentPartPr>
              <p14:xfrm>
                <a:off x="5080784" y="4991834"/>
                <a:ext cx="180720" cy="496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9D4472D-F97B-45D7-965D-DDF0DC25FC57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062784" y="4974194"/>
                  <a:ext cx="216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4FAF4CE-494B-4561-B13C-D5A30B156688}"/>
                    </a:ext>
                  </a:extLst>
                </p14:cNvPr>
                <p14:cNvContentPartPr/>
                <p14:nvPr/>
              </p14:nvContentPartPr>
              <p14:xfrm>
                <a:off x="5307224" y="4978874"/>
                <a:ext cx="213120" cy="1126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4FAF4CE-494B-4561-B13C-D5A30B156688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289584" y="4961234"/>
                  <a:ext cx="248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7A247E0-D68B-4F9D-96E9-DDD8707B3C51}"/>
                    </a:ext>
                  </a:extLst>
                </p14:cNvPr>
                <p14:cNvContentPartPr/>
                <p14:nvPr/>
              </p14:nvContentPartPr>
              <p14:xfrm>
                <a:off x="5644904" y="4918034"/>
                <a:ext cx="143640" cy="2253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7A247E0-D68B-4F9D-96E9-DDD8707B3C5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626904" y="4900034"/>
                  <a:ext cx="179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42BEED2-8473-4BC4-8FD8-05F91A6FBA16}"/>
                    </a:ext>
                  </a:extLst>
                </p14:cNvPr>
                <p14:cNvContentPartPr/>
                <p14:nvPr/>
              </p14:nvContentPartPr>
              <p14:xfrm>
                <a:off x="5861624" y="4931354"/>
                <a:ext cx="157680" cy="1188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42BEED2-8473-4BC4-8FD8-05F91A6FBA1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843984" y="4913354"/>
                  <a:ext cx="193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5834FFB-04B0-46D2-B520-7348F2C7BAD6}"/>
                    </a:ext>
                  </a:extLst>
                </p14:cNvPr>
                <p14:cNvContentPartPr/>
                <p14:nvPr/>
              </p14:nvContentPartPr>
              <p14:xfrm>
                <a:off x="5968544" y="4927034"/>
                <a:ext cx="42120" cy="2736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5834FFB-04B0-46D2-B520-7348F2C7BAD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950544" y="4909034"/>
                  <a:ext cx="77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B509504-3DB5-440F-B82E-B226CBBB1961}"/>
                    </a:ext>
                  </a:extLst>
                </p14:cNvPr>
                <p14:cNvContentPartPr/>
                <p14:nvPr/>
              </p14:nvContentPartPr>
              <p14:xfrm>
                <a:off x="6079424" y="4942514"/>
                <a:ext cx="180360" cy="2624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B509504-3DB5-440F-B82E-B226CBBB1961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061424" y="4924514"/>
                  <a:ext cx="216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7C0FAB1-559F-4C2E-9627-150199432D99}"/>
              </a:ext>
            </a:extLst>
          </p:cNvPr>
          <p:cNvGrpSpPr/>
          <p:nvPr/>
        </p:nvGrpSpPr>
        <p:grpSpPr>
          <a:xfrm>
            <a:off x="5293184" y="1546274"/>
            <a:ext cx="689760" cy="319680"/>
            <a:chOff x="5293184" y="1546274"/>
            <a:chExt cx="689760" cy="319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7BD4A67-6827-4DE4-B248-284BF7449316}"/>
                    </a:ext>
                  </a:extLst>
                </p14:cNvPr>
                <p14:cNvContentPartPr/>
                <p14:nvPr/>
              </p14:nvContentPartPr>
              <p14:xfrm>
                <a:off x="5293184" y="1603514"/>
                <a:ext cx="689760" cy="2624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7BD4A67-6827-4DE4-B248-284BF744931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275544" y="1585514"/>
                  <a:ext cx="725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61B7D08-C328-4BFE-A217-30CAD68001DF}"/>
                    </a:ext>
                  </a:extLst>
                </p14:cNvPr>
                <p14:cNvContentPartPr/>
                <p14:nvPr/>
              </p14:nvContentPartPr>
              <p14:xfrm>
                <a:off x="5459864" y="1655354"/>
                <a:ext cx="43920" cy="1620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61B7D08-C328-4BFE-A217-30CAD68001DF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441864" y="1637714"/>
                  <a:ext cx="79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DEAFD51-C47B-486B-991B-10A4DADB2F1F}"/>
                    </a:ext>
                  </a:extLst>
                </p14:cNvPr>
                <p14:cNvContentPartPr/>
                <p14:nvPr/>
              </p14:nvContentPartPr>
              <p14:xfrm>
                <a:off x="5422784" y="1546274"/>
                <a:ext cx="66960" cy="734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DEAFD51-C47B-486B-991B-10A4DADB2F1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405144" y="1528274"/>
                  <a:ext cx="102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AC044A9-4A84-451D-9515-8E3F73223BC8}"/>
                    </a:ext>
                  </a:extLst>
                </p14:cNvPr>
                <p14:cNvContentPartPr/>
                <p14:nvPr/>
              </p14:nvContentPartPr>
              <p14:xfrm>
                <a:off x="5705744" y="1710074"/>
                <a:ext cx="36720" cy="1126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AC044A9-4A84-451D-9515-8E3F73223BC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688104" y="1692434"/>
                  <a:ext cx="72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D75A7A2-C8BD-4FEE-9704-DE39615DDB8B}"/>
                    </a:ext>
                  </a:extLst>
                </p14:cNvPr>
                <p14:cNvContentPartPr/>
                <p14:nvPr/>
              </p14:nvContentPartPr>
              <p14:xfrm>
                <a:off x="5644904" y="1572914"/>
                <a:ext cx="47160" cy="511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D75A7A2-C8BD-4FEE-9704-DE39615DDB8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626904" y="1554914"/>
                  <a:ext cx="8280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7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F8BCB482-DB5A-438D-8BD0-EBEBBCFF497D}"/>
                  </a:ext>
                </a:extLst>
              </p14:cNvPr>
              <p14:cNvContentPartPr/>
              <p14:nvPr/>
            </p14:nvContentPartPr>
            <p14:xfrm>
              <a:off x="6218024" y="2532674"/>
              <a:ext cx="282600" cy="39708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F8BCB482-DB5A-438D-8BD0-EBEBBCFF497D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6200384" y="2515034"/>
                <a:ext cx="318240" cy="40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946AEF2-346A-4168-AD55-D824D25F43E6}"/>
              </a:ext>
            </a:extLst>
          </p:cNvPr>
          <p:cNvGrpSpPr/>
          <p:nvPr/>
        </p:nvGrpSpPr>
        <p:grpSpPr>
          <a:xfrm>
            <a:off x="6394784" y="2946050"/>
            <a:ext cx="1156320" cy="292320"/>
            <a:chOff x="6781064" y="2727074"/>
            <a:chExt cx="1156320" cy="292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3C8DC22-37AA-44B1-A4F0-E01E32BAC50B}"/>
                    </a:ext>
                  </a:extLst>
                </p14:cNvPr>
                <p14:cNvContentPartPr/>
                <p14:nvPr/>
              </p14:nvContentPartPr>
              <p14:xfrm>
                <a:off x="6781064" y="2727074"/>
                <a:ext cx="154800" cy="216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3C8DC22-37AA-44B1-A4F0-E01E32BAC50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763424" y="2709434"/>
                  <a:ext cx="190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34DB1E9-43B2-4E21-B8E1-9B3B9DED5157}"/>
                    </a:ext>
                  </a:extLst>
                </p14:cNvPr>
                <p14:cNvContentPartPr/>
                <p14:nvPr/>
              </p14:nvContentPartPr>
              <p14:xfrm>
                <a:off x="6999944" y="2763794"/>
                <a:ext cx="162360" cy="1612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34DB1E9-43B2-4E21-B8E1-9B3B9DED515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982304" y="2745794"/>
                  <a:ext cx="198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A6E603B-9BA8-4C3C-98DF-CC593CE658D8}"/>
                    </a:ext>
                  </a:extLst>
                </p14:cNvPr>
                <p14:cNvContentPartPr/>
                <p14:nvPr/>
              </p14:nvContentPartPr>
              <p14:xfrm>
                <a:off x="7183904" y="2781794"/>
                <a:ext cx="227880" cy="159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A6E603B-9BA8-4C3C-98DF-CC593CE658D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165904" y="2763794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50C43C1-FB6F-493C-A8E8-257679F64F91}"/>
                    </a:ext>
                  </a:extLst>
                </p14:cNvPr>
                <p14:cNvContentPartPr/>
                <p14:nvPr/>
              </p14:nvContentPartPr>
              <p14:xfrm>
                <a:off x="7484864" y="2833634"/>
                <a:ext cx="135000" cy="3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50C43C1-FB6F-493C-A8E8-257679F64F9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466864" y="2815634"/>
                  <a:ext cx="17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DBE0DB6-3119-486A-AAFE-B6F1F47BF956}"/>
                    </a:ext>
                  </a:extLst>
                </p14:cNvPr>
                <p14:cNvContentPartPr/>
                <p14:nvPr/>
              </p14:nvContentPartPr>
              <p14:xfrm>
                <a:off x="7521944" y="2898434"/>
                <a:ext cx="111240" cy="28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DBE0DB6-3119-486A-AAFE-B6F1F47BF95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503944" y="2880434"/>
                  <a:ext cx="146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DC1C5EF-DD5B-484A-83BE-A1EB015653E2}"/>
                    </a:ext>
                  </a:extLst>
                </p14:cNvPr>
                <p14:cNvContentPartPr/>
                <p14:nvPr/>
              </p14:nvContentPartPr>
              <p14:xfrm>
                <a:off x="7764584" y="2750474"/>
                <a:ext cx="172800" cy="2689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DC1C5EF-DD5B-484A-83BE-A1EB015653E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746584" y="2732474"/>
                  <a:ext cx="20844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40E341CE-82D5-4C77-B7BB-F38B63BF0B4F}"/>
              </a:ext>
            </a:extLst>
          </p:cNvPr>
          <p:cNvGrpSpPr/>
          <p:nvPr/>
        </p:nvGrpSpPr>
        <p:grpSpPr>
          <a:xfrm>
            <a:off x="6363824" y="2571290"/>
            <a:ext cx="1304280" cy="267840"/>
            <a:chOff x="6750104" y="2352314"/>
            <a:chExt cx="1304280" cy="267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6D9529D-24E7-4DA1-8B6E-9CDCCFA898B5}"/>
                    </a:ext>
                  </a:extLst>
                </p14:cNvPr>
                <p14:cNvContentPartPr/>
                <p14:nvPr/>
              </p14:nvContentPartPr>
              <p14:xfrm>
                <a:off x="6750104" y="2422514"/>
                <a:ext cx="125640" cy="1735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6D9529D-24E7-4DA1-8B6E-9CDCCFA898B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732104" y="2404874"/>
                  <a:ext cx="161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5C963CD-BDE2-4670-B0CA-22970D7EFAC1}"/>
                    </a:ext>
                  </a:extLst>
                </p14:cNvPr>
                <p14:cNvContentPartPr/>
                <p14:nvPr/>
              </p14:nvContentPartPr>
              <p14:xfrm>
                <a:off x="6889064" y="2453834"/>
                <a:ext cx="88560" cy="874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5C963CD-BDE2-4670-B0CA-22970D7EFAC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871424" y="2436194"/>
                  <a:ext cx="124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B73A7B-BA80-44A6-910C-9BF14E0D3248}"/>
                    </a:ext>
                  </a:extLst>
                </p14:cNvPr>
                <p14:cNvContentPartPr/>
                <p14:nvPr/>
              </p14:nvContentPartPr>
              <p14:xfrm>
                <a:off x="7040984" y="2433314"/>
                <a:ext cx="380160" cy="1868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B73A7B-BA80-44A6-910C-9BF14E0D324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022984" y="2415314"/>
                  <a:ext cx="415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80B8610-8438-4794-9853-939A847FF36F}"/>
                    </a:ext>
                  </a:extLst>
                </p14:cNvPr>
                <p14:cNvContentPartPr/>
                <p14:nvPr/>
              </p14:nvContentPartPr>
              <p14:xfrm>
                <a:off x="7438424" y="2427914"/>
                <a:ext cx="37440" cy="1623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80B8610-8438-4794-9853-939A847FF36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420784" y="2409914"/>
                  <a:ext cx="73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3E7C956-C9F7-4A9C-BCDF-1FE372BF6BB0}"/>
                    </a:ext>
                  </a:extLst>
                </p14:cNvPr>
                <p14:cNvContentPartPr/>
                <p14:nvPr/>
              </p14:nvContentPartPr>
              <p14:xfrm>
                <a:off x="7429424" y="2488754"/>
                <a:ext cx="92880" cy="252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3E7C956-C9F7-4A9C-BCDF-1FE372BF6BB0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411424" y="2471114"/>
                  <a:ext cx="128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27575D2-23B7-4279-A799-4F8126A64F9F}"/>
                    </a:ext>
                  </a:extLst>
                </p14:cNvPr>
                <p14:cNvContentPartPr/>
                <p14:nvPr/>
              </p14:nvContentPartPr>
              <p14:xfrm>
                <a:off x="7595744" y="2469314"/>
                <a:ext cx="153720" cy="79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27575D2-23B7-4279-A799-4F8126A64F9F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578104" y="2451674"/>
                  <a:ext cx="189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54F2850-BE5E-4DB6-9A63-459A8ED49138}"/>
                    </a:ext>
                  </a:extLst>
                </p14:cNvPr>
                <p14:cNvContentPartPr/>
                <p14:nvPr/>
              </p14:nvContentPartPr>
              <p14:xfrm>
                <a:off x="7628144" y="2545274"/>
                <a:ext cx="111960" cy="25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54F2850-BE5E-4DB6-9A63-459A8ED4913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610144" y="2527634"/>
                  <a:ext cx="147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728FFEE-A98F-41E2-A9E4-C0452DA7EDE3}"/>
                    </a:ext>
                  </a:extLst>
                </p14:cNvPr>
                <p14:cNvContentPartPr/>
                <p14:nvPr/>
              </p14:nvContentPartPr>
              <p14:xfrm>
                <a:off x="7886984" y="2352314"/>
                <a:ext cx="167400" cy="2116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728FFEE-A98F-41E2-A9E4-C0452DA7EDE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868984" y="2334314"/>
                  <a:ext cx="2030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A33AE85-AE48-4974-B7BA-58B31FBFCC1C}"/>
              </a:ext>
            </a:extLst>
          </p:cNvPr>
          <p:cNvGrpSpPr/>
          <p:nvPr/>
        </p:nvGrpSpPr>
        <p:grpSpPr>
          <a:xfrm>
            <a:off x="6830384" y="4382450"/>
            <a:ext cx="1316880" cy="414000"/>
            <a:chOff x="7216664" y="4163474"/>
            <a:chExt cx="1316880" cy="414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4FD3FA2-6D30-404D-9A8C-60C288D343FE}"/>
                    </a:ext>
                  </a:extLst>
                </p14:cNvPr>
                <p14:cNvContentPartPr/>
                <p14:nvPr/>
              </p14:nvContentPartPr>
              <p14:xfrm>
                <a:off x="7272104" y="4163474"/>
                <a:ext cx="169920" cy="3247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4FD3FA2-6D30-404D-9A8C-60C288D343F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254464" y="4145474"/>
                  <a:ext cx="205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B7B6E9B-467F-4D30-B9E7-CE5515317EDB}"/>
                    </a:ext>
                  </a:extLst>
                </p14:cNvPr>
                <p14:cNvContentPartPr/>
                <p14:nvPr/>
              </p14:nvContentPartPr>
              <p14:xfrm>
                <a:off x="7216664" y="4318994"/>
                <a:ext cx="194040" cy="468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B7B6E9B-467F-4D30-B9E7-CE5515317EDB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198664" y="4300994"/>
                  <a:ext cx="229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8E4F1E6-8D65-4914-BF1B-1D5CCC6DFD40}"/>
                    </a:ext>
                  </a:extLst>
                </p14:cNvPr>
                <p14:cNvContentPartPr/>
                <p14:nvPr/>
              </p14:nvContentPartPr>
              <p14:xfrm>
                <a:off x="7503224" y="4331594"/>
                <a:ext cx="167400" cy="68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8E4F1E6-8D65-4914-BF1B-1D5CCC6DFD4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485584" y="4313594"/>
                  <a:ext cx="20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4B07CD9-AB67-4B12-82B0-7BF023477970}"/>
                    </a:ext>
                  </a:extLst>
                </p14:cNvPr>
                <p14:cNvContentPartPr/>
                <p14:nvPr/>
              </p14:nvContentPartPr>
              <p14:xfrm>
                <a:off x="7544984" y="4409354"/>
                <a:ext cx="131040" cy="28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4B07CD9-AB67-4B12-82B0-7BF023477970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526984" y="4391714"/>
                  <a:ext cx="166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636220D-1E31-4D2E-A61E-16433DE84A64}"/>
                    </a:ext>
                  </a:extLst>
                </p14:cNvPr>
                <p14:cNvContentPartPr/>
                <p14:nvPr/>
              </p14:nvContentPartPr>
              <p14:xfrm>
                <a:off x="7833344" y="4258154"/>
                <a:ext cx="164880" cy="2685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636220D-1E31-4D2E-A61E-16433DE84A6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815704" y="4240514"/>
                  <a:ext cx="200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9AADEAA-C224-427D-B823-131E4A0DF5B5}"/>
                    </a:ext>
                  </a:extLst>
                </p14:cNvPr>
                <p14:cNvContentPartPr/>
                <p14:nvPr/>
              </p14:nvContentPartPr>
              <p14:xfrm>
                <a:off x="8090384" y="4257434"/>
                <a:ext cx="168840" cy="1731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9AADEAA-C224-427D-B823-131E4A0DF5B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072744" y="4239794"/>
                  <a:ext cx="204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AC07C5A-5B1A-4FE0-9819-F3CFBDE9D6AA}"/>
                    </a:ext>
                  </a:extLst>
                </p14:cNvPr>
                <p14:cNvContentPartPr/>
                <p14:nvPr/>
              </p14:nvContentPartPr>
              <p14:xfrm>
                <a:off x="8218904" y="4279394"/>
                <a:ext cx="57240" cy="2980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AC07C5A-5B1A-4FE0-9819-F3CFBDE9D6AA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200904" y="4261754"/>
                  <a:ext cx="92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2C44FE0-7BE4-4E67-BE0E-4D9AF91228E4}"/>
                    </a:ext>
                  </a:extLst>
                </p14:cNvPr>
                <p14:cNvContentPartPr/>
                <p14:nvPr/>
              </p14:nvContentPartPr>
              <p14:xfrm>
                <a:off x="8357864" y="4258514"/>
                <a:ext cx="175680" cy="2750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2C44FE0-7BE4-4E67-BE0E-4D9AF91228E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339864" y="4240874"/>
                  <a:ext cx="211320" cy="31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3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D057409-2564-4AC0-AEA0-0FDEACCFE202}"/>
                  </a:ext>
                </a:extLst>
              </p14:cNvPr>
              <p14:cNvContentPartPr/>
              <p14:nvPr/>
            </p14:nvContentPartPr>
            <p14:xfrm>
              <a:off x="8217104" y="4521770"/>
              <a:ext cx="147600" cy="26604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D057409-2564-4AC0-AEA0-0FDEACCFE202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8199104" y="4503770"/>
                <a:ext cx="18324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B238EC3-ECB5-432D-9744-BE317BDF9E05}"/>
              </a:ext>
            </a:extLst>
          </p:cNvPr>
          <p:cNvGrpSpPr/>
          <p:nvPr/>
        </p:nvGrpSpPr>
        <p:grpSpPr>
          <a:xfrm>
            <a:off x="6345104" y="3665594"/>
            <a:ext cx="2064960" cy="453240"/>
            <a:chOff x="6345104" y="3665594"/>
            <a:chExt cx="2064960" cy="453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D4517F7-79B1-4396-A6CA-21622DE4BDFD}"/>
                    </a:ext>
                  </a:extLst>
                </p14:cNvPr>
                <p14:cNvContentPartPr/>
                <p14:nvPr/>
              </p14:nvContentPartPr>
              <p14:xfrm>
                <a:off x="6345104" y="3783770"/>
                <a:ext cx="135000" cy="1540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D4517F7-79B1-4396-A6CA-21622DE4BDFD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327104" y="3766130"/>
                  <a:ext cx="170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D50912B-50BD-47AC-B60B-83054EAB22E4}"/>
                    </a:ext>
                  </a:extLst>
                </p14:cNvPr>
                <p14:cNvContentPartPr/>
                <p14:nvPr/>
              </p14:nvContentPartPr>
              <p14:xfrm>
                <a:off x="6534464" y="3824810"/>
                <a:ext cx="19080" cy="885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D50912B-50BD-47AC-B60B-83054EAB22E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516824" y="3807170"/>
                  <a:ext cx="54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36E0656-8F82-4344-9869-E07FFADD00ED}"/>
                    </a:ext>
                  </a:extLst>
                </p14:cNvPr>
                <p14:cNvContentPartPr/>
                <p14:nvPr/>
              </p14:nvContentPartPr>
              <p14:xfrm>
                <a:off x="6529784" y="3754610"/>
                <a:ext cx="13680" cy="18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36E0656-8F82-4344-9869-E07FFADD00E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511784" y="3736970"/>
                  <a:ext cx="49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4A1273A4-AB31-4283-A799-61B1001162A6}"/>
                    </a:ext>
                  </a:extLst>
                </p14:cNvPr>
                <p14:cNvContentPartPr/>
                <p14:nvPr/>
              </p14:nvContentPartPr>
              <p14:xfrm>
                <a:off x="6612584" y="3790610"/>
                <a:ext cx="77760" cy="1407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4A1273A4-AB31-4283-A799-61B1001162A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594584" y="3772970"/>
                  <a:ext cx="113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4BF4D7D-B9F4-471C-81C7-15C586828961}"/>
                    </a:ext>
                  </a:extLst>
                </p14:cNvPr>
                <p14:cNvContentPartPr/>
                <p14:nvPr/>
              </p14:nvContentPartPr>
              <p14:xfrm>
                <a:off x="6745064" y="3802490"/>
                <a:ext cx="117000" cy="1339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4BF4D7D-B9F4-471C-81C7-15C58682896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727424" y="3784490"/>
                  <a:ext cx="152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70AD987-0C86-4CA8-99F0-30BC00809503}"/>
                    </a:ext>
                  </a:extLst>
                </p14:cNvPr>
                <p14:cNvContentPartPr/>
                <p14:nvPr/>
              </p14:nvContentPartPr>
              <p14:xfrm>
                <a:off x="6863504" y="3780170"/>
                <a:ext cx="112320" cy="1386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70AD987-0C86-4CA8-99F0-30BC00809503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845864" y="3762530"/>
                  <a:ext cx="147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704A5FB-F10E-4239-8545-5AE0342AA504}"/>
                    </a:ext>
                  </a:extLst>
                </p14:cNvPr>
                <p14:cNvContentPartPr/>
                <p14:nvPr/>
              </p14:nvContentPartPr>
              <p14:xfrm>
                <a:off x="7043144" y="3776457"/>
                <a:ext cx="113040" cy="1512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704A5FB-F10E-4239-8545-5AE0342AA504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025144" y="3758817"/>
                  <a:ext cx="148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BFEC601-3755-4D8C-A2BC-51FB534F9AA9}"/>
                    </a:ext>
                  </a:extLst>
                </p14:cNvPr>
                <p14:cNvContentPartPr/>
                <p14:nvPr/>
              </p14:nvContentPartPr>
              <p14:xfrm>
                <a:off x="7169864" y="3791577"/>
                <a:ext cx="122760" cy="1123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BFEC601-3755-4D8C-A2BC-51FB534F9AA9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152224" y="3773937"/>
                  <a:ext cx="158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123C1BE-0D91-40FB-B4BE-A0AEF319989A}"/>
                    </a:ext>
                  </a:extLst>
                </p14:cNvPr>
                <p14:cNvContentPartPr/>
                <p14:nvPr/>
              </p14:nvContentPartPr>
              <p14:xfrm>
                <a:off x="7388024" y="3817857"/>
                <a:ext cx="222840" cy="943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123C1BE-0D91-40FB-B4BE-A0AEF319989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370384" y="3799857"/>
                  <a:ext cx="258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D204FF4-AE84-4C02-8867-31EB5BB55DBF}"/>
                    </a:ext>
                  </a:extLst>
                </p14:cNvPr>
                <p14:cNvContentPartPr/>
                <p14:nvPr/>
              </p14:nvContentPartPr>
              <p14:xfrm>
                <a:off x="7646864" y="3673497"/>
                <a:ext cx="23760" cy="2253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D204FF4-AE84-4C02-8867-31EB5BB55DBF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629224" y="3655497"/>
                  <a:ext cx="59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C892C06-C4E1-468C-8D96-CDBBE5AEA1A1}"/>
                    </a:ext>
                  </a:extLst>
                </p14:cNvPr>
                <p14:cNvContentPartPr/>
                <p14:nvPr/>
              </p14:nvContentPartPr>
              <p14:xfrm>
                <a:off x="7591424" y="3779337"/>
                <a:ext cx="127080" cy="313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C892C06-C4E1-468C-8D96-CDBBE5AEA1A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573784" y="3761337"/>
                  <a:ext cx="162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7CF855E-A66B-41C6-9C2A-D199F99AD3BF}"/>
                    </a:ext>
                  </a:extLst>
                </p14:cNvPr>
                <p14:cNvContentPartPr/>
                <p14:nvPr/>
              </p14:nvContentPartPr>
              <p14:xfrm>
                <a:off x="7790144" y="3693297"/>
                <a:ext cx="213840" cy="3034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7CF855E-A66B-41C6-9C2A-D199F99AD3BF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772504" y="3675297"/>
                  <a:ext cx="249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38595FF-C211-4530-B587-51F2D9AC0F09}"/>
                    </a:ext>
                  </a:extLst>
                </p14:cNvPr>
                <p14:cNvContentPartPr/>
                <p14:nvPr/>
              </p14:nvContentPartPr>
              <p14:xfrm>
                <a:off x="8151224" y="3768537"/>
                <a:ext cx="156240" cy="1670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38595FF-C211-4530-B587-51F2D9AC0F0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8133224" y="3750897"/>
                  <a:ext cx="191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5B55832-5FB1-413C-AED7-75DBFC5C0F2B}"/>
                    </a:ext>
                  </a:extLst>
                </p14:cNvPr>
                <p14:cNvContentPartPr/>
                <p14:nvPr/>
              </p14:nvContentPartPr>
              <p14:xfrm>
                <a:off x="7002104" y="3668474"/>
                <a:ext cx="137160" cy="4327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5B55832-5FB1-413C-AED7-75DBFC5C0F2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984464" y="3650474"/>
                  <a:ext cx="172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5F4D6DC-4FF1-4A08-9873-7D3FC801781A}"/>
                    </a:ext>
                  </a:extLst>
                </p14:cNvPr>
                <p14:cNvContentPartPr/>
                <p14:nvPr/>
              </p14:nvContentPartPr>
              <p14:xfrm>
                <a:off x="8233664" y="3665594"/>
                <a:ext cx="176400" cy="4532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5F4D6DC-4FF1-4A08-9873-7D3FC801781A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8216024" y="3647954"/>
                  <a:ext cx="212040" cy="48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5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56433F87-BC8C-46BE-B23F-B414E8E2D636}"/>
                  </a:ext>
                </a:extLst>
              </p14:cNvPr>
              <p14:cNvContentPartPr/>
              <p14:nvPr/>
            </p14:nvContentPartPr>
            <p14:xfrm>
              <a:off x="8293784" y="2497394"/>
              <a:ext cx="291960" cy="386856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56433F87-BC8C-46BE-B23F-B414E8E2D636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8276144" y="2479754"/>
                <a:ext cx="327600" cy="39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2" name="Group 381">
            <a:extLst>
              <a:ext uri="{FF2B5EF4-FFF2-40B4-BE49-F238E27FC236}">
                <a16:creationId xmlns:a16="http://schemas.microsoft.com/office/drawing/2014/main" id="{890FD843-E4A9-4E7E-AF21-C197C8B962A1}"/>
              </a:ext>
            </a:extLst>
          </p:cNvPr>
          <p:cNvGrpSpPr/>
          <p:nvPr/>
        </p:nvGrpSpPr>
        <p:grpSpPr>
          <a:xfrm>
            <a:off x="6881504" y="5904434"/>
            <a:ext cx="622080" cy="266040"/>
            <a:chOff x="6881504" y="5904434"/>
            <a:chExt cx="62208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0182F51D-1735-4706-879C-A5839EA5416F}"/>
                    </a:ext>
                  </a:extLst>
                </p14:cNvPr>
                <p14:cNvContentPartPr/>
                <p14:nvPr/>
              </p14:nvContentPartPr>
              <p14:xfrm>
                <a:off x="6881504" y="5955554"/>
                <a:ext cx="136080" cy="2016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0182F51D-1735-4706-879C-A5839EA5416F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863864" y="5937914"/>
                  <a:ext cx="171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F88BE1A-4C85-461E-A0E2-8E2E42544CC6}"/>
                    </a:ext>
                  </a:extLst>
                </p14:cNvPr>
                <p14:cNvContentPartPr/>
                <p14:nvPr/>
              </p14:nvContentPartPr>
              <p14:xfrm>
                <a:off x="7087064" y="6034754"/>
                <a:ext cx="165240" cy="133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F88BE1A-4C85-461E-A0E2-8E2E42544CC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069424" y="6017114"/>
                  <a:ext cx="200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9DBE1CBE-CE32-4F90-971C-159AB67F8AFC}"/>
                    </a:ext>
                  </a:extLst>
                </p14:cNvPr>
                <p14:cNvContentPartPr/>
                <p14:nvPr/>
              </p14:nvContentPartPr>
              <p14:xfrm>
                <a:off x="7124144" y="6099914"/>
                <a:ext cx="129960" cy="108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9DBE1CBE-CE32-4F90-971C-159AB67F8AFC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106504" y="6081914"/>
                  <a:ext cx="165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BA3199A-EDAF-48A3-ACCF-92BCB14DE678}"/>
                    </a:ext>
                  </a:extLst>
                </p14:cNvPr>
                <p14:cNvContentPartPr/>
                <p14:nvPr/>
              </p14:nvContentPartPr>
              <p14:xfrm>
                <a:off x="7350224" y="5904434"/>
                <a:ext cx="153360" cy="2660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BA3199A-EDAF-48A3-ACCF-92BCB14DE67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332584" y="5886434"/>
                  <a:ext cx="189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0450F36-29F4-4C02-B8EE-AF5F7243D672}"/>
                    </a:ext>
                  </a:extLst>
                </p14:cNvPr>
                <p14:cNvContentPartPr/>
                <p14:nvPr/>
              </p14:nvContentPartPr>
              <p14:xfrm>
                <a:off x="7322864" y="6024314"/>
                <a:ext cx="148320" cy="367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0450F36-29F4-4C02-B8EE-AF5F7243D67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305224" y="6006674"/>
                  <a:ext cx="1839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177A281A-EA82-4299-BF67-50BE64FF3E73}"/>
              </a:ext>
            </a:extLst>
          </p:cNvPr>
          <p:cNvGrpSpPr/>
          <p:nvPr/>
        </p:nvGrpSpPr>
        <p:grpSpPr>
          <a:xfrm>
            <a:off x="8792384" y="1283474"/>
            <a:ext cx="429840" cy="184320"/>
            <a:chOff x="8792384" y="1283474"/>
            <a:chExt cx="42984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8F6E558-8938-438E-B440-AEB5CD3C54CC}"/>
                    </a:ext>
                  </a:extLst>
                </p14:cNvPr>
                <p14:cNvContentPartPr/>
                <p14:nvPr/>
              </p14:nvContentPartPr>
              <p14:xfrm>
                <a:off x="8792384" y="1283474"/>
                <a:ext cx="130680" cy="1843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8F6E558-8938-438E-B440-AEB5CD3C54CC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774384" y="1265474"/>
                  <a:ext cx="166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97FB210-896A-4BEA-914C-1A3368348565}"/>
                    </a:ext>
                  </a:extLst>
                </p14:cNvPr>
                <p14:cNvContentPartPr/>
                <p14:nvPr/>
              </p14:nvContentPartPr>
              <p14:xfrm>
                <a:off x="9047264" y="1326674"/>
                <a:ext cx="134640" cy="223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97FB210-896A-4BEA-914C-1A3368348565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029624" y="1309034"/>
                  <a:ext cx="170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D522D87-206E-4DA5-B884-A6CF118651DB}"/>
                    </a:ext>
                  </a:extLst>
                </p14:cNvPr>
                <p14:cNvContentPartPr/>
                <p14:nvPr/>
              </p14:nvContentPartPr>
              <p14:xfrm>
                <a:off x="9065984" y="1397954"/>
                <a:ext cx="156240" cy="75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D522D87-206E-4DA5-B884-A6CF118651D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047984" y="1380314"/>
                  <a:ext cx="19188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EF9769A7-B487-4AD4-ACFC-1858D06070F9}"/>
                  </a:ext>
                </a:extLst>
              </p14:cNvPr>
              <p14:cNvContentPartPr/>
              <p14:nvPr/>
            </p14:nvContentPartPr>
            <p14:xfrm>
              <a:off x="8118104" y="781274"/>
              <a:ext cx="205920" cy="163944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EF9769A7-B487-4AD4-ACFC-1858D06070F9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8100104" y="763274"/>
                <a:ext cx="241560" cy="16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6092522B-D2B3-4466-80D0-5E5B49A0DB42}"/>
                  </a:ext>
                </a:extLst>
              </p14:cNvPr>
              <p14:cNvContentPartPr/>
              <p14:nvPr/>
            </p14:nvContentPartPr>
            <p14:xfrm>
              <a:off x="9623264" y="1280234"/>
              <a:ext cx="170280" cy="27828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6092522B-D2B3-4466-80D0-5E5B49A0DB42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9605624" y="1262234"/>
                <a:ext cx="205920" cy="31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C67B393-24AD-4DF2-9135-9EC06C022211}"/>
              </a:ext>
            </a:extLst>
          </p:cNvPr>
          <p:cNvGrpSpPr/>
          <p:nvPr/>
        </p:nvGrpSpPr>
        <p:grpSpPr>
          <a:xfrm>
            <a:off x="10018184" y="1304354"/>
            <a:ext cx="176760" cy="312120"/>
            <a:chOff x="10018184" y="1304354"/>
            <a:chExt cx="17676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7221C5D-34BD-4EB1-9E2C-3096603C0659}"/>
                    </a:ext>
                  </a:extLst>
                </p14:cNvPr>
                <p14:cNvContentPartPr/>
                <p14:nvPr/>
              </p14:nvContentPartPr>
              <p14:xfrm>
                <a:off x="10018184" y="1304354"/>
                <a:ext cx="171360" cy="1566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7221C5D-34BD-4EB1-9E2C-3096603C0659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000544" y="1286714"/>
                  <a:ext cx="207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27098EC-8A5F-4004-A7C6-C1A9EB8A256B}"/>
                    </a:ext>
                  </a:extLst>
                </p14:cNvPr>
                <p14:cNvContentPartPr/>
                <p14:nvPr/>
              </p14:nvContentPartPr>
              <p14:xfrm>
                <a:off x="10133744" y="1314074"/>
                <a:ext cx="61200" cy="3024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27098EC-8A5F-4004-A7C6-C1A9EB8A256B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0116104" y="1296434"/>
                  <a:ext cx="9684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72518F2D-33A6-4AAE-8584-F75264BBFB5F}"/>
                  </a:ext>
                </a:extLst>
              </p14:cNvPr>
              <p14:cNvContentPartPr/>
              <p14:nvPr/>
            </p14:nvContentPartPr>
            <p14:xfrm>
              <a:off x="9734864" y="997634"/>
              <a:ext cx="103320" cy="18684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72518F2D-33A6-4AAE-8584-F75264BBFB5F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716864" y="979634"/>
                <a:ext cx="138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C0610014-DB80-48AD-8C40-12F4714202BC}"/>
                  </a:ext>
                </a:extLst>
              </p14:cNvPr>
              <p14:cNvContentPartPr/>
              <p14:nvPr/>
            </p14:nvContentPartPr>
            <p14:xfrm>
              <a:off x="10031144" y="1010594"/>
              <a:ext cx="20520" cy="20592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C0610014-DB80-48AD-8C40-12F4714202BC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10013504" y="992594"/>
                <a:ext cx="56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F9BD3AA8-CE34-4F48-9B37-6C6CF62E4C37}"/>
                  </a:ext>
                </a:extLst>
              </p14:cNvPr>
              <p14:cNvContentPartPr/>
              <p14:nvPr/>
            </p14:nvContentPartPr>
            <p14:xfrm>
              <a:off x="10420664" y="996194"/>
              <a:ext cx="194400" cy="20196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F9BD3AA8-CE34-4F48-9B37-6C6CF62E4C37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10402664" y="978194"/>
                <a:ext cx="230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2557BBF1-F6CD-4BA1-B6B5-29FE8DDFAC8F}"/>
                  </a:ext>
                </a:extLst>
              </p14:cNvPr>
              <p14:cNvContentPartPr/>
              <p14:nvPr/>
            </p14:nvContentPartPr>
            <p14:xfrm>
              <a:off x="10919984" y="882074"/>
              <a:ext cx="172080" cy="25020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2557BBF1-F6CD-4BA1-B6B5-29FE8DDFAC8F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10901984" y="864434"/>
                <a:ext cx="20772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5" name="Group 404">
            <a:extLst>
              <a:ext uri="{FF2B5EF4-FFF2-40B4-BE49-F238E27FC236}">
                <a16:creationId xmlns:a16="http://schemas.microsoft.com/office/drawing/2014/main" id="{E2CBCC5F-9DF3-4E9C-A5EA-A40439856B9A}"/>
              </a:ext>
            </a:extLst>
          </p:cNvPr>
          <p:cNvGrpSpPr/>
          <p:nvPr/>
        </p:nvGrpSpPr>
        <p:grpSpPr>
          <a:xfrm>
            <a:off x="9630824" y="1639874"/>
            <a:ext cx="1022040" cy="347400"/>
            <a:chOff x="9630824" y="1639874"/>
            <a:chExt cx="102204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30E220E-2976-42C2-A6F5-9208BF72F1BF}"/>
                    </a:ext>
                  </a:extLst>
                </p14:cNvPr>
                <p14:cNvContentPartPr/>
                <p14:nvPr/>
              </p14:nvContentPartPr>
              <p14:xfrm>
                <a:off x="9630824" y="1728074"/>
                <a:ext cx="1022040" cy="2592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30E220E-2976-42C2-A6F5-9208BF72F1BF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612824" y="1710434"/>
                  <a:ext cx="1057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72F06C5-6028-4C01-AC3A-8EAADD620947}"/>
                    </a:ext>
                  </a:extLst>
                </p14:cNvPr>
                <p14:cNvContentPartPr/>
                <p14:nvPr/>
              </p14:nvContentPartPr>
              <p14:xfrm>
                <a:off x="9796064" y="1746434"/>
                <a:ext cx="28800" cy="975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72F06C5-6028-4C01-AC3A-8EAADD62094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778424" y="1728794"/>
                  <a:ext cx="64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9D53A51-99B3-4052-981B-0D4F227C0615}"/>
                    </a:ext>
                  </a:extLst>
                </p14:cNvPr>
                <p14:cNvContentPartPr/>
                <p14:nvPr/>
              </p14:nvContentPartPr>
              <p14:xfrm>
                <a:off x="9805784" y="1639874"/>
                <a:ext cx="28080" cy="5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9D53A51-99B3-4052-981B-0D4F227C0615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787784" y="1621874"/>
                  <a:ext cx="63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1FC7D97-4C4A-4A27-A0FA-738BB90C28B2}"/>
                    </a:ext>
                  </a:extLst>
                </p14:cNvPr>
                <p14:cNvContentPartPr/>
                <p14:nvPr/>
              </p14:nvContentPartPr>
              <p14:xfrm>
                <a:off x="10138424" y="1761914"/>
                <a:ext cx="42480" cy="1018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1FC7D97-4C4A-4A27-A0FA-738BB90C28B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0120784" y="1744274"/>
                  <a:ext cx="78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BF50B024-2C2D-4E0F-88F5-8F636F164C27}"/>
                    </a:ext>
                  </a:extLst>
                </p14:cNvPr>
                <p14:cNvContentPartPr/>
                <p14:nvPr/>
              </p14:nvContentPartPr>
              <p14:xfrm>
                <a:off x="10101344" y="1654274"/>
                <a:ext cx="46800" cy="97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BF50B024-2C2D-4E0F-88F5-8F636F164C2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083344" y="1636274"/>
                  <a:ext cx="82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0F6D2BE-1006-499A-96A2-6BE029C72243}"/>
                    </a:ext>
                  </a:extLst>
                </p14:cNvPr>
                <p14:cNvContentPartPr/>
                <p14:nvPr/>
              </p14:nvContentPartPr>
              <p14:xfrm>
                <a:off x="10443704" y="1652834"/>
                <a:ext cx="41040" cy="2811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0F6D2BE-1006-499A-96A2-6BE029C72243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425704" y="1635194"/>
                  <a:ext cx="7668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0EDC615E-24F6-42ED-A0C2-F31E13280625}"/>
                  </a:ext>
                </a:extLst>
              </p14:cNvPr>
              <p14:cNvContentPartPr/>
              <p14:nvPr/>
            </p14:nvContentPartPr>
            <p14:xfrm>
              <a:off x="9065984" y="2334314"/>
              <a:ext cx="360" cy="72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0EDC615E-24F6-42ED-A0C2-F31E13280625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9047984" y="2316314"/>
                <a:ext cx="360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2" name="Group 411">
            <a:extLst>
              <a:ext uri="{FF2B5EF4-FFF2-40B4-BE49-F238E27FC236}">
                <a16:creationId xmlns:a16="http://schemas.microsoft.com/office/drawing/2014/main" id="{80FF990A-3A9D-483F-A1D8-467941949581}"/>
              </a:ext>
            </a:extLst>
          </p:cNvPr>
          <p:cNvGrpSpPr/>
          <p:nvPr/>
        </p:nvGrpSpPr>
        <p:grpSpPr>
          <a:xfrm>
            <a:off x="8990384" y="2512514"/>
            <a:ext cx="820800" cy="201960"/>
            <a:chOff x="8990384" y="2512514"/>
            <a:chExt cx="82080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5ADB816-4C0A-4E5E-B2CF-52AC5235F0B5}"/>
                    </a:ext>
                  </a:extLst>
                </p14:cNvPr>
                <p14:cNvContentPartPr/>
                <p14:nvPr/>
              </p14:nvContentPartPr>
              <p14:xfrm>
                <a:off x="8990384" y="2512514"/>
                <a:ext cx="110520" cy="1641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5ADB816-4C0A-4E5E-B2CF-52AC5235F0B5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972744" y="2494514"/>
                  <a:ext cx="146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933BAEA-B502-42AF-A4BB-ACC2243547F1}"/>
                    </a:ext>
                  </a:extLst>
                </p14:cNvPr>
                <p14:cNvContentPartPr/>
                <p14:nvPr/>
              </p14:nvContentPartPr>
              <p14:xfrm>
                <a:off x="9138344" y="2529434"/>
                <a:ext cx="145080" cy="1695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933BAEA-B502-42AF-A4BB-ACC2243547F1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9120704" y="2511434"/>
                  <a:ext cx="180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AE5ED7F-4C2E-4423-9982-A0B196475CF8}"/>
                    </a:ext>
                  </a:extLst>
                </p14:cNvPr>
                <p14:cNvContentPartPr/>
                <p14:nvPr/>
              </p14:nvContentPartPr>
              <p14:xfrm>
                <a:off x="9288104" y="2553914"/>
                <a:ext cx="219240" cy="1605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AE5ED7F-4C2E-4423-9982-A0B196475CF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9270464" y="2535914"/>
                  <a:ext cx="254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D6429FB-47DD-4F37-8019-3B79B9584CA7}"/>
                    </a:ext>
                  </a:extLst>
                </p14:cNvPr>
                <p14:cNvContentPartPr/>
                <p14:nvPr/>
              </p14:nvContentPartPr>
              <p14:xfrm>
                <a:off x="9606704" y="2581274"/>
                <a:ext cx="156600" cy="54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D6429FB-47DD-4F37-8019-3B79B9584CA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9589064" y="2563274"/>
                  <a:ext cx="192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CAA43DA-74D1-425C-8148-93782846620B}"/>
                    </a:ext>
                  </a:extLst>
                </p14:cNvPr>
                <p14:cNvContentPartPr/>
                <p14:nvPr/>
              </p14:nvContentPartPr>
              <p14:xfrm>
                <a:off x="9648464" y="2648954"/>
                <a:ext cx="162720" cy="262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CAA43DA-74D1-425C-8148-93782846620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9630464" y="2630954"/>
                  <a:ext cx="19836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3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38DE36DC-2F34-4A75-BA41-54CC0FEAD288}"/>
                  </a:ext>
                </a:extLst>
              </p14:cNvPr>
              <p14:cNvContentPartPr/>
              <p14:nvPr/>
            </p14:nvContentPartPr>
            <p14:xfrm>
              <a:off x="10485104" y="1332794"/>
              <a:ext cx="172800" cy="26100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38DE36DC-2F34-4A75-BA41-54CC0FEAD288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10467464" y="1315154"/>
                <a:ext cx="2084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5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6D1F39AD-778E-4C13-8A7C-E88F1475C020}"/>
                  </a:ext>
                </a:extLst>
              </p14:cNvPr>
              <p14:cNvContentPartPr/>
              <p14:nvPr/>
            </p14:nvContentPartPr>
            <p14:xfrm>
              <a:off x="11021504" y="1333154"/>
              <a:ext cx="162360" cy="25632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6D1F39AD-778E-4C13-8A7C-E88F1475C020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11003864" y="1315154"/>
                <a:ext cx="19800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7" name="Group 416">
            <a:extLst>
              <a:ext uri="{FF2B5EF4-FFF2-40B4-BE49-F238E27FC236}">
                <a16:creationId xmlns:a16="http://schemas.microsoft.com/office/drawing/2014/main" id="{A70AE6BB-F313-4D36-AACA-676109114017}"/>
              </a:ext>
            </a:extLst>
          </p:cNvPr>
          <p:cNvGrpSpPr/>
          <p:nvPr/>
        </p:nvGrpSpPr>
        <p:grpSpPr>
          <a:xfrm>
            <a:off x="9985064" y="2504234"/>
            <a:ext cx="329760" cy="290880"/>
            <a:chOff x="9985064" y="2504234"/>
            <a:chExt cx="32976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226096C-DCDD-4E8F-882A-9788699579FD}"/>
                    </a:ext>
                  </a:extLst>
                </p14:cNvPr>
                <p14:cNvContentPartPr/>
                <p14:nvPr/>
              </p14:nvContentPartPr>
              <p14:xfrm>
                <a:off x="9985064" y="2518994"/>
                <a:ext cx="47520" cy="2761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226096C-DCDD-4E8F-882A-9788699579FD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967064" y="2500994"/>
                  <a:ext cx="83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6A23803-2FD7-4B3B-BB83-2FC4A617FBC0}"/>
                    </a:ext>
                  </a:extLst>
                </p14:cNvPr>
                <p14:cNvContentPartPr/>
                <p14:nvPr/>
              </p14:nvContentPartPr>
              <p14:xfrm>
                <a:off x="10124744" y="2504234"/>
                <a:ext cx="190080" cy="28044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6A23803-2FD7-4B3B-BB83-2FC4A617FBC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0106744" y="2486234"/>
                  <a:ext cx="22572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9CEF5787-4D38-4EEA-8AC3-FAB0F9D2507A}"/>
              </a:ext>
            </a:extLst>
          </p:cNvPr>
          <p:cNvGrpSpPr/>
          <p:nvPr/>
        </p:nvGrpSpPr>
        <p:grpSpPr>
          <a:xfrm>
            <a:off x="9140864" y="3007874"/>
            <a:ext cx="1149480" cy="218880"/>
            <a:chOff x="9140864" y="3007874"/>
            <a:chExt cx="114948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00FF03A-A4F2-42E2-82AE-EE70AF39221D}"/>
                    </a:ext>
                  </a:extLst>
                </p14:cNvPr>
                <p14:cNvContentPartPr/>
                <p14:nvPr/>
              </p14:nvContentPartPr>
              <p14:xfrm>
                <a:off x="9140864" y="3049274"/>
                <a:ext cx="73440" cy="1285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00FF03A-A4F2-42E2-82AE-EE70AF39221D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122864" y="3031634"/>
                  <a:ext cx="109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5253191-8F87-40CF-B287-3013614AAE27}"/>
                    </a:ext>
                  </a:extLst>
                </p14:cNvPr>
                <p14:cNvContentPartPr/>
                <p14:nvPr/>
              </p14:nvContentPartPr>
              <p14:xfrm>
                <a:off x="9222944" y="3106514"/>
                <a:ext cx="101520" cy="1054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5253191-8F87-40CF-B287-3013614AAE2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05304" y="3088874"/>
                  <a:ext cx="137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B67F5694-2D30-4A9A-8868-65C672377A0F}"/>
                    </a:ext>
                  </a:extLst>
                </p14:cNvPr>
                <p14:cNvContentPartPr/>
                <p14:nvPr/>
              </p14:nvContentPartPr>
              <p14:xfrm>
                <a:off x="9361904" y="3065834"/>
                <a:ext cx="370080" cy="1609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B67F5694-2D30-4A9A-8868-65C672377A0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343904" y="3047834"/>
                  <a:ext cx="405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08B2BCB-0CC6-44D3-ADA0-0A937F0F908A}"/>
                    </a:ext>
                  </a:extLst>
                </p14:cNvPr>
                <p14:cNvContentPartPr/>
                <p14:nvPr/>
              </p14:nvContentPartPr>
              <p14:xfrm>
                <a:off x="9740624" y="3007874"/>
                <a:ext cx="21240" cy="2178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08B2BCB-0CC6-44D3-ADA0-0A937F0F908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722624" y="2989874"/>
                  <a:ext cx="56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3C1372EE-BC49-4302-AD2A-806D9FED0E2A}"/>
                    </a:ext>
                  </a:extLst>
                </p14:cNvPr>
                <p14:cNvContentPartPr/>
                <p14:nvPr/>
              </p14:nvContentPartPr>
              <p14:xfrm>
                <a:off x="9699224" y="3123794"/>
                <a:ext cx="282240" cy="349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3C1372EE-BC49-4302-AD2A-806D9FED0E2A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681584" y="3106154"/>
                  <a:ext cx="317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6CF63C7A-1155-479B-9EFD-6DC1007477B5}"/>
                    </a:ext>
                  </a:extLst>
                </p14:cNvPr>
                <p14:cNvContentPartPr/>
                <p14:nvPr/>
              </p14:nvContentPartPr>
              <p14:xfrm>
                <a:off x="9897944" y="3179234"/>
                <a:ext cx="97920" cy="82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6CF63C7A-1155-479B-9EFD-6DC1007477B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880304" y="3161594"/>
                  <a:ext cx="133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113D726F-937F-4ED6-926A-DAF28A26C828}"/>
                    </a:ext>
                  </a:extLst>
                </p14:cNvPr>
                <p14:cNvContentPartPr/>
                <p14:nvPr/>
              </p14:nvContentPartPr>
              <p14:xfrm>
                <a:off x="10115024" y="3038834"/>
                <a:ext cx="175320" cy="1825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113D726F-937F-4ED6-926A-DAF28A26C828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097024" y="3021194"/>
                  <a:ext cx="21096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A26E5A59-6C60-4CDC-9AFD-6BDC72792463}"/>
              </a:ext>
            </a:extLst>
          </p:cNvPr>
          <p:cNvGrpSpPr/>
          <p:nvPr/>
        </p:nvGrpSpPr>
        <p:grpSpPr>
          <a:xfrm>
            <a:off x="9315464" y="3439514"/>
            <a:ext cx="832680" cy="273240"/>
            <a:chOff x="9315464" y="3439514"/>
            <a:chExt cx="8326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4A5A041-AE8B-4D1A-843D-C4191312E6D2}"/>
                    </a:ext>
                  </a:extLst>
                </p14:cNvPr>
                <p14:cNvContentPartPr/>
                <p14:nvPr/>
              </p14:nvContentPartPr>
              <p14:xfrm>
                <a:off x="9315464" y="3520514"/>
                <a:ext cx="125280" cy="1922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4A5A041-AE8B-4D1A-843D-C4191312E6D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97824" y="3502874"/>
                  <a:ext cx="160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3886B37-B372-423C-9345-42FA9D673E72}"/>
                    </a:ext>
                  </a:extLst>
                </p14:cNvPr>
                <p14:cNvContentPartPr/>
                <p14:nvPr/>
              </p14:nvContentPartPr>
              <p14:xfrm>
                <a:off x="9514544" y="3592874"/>
                <a:ext cx="134280" cy="28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3886B37-B372-423C-9345-42FA9D673E72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496544" y="3575234"/>
                  <a:ext cx="169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37856AB9-C20D-44DB-8C0F-0578905E07A2}"/>
                    </a:ext>
                  </a:extLst>
                </p14:cNvPr>
                <p14:cNvContentPartPr/>
                <p14:nvPr/>
              </p14:nvContentPartPr>
              <p14:xfrm>
                <a:off x="9565304" y="3652634"/>
                <a:ext cx="111240" cy="54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37856AB9-C20D-44DB-8C0F-0578905E07A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547304" y="3634994"/>
                  <a:ext cx="146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6D8F251B-7BE7-4DF5-920A-25A72AD6D755}"/>
                    </a:ext>
                  </a:extLst>
                </p14:cNvPr>
                <p14:cNvContentPartPr/>
                <p14:nvPr/>
              </p14:nvContentPartPr>
              <p14:xfrm>
                <a:off x="9722264" y="3587834"/>
                <a:ext cx="143640" cy="723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6D8F251B-7BE7-4DF5-920A-25A72AD6D755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704624" y="3569834"/>
                  <a:ext cx="179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5F922A13-757C-4DF2-922B-EC4F4B12767D}"/>
                    </a:ext>
                  </a:extLst>
                </p14:cNvPr>
                <p14:cNvContentPartPr/>
                <p14:nvPr/>
              </p14:nvContentPartPr>
              <p14:xfrm>
                <a:off x="9930344" y="3439514"/>
                <a:ext cx="217800" cy="24480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5F922A13-757C-4DF2-922B-EC4F4B12767D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912704" y="3421514"/>
                  <a:ext cx="2534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6C37E4C-516E-46C5-B70C-FF7724F75BEA}"/>
              </a:ext>
            </a:extLst>
          </p:cNvPr>
          <p:cNvGrpSpPr/>
          <p:nvPr/>
        </p:nvGrpSpPr>
        <p:grpSpPr>
          <a:xfrm>
            <a:off x="9287744" y="3948914"/>
            <a:ext cx="356760" cy="266400"/>
            <a:chOff x="9287744" y="3948914"/>
            <a:chExt cx="35676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840540F-2575-463B-B1F9-DC67771CCE8A}"/>
                    </a:ext>
                  </a:extLst>
                </p14:cNvPr>
                <p14:cNvContentPartPr/>
                <p14:nvPr/>
              </p14:nvContentPartPr>
              <p14:xfrm>
                <a:off x="9347864" y="3948914"/>
                <a:ext cx="111600" cy="2664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840540F-2575-463B-B1F9-DC67771CCE8A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329864" y="3931274"/>
                  <a:ext cx="147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2DC0EDA-A580-4B1E-8599-78F418169975}"/>
                    </a:ext>
                  </a:extLst>
                </p14:cNvPr>
                <p14:cNvContentPartPr/>
                <p14:nvPr/>
              </p14:nvContentPartPr>
              <p14:xfrm>
                <a:off x="9287744" y="4089674"/>
                <a:ext cx="162000" cy="237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2DC0EDA-A580-4B1E-8599-78F418169975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270104" y="4071674"/>
                  <a:ext cx="197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912ECAF7-1E8E-4E17-9BBA-597751657588}"/>
                    </a:ext>
                  </a:extLst>
                </p14:cNvPr>
                <p14:cNvContentPartPr/>
                <p14:nvPr/>
              </p14:nvContentPartPr>
              <p14:xfrm>
                <a:off x="9514544" y="4066274"/>
                <a:ext cx="129960" cy="824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912ECAF7-1E8E-4E17-9BBA-597751657588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9496544" y="4048274"/>
                  <a:ext cx="1656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4EF7B1C0-BAA8-4050-AADA-DFA78235FC64}"/>
              </a:ext>
            </a:extLst>
          </p:cNvPr>
          <p:cNvGrpSpPr/>
          <p:nvPr/>
        </p:nvGrpSpPr>
        <p:grpSpPr>
          <a:xfrm>
            <a:off x="9773384" y="3967274"/>
            <a:ext cx="277920" cy="258120"/>
            <a:chOff x="9773384" y="3967274"/>
            <a:chExt cx="2779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C4B678B-73F0-411B-9136-DEB6A8C69A31}"/>
                    </a:ext>
                  </a:extLst>
                </p14:cNvPr>
                <p14:cNvContentPartPr/>
                <p14:nvPr/>
              </p14:nvContentPartPr>
              <p14:xfrm>
                <a:off x="9773384" y="3992474"/>
                <a:ext cx="51840" cy="2304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C4B678B-73F0-411B-9136-DEB6A8C69A3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9755384" y="3974474"/>
                  <a:ext cx="87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E7180D17-B56C-4377-93E3-08146114A629}"/>
                    </a:ext>
                  </a:extLst>
                </p14:cNvPr>
                <p14:cNvContentPartPr/>
                <p14:nvPr/>
              </p14:nvContentPartPr>
              <p14:xfrm>
                <a:off x="9884264" y="3967274"/>
                <a:ext cx="167040" cy="2581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E7180D17-B56C-4377-93E3-08146114A629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9866264" y="3949274"/>
                  <a:ext cx="20268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5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8F2BDED2-5365-447C-9A3A-ECA8488F197B}"/>
                  </a:ext>
                </a:extLst>
              </p14:cNvPr>
              <p14:cNvContentPartPr/>
              <p14:nvPr/>
            </p14:nvContentPartPr>
            <p14:xfrm>
              <a:off x="10480784" y="2394074"/>
              <a:ext cx="190080" cy="307440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8F2BDED2-5365-447C-9A3A-ECA8488F197B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10462784" y="2376074"/>
                <a:ext cx="225720" cy="31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0" name="Group 449">
            <a:extLst>
              <a:ext uri="{FF2B5EF4-FFF2-40B4-BE49-F238E27FC236}">
                <a16:creationId xmlns:a16="http://schemas.microsoft.com/office/drawing/2014/main" id="{2CD71F10-ED15-42CF-912C-0CBD37CBBC47}"/>
              </a:ext>
            </a:extLst>
          </p:cNvPr>
          <p:cNvGrpSpPr/>
          <p:nvPr/>
        </p:nvGrpSpPr>
        <p:grpSpPr>
          <a:xfrm>
            <a:off x="10982984" y="1642394"/>
            <a:ext cx="409680" cy="339480"/>
            <a:chOff x="10982984" y="1642394"/>
            <a:chExt cx="40968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F5E7D7A-332A-4EFA-947C-8D25A39A5FD2}"/>
                    </a:ext>
                  </a:extLst>
                </p14:cNvPr>
                <p14:cNvContentPartPr/>
                <p14:nvPr/>
              </p14:nvContentPartPr>
              <p14:xfrm>
                <a:off x="10982984" y="1712594"/>
                <a:ext cx="409680" cy="2692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F5E7D7A-332A-4EFA-947C-8D25A39A5FD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0965344" y="1694954"/>
                  <a:ext cx="445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0AD5581-4925-4560-A6D1-F79F32AC5979}"/>
                    </a:ext>
                  </a:extLst>
                </p14:cNvPr>
                <p14:cNvContentPartPr/>
                <p14:nvPr/>
              </p14:nvContentPartPr>
              <p14:xfrm>
                <a:off x="11118704" y="1769834"/>
                <a:ext cx="23760" cy="856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0AD5581-4925-4560-A6D1-F79F32AC5979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1100704" y="1752194"/>
                  <a:ext cx="5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6CF2F86-5AD0-408A-A2D2-56CAF6183674}"/>
                    </a:ext>
                  </a:extLst>
                </p14:cNvPr>
                <p14:cNvContentPartPr/>
                <p14:nvPr/>
              </p14:nvContentPartPr>
              <p14:xfrm>
                <a:off x="11091704" y="1642394"/>
                <a:ext cx="73440" cy="691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6CF2F86-5AD0-408A-A2D2-56CAF6183674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1073704" y="1624394"/>
                  <a:ext cx="1090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73F17485-E0EB-48D2-9F54-52D6225F3B4B}"/>
              </a:ext>
            </a:extLst>
          </p:cNvPr>
          <p:cNvGrpSpPr/>
          <p:nvPr/>
        </p:nvGrpSpPr>
        <p:grpSpPr>
          <a:xfrm>
            <a:off x="10928624" y="2588834"/>
            <a:ext cx="946800" cy="252720"/>
            <a:chOff x="10928624" y="2588834"/>
            <a:chExt cx="94680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C89544A-CBA6-4EFB-A012-6DA114AA8803}"/>
                    </a:ext>
                  </a:extLst>
                </p14:cNvPr>
                <p14:cNvContentPartPr/>
                <p14:nvPr/>
              </p14:nvContentPartPr>
              <p14:xfrm>
                <a:off x="10928624" y="2588834"/>
                <a:ext cx="148680" cy="20412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C89544A-CBA6-4EFB-A012-6DA114AA8803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910624" y="2571194"/>
                  <a:ext cx="184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999AA6D0-AA30-458C-8F2C-9EA532E01FDF}"/>
                    </a:ext>
                  </a:extLst>
                </p14:cNvPr>
                <p14:cNvContentPartPr/>
                <p14:nvPr/>
              </p14:nvContentPartPr>
              <p14:xfrm>
                <a:off x="11099984" y="2615114"/>
                <a:ext cx="111600" cy="1810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999AA6D0-AA30-458C-8F2C-9EA532E01FDF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081984" y="2597114"/>
                  <a:ext cx="147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EA433304-63FB-4B45-83FC-B6920A789B29}"/>
                    </a:ext>
                  </a:extLst>
                </p14:cNvPr>
                <p14:cNvContentPartPr/>
                <p14:nvPr/>
              </p14:nvContentPartPr>
              <p14:xfrm>
                <a:off x="11228504" y="2647154"/>
                <a:ext cx="186480" cy="1944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EA433304-63FB-4B45-83FC-B6920A789B29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1210504" y="2629514"/>
                  <a:ext cx="222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111571F-1D8A-4E97-92CE-E172621BB656}"/>
                    </a:ext>
                  </a:extLst>
                </p14:cNvPr>
                <p14:cNvContentPartPr/>
                <p14:nvPr/>
              </p14:nvContentPartPr>
              <p14:xfrm>
                <a:off x="11447024" y="2677394"/>
                <a:ext cx="143640" cy="57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111571F-1D8A-4E97-92CE-E172621BB656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1429024" y="2659754"/>
                  <a:ext cx="179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322738C-F3B4-4141-A73A-9F27841988E0}"/>
                    </a:ext>
                  </a:extLst>
                </p14:cNvPr>
                <p14:cNvContentPartPr/>
                <p14:nvPr/>
              </p14:nvContentPartPr>
              <p14:xfrm>
                <a:off x="11474744" y="2740034"/>
                <a:ext cx="120600" cy="248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322738C-F3B4-4141-A73A-9F27841988E0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1456744" y="2722034"/>
                  <a:ext cx="156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66A273AC-E911-42EB-9310-908F0967D45A}"/>
                    </a:ext>
                  </a:extLst>
                </p14:cNvPr>
                <p14:cNvContentPartPr/>
                <p14:nvPr/>
              </p14:nvContentPartPr>
              <p14:xfrm>
                <a:off x="11701184" y="2593514"/>
                <a:ext cx="174240" cy="2116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66A273AC-E911-42EB-9310-908F0967D45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1683184" y="2575874"/>
                  <a:ext cx="20988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7909AB7-660E-485F-8A86-48AFBCA97E20}"/>
              </a:ext>
            </a:extLst>
          </p:cNvPr>
          <p:cNvGrpSpPr/>
          <p:nvPr/>
        </p:nvGrpSpPr>
        <p:grpSpPr>
          <a:xfrm>
            <a:off x="10943024" y="3075914"/>
            <a:ext cx="1026720" cy="271080"/>
            <a:chOff x="10943024" y="3075914"/>
            <a:chExt cx="102672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7611B53C-9B66-44F4-8310-BE2CB5EB887C}"/>
                    </a:ext>
                  </a:extLst>
                </p14:cNvPr>
                <p14:cNvContentPartPr/>
                <p14:nvPr/>
              </p14:nvContentPartPr>
              <p14:xfrm>
                <a:off x="10943024" y="3091034"/>
                <a:ext cx="115920" cy="1872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7611B53C-9B66-44F4-8310-BE2CB5EB887C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925024" y="3073034"/>
                  <a:ext cx="151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17B1C93-AC9B-433D-AB5F-DAE66B40363F}"/>
                    </a:ext>
                  </a:extLst>
                </p14:cNvPr>
                <p14:cNvContentPartPr/>
                <p14:nvPr/>
              </p14:nvContentPartPr>
              <p14:xfrm>
                <a:off x="11052824" y="3148274"/>
                <a:ext cx="86400" cy="14076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17B1C93-AC9B-433D-AB5F-DAE66B40363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1034824" y="3130274"/>
                  <a:ext cx="122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9F80854-B764-4713-B25E-F77C2E91CA81}"/>
                    </a:ext>
                  </a:extLst>
                </p14:cNvPr>
                <p14:cNvContentPartPr/>
                <p14:nvPr/>
              </p14:nvContentPartPr>
              <p14:xfrm>
                <a:off x="11266664" y="3155834"/>
                <a:ext cx="55800" cy="1447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9F80854-B764-4713-B25E-F77C2E91CA81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1248664" y="3138194"/>
                  <a:ext cx="91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6F016506-BC81-49EC-A8D8-5AFF8B3E0E1A}"/>
                    </a:ext>
                  </a:extLst>
                </p14:cNvPr>
                <p14:cNvContentPartPr/>
                <p14:nvPr/>
              </p14:nvContentPartPr>
              <p14:xfrm>
                <a:off x="11395904" y="3075914"/>
                <a:ext cx="190440" cy="2286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6F016506-BC81-49EC-A8D8-5AFF8B3E0E1A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1378264" y="3057914"/>
                  <a:ext cx="226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E5D3B4C-8E9D-442D-B23E-226A21E729E8}"/>
                    </a:ext>
                  </a:extLst>
                </p14:cNvPr>
                <p14:cNvContentPartPr/>
                <p14:nvPr/>
              </p14:nvContentPartPr>
              <p14:xfrm>
                <a:off x="11525504" y="3155834"/>
                <a:ext cx="111240" cy="262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E5D3B4C-8E9D-442D-B23E-226A21E729E8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1507504" y="3138194"/>
                  <a:ext cx="146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7CF2A8F-E40D-45C9-A2EE-FB44FE0C1CC5}"/>
                    </a:ext>
                  </a:extLst>
                </p14:cNvPr>
                <p14:cNvContentPartPr/>
                <p14:nvPr/>
              </p14:nvContentPartPr>
              <p14:xfrm>
                <a:off x="11252624" y="3189674"/>
                <a:ext cx="138960" cy="1573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7CF2A8F-E40D-45C9-A2EE-FB44FE0C1CC5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1234984" y="3172034"/>
                  <a:ext cx="174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F0B8AFF-BDC2-46AD-95EA-244AFB8823A5}"/>
                    </a:ext>
                  </a:extLst>
                </p14:cNvPr>
                <p14:cNvContentPartPr/>
                <p14:nvPr/>
              </p14:nvContentPartPr>
              <p14:xfrm>
                <a:off x="11705864" y="3183914"/>
                <a:ext cx="128880" cy="86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F0B8AFF-BDC2-46AD-95EA-244AFB8823A5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1687864" y="3166274"/>
                  <a:ext cx="164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D35A220D-7440-4704-A65C-EF2B3A1A0DDD}"/>
                    </a:ext>
                  </a:extLst>
                </p14:cNvPr>
                <p14:cNvContentPartPr/>
                <p14:nvPr/>
              </p14:nvContentPartPr>
              <p14:xfrm>
                <a:off x="11733584" y="3241874"/>
                <a:ext cx="120600" cy="2448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D35A220D-7440-4704-A65C-EF2B3A1A0DDD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1715584" y="3223874"/>
                  <a:ext cx="156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5FF36364-A051-4D46-BBF9-1137D1CEB986}"/>
                    </a:ext>
                  </a:extLst>
                </p14:cNvPr>
                <p14:cNvContentPartPr/>
                <p14:nvPr/>
              </p14:nvContentPartPr>
              <p14:xfrm>
                <a:off x="11946344" y="3080954"/>
                <a:ext cx="23400" cy="24696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5FF36364-A051-4D46-BBF9-1137D1CEB986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928344" y="3063314"/>
                  <a:ext cx="5904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3BAF271A-4511-4F4D-AC86-F50D3CF0E4C7}"/>
              </a:ext>
            </a:extLst>
          </p:cNvPr>
          <p:cNvGrpSpPr/>
          <p:nvPr/>
        </p:nvGrpSpPr>
        <p:grpSpPr>
          <a:xfrm>
            <a:off x="10822784" y="3707354"/>
            <a:ext cx="1111680" cy="308520"/>
            <a:chOff x="10822784" y="3707354"/>
            <a:chExt cx="111168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147C86E9-D30D-4FC7-B468-95270230C30D}"/>
                    </a:ext>
                  </a:extLst>
                </p14:cNvPr>
                <p14:cNvContentPartPr/>
                <p14:nvPr/>
              </p14:nvContentPartPr>
              <p14:xfrm>
                <a:off x="10822784" y="3758834"/>
                <a:ext cx="106560" cy="1832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147C86E9-D30D-4FC7-B468-95270230C30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805144" y="3740834"/>
                  <a:ext cx="142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D11616C1-07E7-4D25-A26E-2C49AA9FDFDF}"/>
                    </a:ext>
                  </a:extLst>
                </p14:cNvPr>
                <p14:cNvContentPartPr/>
                <p14:nvPr/>
              </p14:nvContentPartPr>
              <p14:xfrm>
                <a:off x="10938344" y="3803474"/>
                <a:ext cx="79920" cy="1306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D11616C1-07E7-4D25-A26E-2C49AA9FDFD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920344" y="3785834"/>
                  <a:ext cx="115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3DB4A61B-DCED-4FB3-837C-6A013E6D8D57}"/>
                    </a:ext>
                  </a:extLst>
                </p14:cNvPr>
                <p14:cNvContentPartPr/>
                <p14:nvPr/>
              </p14:nvContentPartPr>
              <p14:xfrm>
                <a:off x="11081984" y="3808874"/>
                <a:ext cx="69120" cy="16668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3DB4A61B-DCED-4FB3-837C-6A013E6D8D57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1064344" y="3790874"/>
                  <a:ext cx="104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D31423B-64DC-45F6-A4B7-CF533185D88B}"/>
                    </a:ext>
                  </a:extLst>
                </p14:cNvPr>
                <p14:cNvContentPartPr/>
                <p14:nvPr/>
              </p14:nvContentPartPr>
              <p14:xfrm>
                <a:off x="11155424" y="3767114"/>
                <a:ext cx="243360" cy="20340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D31423B-64DC-45F6-A4B7-CF533185D88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1137784" y="3749474"/>
                  <a:ext cx="279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8C652031-3094-4918-8641-1486CA4363BE}"/>
                    </a:ext>
                  </a:extLst>
                </p14:cNvPr>
                <p14:cNvContentPartPr/>
                <p14:nvPr/>
              </p14:nvContentPartPr>
              <p14:xfrm>
                <a:off x="11363504" y="3824354"/>
                <a:ext cx="49320" cy="5436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8C652031-3094-4918-8641-1486CA4363BE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1345504" y="3806354"/>
                  <a:ext cx="84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684683D-6E65-47ED-B6D1-01F24464B79D}"/>
                    </a:ext>
                  </a:extLst>
                </p14:cNvPr>
                <p14:cNvContentPartPr/>
                <p14:nvPr/>
              </p14:nvContentPartPr>
              <p14:xfrm>
                <a:off x="11340464" y="3707354"/>
                <a:ext cx="121320" cy="24516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684683D-6E65-47ED-B6D1-01F24464B79D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1322824" y="3689354"/>
                  <a:ext cx="156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99B2C85-70B1-481A-9546-1CBE103AA508}"/>
                    </a:ext>
                  </a:extLst>
                </p14:cNvPr>
                <p14:cNvContentPartPr/>
                <p14:nvPr/>
              </p14:nvContentPartPr>
              <p14:xfrm>
                <a:off x="11391584" y="3798434"/>
                <a:ext cx="115920" cy="3924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99B2C85-70B1-481A-9546-1CBE103AA508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1373584" y="3780434"/>
                  <a:ext cx="151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FF86CAF-6EAC-4CF4-9483-7A5FA022A75A}"/>
                    </a:ext>
                  </a:extLst>
                </p14:cNvPr>
                <p14:cNvContentPartPr/>
                <p14:nvPr/>
              </p14:nvContentPartPr>
              <p14:xfrm>
                <a:off x="11584904" y="3720314"/>
                <a:ext cx="157320" cy="2955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FF86CAF-6EAC-4CF4-9483-7A5FA022A75A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1566904" y="3702314"/>
                  <a:ext cx="192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629C33A7-8084-4DD3-A37C-EB3DC385F63C}"/>
                    </a:ext>
                  </a:extLst>
                </p14:cNvPr>
                <p14:cNvContentPartPr/>
                <p14:nvPr/>
              </p14:nvContentPartPr>
              <p14:xfrm>
                <a:off x="11914664" y="3726074"/>
                <a:ext cx="19800" cy="24192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629C33A7-8084-4DD3-A37C-EB3DC385F63C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11896664" y="3708074"/>
                  <a:ext cx="5544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8AAAF785-5633-4EA1-ADF9-E15AC60DDD9C}"/>
              </a:ext>
            </a:extLst>
          </p:cNvPr>
          <p:cNvGrpSpPr/>
          <p:nvPr/>
        </p:nvGrpSpPr>
        <p:grpSpPr>
          <a:xfrm>
            <a:off x="10975424" y="4276874"/>
            <a:ext cx="296280" cy="166680"/>
            <a:chOff x="10975424" y="4276874"/>
            <a:chExt cx="29628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C1694900-C001-4860-BCB2-5D134A93DD7C}"/>
                    </a:ext>
                  </a:extLst>
                </p14:cNvPr>
                <p14:cNvContentPartPr/>
                <p14:nvPr/>
              </p14:nvContentPartPr>
              <p14:xfrm>
                <a:off x="10975424" y="4276874"/>
                <a:ext cx="28080" cy="367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C1694900-C001-4860-BCB2-5D134A93DD7C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0957424" y="4258874"/>
                  <a:ext cx="63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1DAA550-72AA-4E09-B3B6-AEFD3804B9D0}"/>
                    </a:ext>
                  </a:extLst>
                </p14:cNvPr>
                <p14:cNvContentPartPr/>
                <p14:nvPr/>
              </p14:nvContentPartPr>
              <p14:xfrm>
                <a:off x="11012144" y="4414754"/>
                <a:ext cx="153000" cy="2880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41DAA550-72AA-4E09-B3B6-AEFD3804B9D0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10994504" y="4396754"/>
                  <a:ext cx="188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F22119E5-2491-4339-870C-08B5EADF836F}"/>
                    </a:ext>
                  </a:extLst>
                </p14:cNvPr>
                <p14:cNvContentPartPr/>
                <p14:nvPr/>
              </p14:nvContentPartPr>
              <p14:xfrm>
                <a:off x="11271344" y="4318274"/>
                <a:ext cx="360" cy="108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F22119E5-2491-4339-870C-08B5EADF836F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11253344" y="4300634"/>
                  <a:ext cx="360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B0BB332-8A19-4B8D-AECB-62552BA7EB6E}"/>
              </a:ext>
            </a:extLst>
          </p:cNvPr>
          <p:cNvGrpSpPr/>
          <p:nvPr/>
        </p:nvGrpSpPr>
        <p:grpSpPr>
          <a:xfrm>
            <a:off x="10927544" y="4619954"/>
            <a:ext cx="1041840" cy="278640"/>
            <a:chOff x="10927544" y="4619954"/>
            <a:chExt cx="10418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A1176E9-2A1C-4976-9AC8-9ECD9631B0C3}"/>
                    </a:ext>
                  </a:extLst>
                </p14:cNvPr>
                <p14:cNvContentPartPr/>
                <p14:nvPr/>
              </p14:nvContentPartPr>
              <p14:xfrm>
                <a:off x="11016824" y="4619954"/>
                <a:ext cx="120600" cy="26100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A1176E9-2A1C-4976-9AC8-9ECD9631B0C3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10999184" y="4602314"/>
                  <a:ext cx="156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F181238B-700D-45F8-AB6D-594F49A3978B}"/>
                    </a:ext>
                  </a:extLst>
                </p14:cNvPr>
                <p14:cNvContentPartPr/>
                <p14:nvPr/>
              </p14:nvContentPartPr>
              <p14:xfrm>
                <a:off x="10927544" y="4760354"/>
                <a:ext cx="209880" cy="3672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F181238B-700D-45F8-AB6D-594F49A3978B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10909544" y="4742714"/>
                  <a:ext cx="245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18E9F86C-B2EE-428D-B875-84C8246F2822}"/>
                    </a:ext>
                  </a:extLst>
                </p14:cNvPr>
                <p14:cNvContentPartPr/>
                <p14:nvPr/>
              </p14:nvContentPartPr>
              <p14:xfrm>
                <a:off x="11211224" y="4757834"/>
                <a:ext cx="148320" cy="540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18E9F86C-B2EE-428D-B875-84C8246F2822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11193224" y="4740194"/>
                  <a:ext cx="183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601C208-443A-4BBE-B324-34D60A92D497}"/>
                    </a:ext>
                  </a:extLst>
                </p14:cNvPr>
                <p14:cNvContentPartPr/>
                <p14:nvPr/>
              </p14:nvContentPartPr>
              <p14:xfrm>
                <a:off x="11257304" y="4810034"/>
                <a:ext cx="127800" cy="295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601C208-443A-4BBE-B324-34D60A92D497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11239664" y="4792034"/>
                  <a:ext cx="163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69225826-A4D2-44BC-B33B-0D6FDC9E6DC6}"/>
                    </a:ext>
                  </a:extLst>
                </p14:cNvPr>
                <p14:cNvContentPartPr/>
                <p14:nvPr/>
              </p14:nvContentPartPr>
              <p14:xfrm>
                <a:off x="11548544" y="4656674"/>
                <a:ext cx="42120" cy="2383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69225826-A4D2-44BC-B33B-0D6FDC9E6DC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11530904" y="4638674"/>
                  <a:ext cx="77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D20FAFB3-3628-4DBE-8660-CDD21474EBC3}"/>
                    </a:ext>
                  </a:extLst>
                </p14:cNvPr>
                <p14:cNvContentPartPr/>
                <p14:nvPr/>
              </p14:nvContentPartPr>
              <p14:xfrm>
                <a:off x="11636384" y="4667834"/>
                <a:ext cx="148320" cy="23076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D20FAFB3-3628-4DBE-8660-CDD21474EBC3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11618744" y="4650194"/>
                  <a:ext cx="183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332CAAA5-FCBD-4769-B7A3-D1F09C27A9D9}"/>
                    </a:ext>
                  </a:extLst>
                </p14:cNvPr>
                <p14:cNvContentPartPr/>
                <p14:nvPr/>
              </p14:nvContentPartPr>
              <p14:xfrm>
                <a:off x="11835104" y="4703834"/>
                <a:ext cx="134280" cy="18720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332CAAA5-FCBD-4769-B7A3-D1F09C27A9D9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11817464" y="4685834"/>
                  <a:ext cx="1699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EE193EE3-AF9C-4E11-896F-7BABF364B099}"/>
              </a:ext>
            </a:extLst>
          </p:cNvPr>
          <p:cNvGrpSpPr/>
          <p:nvPr/>
        </p:nvGrpSpPr>
        <p:grpSpPr>
          <a:xfrm>
            <a:off x="9407984" y="5374154"/>
            <a:ext cx="1170000" cy="323280"/>
            <a:chOff x="9407984" y="5374154"/>
            <a:chExt cx="117000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D9A18BC-19B1-4BA1-BFC0-D765424CD0B3}"/>
                    </a:ext>
                  </a:extLst>
                </p14:cNvPr>
                <p14:cNvContentPartPr/>
                <p14:nvPr/>
              </p14:nvContentPartPr>
              <p14:xfrm>
                <a:off x="9407984" y="5429954"/>
                <a:ext cx="119520" cy="1677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D9A18BC-19B1-4BA1-BFC0-D765424CD0B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390344" y="5412314"/>
                  <a:ext cx="155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96640B54-257B-4A63-A55D-67341B4DFDDF}"/>
                    </a:ext>
                  </a:extLst>
                </p14:cNvPr>
                <p14:cNvContentPartPr/>
                <p14:nvPr/>
              </p14:nvContentPartPr>
              <p14:xfrm>
                <a:off x="9611384" y="5566754"/>
                <a:ext cx="5040" cy="2376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96640B54-257B-4A63-A55D-67341B4DFDDF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593384" y="5548754"/>
                  <a:ext cx="40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3D022D6A-28FA-4E8A-8EF2-7A37D9D7B9D9}"/>
                    </a:ext>
                  </a:extLst>
                </p14:cNvPr>
                <p14:cNvContentPartPr/>
                <p14:nvPr/>
              </p14:nvContentPartPr>
              <p14:xfrm>
                <a:off x="9694544" y="5374154"/>
                <a:ext cx="42480" cy="24300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3D022D6A-28FA-4E8A-8EF2-7A37D9D7B9D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9676904" y="5356514"/>
                  <a:ext cx="78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0E7478C-85BF-427F-8BD7-2CA5C7E19480}"/>
                    </a:ext>
                  </a:extLst>
                </p14:cNvPr>
                <p14:cNvContentPartPr/>
                <p14:nvPr/>
              </p14:nvContentPartPr>
              <p14:xfrm>
                <a:off x="9823784" y="5475674"/>
                <a:ext cx="111600" cy="1148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0E7478C-85BF-427F-8BD7-2CA5C7E19480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9806144" y="5457674"/>
                  <a:ext cx="147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F8565194-7392-42C3-9173-A757A4C92C86}"/>
                    </a:ext>
                  </a:extLst>
                </p14:cNvPr>
                <p14:cNvContentPartPr/>
                <p14:nvPr/>
              </p14:nvContentPartPr>
              <p14:xfrm>
                <a:off x="9944024" y="5477114"/>
                <a:ext cx="116640" cy="1209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F8565194-7392-42C3-9173-A757A4C92C86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9926024" y="5459474"/>
                  <a:ext cx="152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7F6A6D58-9AB1-4476-B0E5-E08B11F7BB27}"/>
                    </a:ext>
                  </a:extLst>
                </p14:cNvPr>
                <p14:cNvContentPartPr/>
                <p14:nvPr/>
              </p14:nvContentPartPr>
              <p14:xfrm>
                <a:off x="10116464" y="5374154"/>
                <a:ext cx="258480" cy="32328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7F6A6D58-9AB1-4476-B0E5-E08B11F7BB2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098824" y="5356514"/>
                  <a:ext cx="294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2ABA71B-06F4-4A87-978C-E91AED0D5045}"/>
                    </a:ext>
                  </a:extLst>
                </p14:cNvPr>
                <p14:cNvContentPartPr/>
                <p14:nvPr/>
              </p14:nvContentPartPr>
              <p14:xfrm>
                <a:off x="10286384" y="5449754"/>
                <a:ext cx="143640" cy="5508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2ABA71B-06F4-4A87-978C-E91AED0D5045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10268744" y="5431754"/>
                  <a:ext cx="179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55F049AB-DFA7-4CCE-B39C-195F4CE072FC}"/>
                    </a:ext>
                  </a:extLst>
                </p14:cNvPr>
                <p14:cNvContentPartPr/>
                <p14:nvPr/>
              </p14:nvContentPartPr>
              <p14:xfrm>
                <a:off x="10451984" y="5389994"/>
                <a:ext cx="126000" cy="20880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55F049AB-DFA7-4CCE-B39C-195F4CE072F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10434344" y="5371994"/>
                  <a:ext cx="16164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7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F7213B02-23FC-4C77-86CD-577D110DDF2F}"/>
                  </a:ext>
                </a:extLst>
              </p14:cNvPr>
              <p14:cNvContentPartPr/>
              <p14:nvPr/>
            </p14:nvContentPartPr>
            <p14:xfrm>
              <a:off x="10429664" y="5797874"/>
              <a:ext cx="148680" cy="21204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F7213B02-23FC-4C77-86CD-577D110DDF2F}"/>
                  </a:ext>
                </a:extLst>
              </p:cNvPr>
              <p:cNvPicPr/>
              <p:nvPr/>
            </p:nvPicPr>
            <p:blipFill>
              <a:blip r:embed="rId758"/>
              <a:stretch>
                <a:fillRect/>
              </a:stretch>
            </p:blipFill>
            <p:spPr>
              <a:xfrm>
                <a:off x="10412024" y="5780234"/>
                <a:ext cx="18432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F56EEEB-390A-45E2-A3A1-2586EBFFE2D3}"/>
              </a:ext>
            </a:extLst>
          </p:cNvPr>
          <p:cNvGrpSpPr/>
          <p:nvPr/>
        </p:nvGrpSpPr>
        <p:grpSpPr>
          <a:xfrm>
            <a:off x="10770584" y="5399354"/>
            <a:ext cx="491760" cy="295920"/>
            <a:chOff x="10770584" y="5399354"/>
            <a:chExt cx="49176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CFE79504-1B9E-40FA-81E7-CA48E518B5D2}"/>
                    </a:ext>
                  </a:extLst>
                </p14:cNvPr>
                <p14:cNvContentPartPr/>
                <p14:nvPr/>
              </p14:nvContentPartPr>
              <p14:xfrm>
                <a:off x="10770584" y="5423474"/>
                <a:ext cx="168120" cy="27180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CFE79504-1B9E-40FA-81E7-CA48E518B5D2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10752944" y="5405834"/>
                  <a:ext cx="203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09A4C0E-CEB3-4A24-9F30-6DE5DA3088C7}"/>
                    </a:ext>
                  </a:extLst>
                </p14:cNvPr>
                <p14:cNvContentPartPr/>
                <p14:nvPr/>
              </p14:nvContentPartPr>
              <p14:xfrm>
                <a:off x="11076944" y="5399354"/>
                <a:ext cx="185400" cy="2570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09A4C0E-CEB3-4A24-9F30-6DE5DA3088C7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11059304" y="5381714"/>
                  <a:ext cx="22104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3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53421519-4536-4E53-A0EC-071143B25690}"/>
                  </a:ext>
                </a:extLst>
              </p14:cNvPr>
              <p14:cNvContentPartPr/>
              <p14:nvPr/>
            </p14:nvContentPartPr>
            <p14:xfrm>
              <a:off x="9944024" y="5769434"/>
              <a:ext cx="46080" cy="24192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53421519-4536-4E53-A0EC-071143B25690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9926384" y="5751794"/>
                <a:ext cx="81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5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3B737D02-A95D-4EBB-9E67-C41893544AF3}"/>
                  </a:ext>
                </a:extLst>
              </p14:cNvPr>
              <p14:cNvContentPartPr/>
              <p14:nvPr/>
            </p14:nvContentPartPr>
            <p14:xfrm>
              <a:off x="9944024" y="6133394"/>
              <a:ext cx="64080" cy="6300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3B737D02-A95D-4EBB-9E67-C41893544AF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9926024" y="6115394"/>
                <a:ext cx="99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7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DC96ABEB-C5D9-41AD-9923-1B69C17F6385}"/>
                  </a:ext>
                </a:extLst>
              </p14:cNvPr>
              <p14:cNvContentPartPr/>
              <p14:nvPr/>
            </p14:nvContentPartPr>
            <p14:xfrm>
              <a:off x="9260024" y="6138434"/>
              <a:ext cx="51120" cy="5544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DC96ABEB-C5D9-41AD-9923-1B69C17F6385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9242384" y="6120434"/>
                <a:ext cx="86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9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67C286F5-84FC-409D-BEDA-B87DB092F190}"/>
                  </a:ext>
                </a:extLst>
              </p14:cNvPr>
              <p14:cNvContentPartPr/>
              <p14:nvPr/>
            </p14:nvContentPartPr>
            <p14:xfrm>
              <a:off x="9227624" y="6370274"/>
              <a:ext cx="217800" cy="21240"/>
            </p14:xfrm>
          </p:contentPart>
        </mc:Choice>
        <mc:Fallback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67C286F5-84FC-409D-BEDA-B87DB092F190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9209984" y="6352634"/>
                <a:ext cx="25344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9294AE3-34A2-402C-B0C5-1597ED2058D3}"/>
              </a:ext>
            </a:extLst>
          </p:cNvPr>
          <p:cNvGrpSpPr/>
          <p:nvPr/>
        </p:nvGrpSpPr>
        <p:grpSpPr>
          <a:xfrm>
            <a:off x="9204584" y="6453434"/>
            <a:ext cx="977760" cy="277920"/>
            <a:chOff x="9204584" y="6453434"/>
            <a:chExt cx="97776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8639827-E634-4227-8917-FD6A83C40038}"/>
                    </a:ext>
                  </a:extLst>
                </p14:cNvPr>
                <p14:cNvContentPartPr/>
                <p14:nvPr/>
              </p14:nvContentPartPr>
              <p14:xfrm>
                <a:off x="9204584" y="6500234"/>
                <a:ext cx="153000" cy="23112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8639827-E634-4227-8917-FD6A83C40038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9186944" y="6482594"/>
                  <a:ext cx="18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F80245E-BBB7-42A0-9C23-6A86C212536E}"/>
                    </a:ext>
                  </a:extLst>
                </p14:cNvPr>
                <p14:cNvContentPartPr/>
                <p14:nvPr/>
              </p14:nvContentPartPr>
              <p14:xfrm>
                <a:off x="9343184" y="6539114"/>
                <a:ext cx="171360" cy="17748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F80245E-BBB7-42A0-9C23-6A86C212536E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9325544" y="6521474"/>
                  <a:ext cx="207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7C97064F-90B1-44FA-8B12-28F524EE5976}"/>
                    </a:ext>
                  </a:extLst>
                </p14:cNvPr>
                <p14:cNvContentPartPr/>
                <p14:nvPr/>
              </p14:nvContentPartPr>
              <p14:xfrm>
                <a:off x="9516344" y="6453434"/>
                <a:ext cx="174240" cy="25452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7C97064F-90B1-44FA-8B12-28F524EE5976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9498344" y="6435794"/>
                  <a:ext cx="209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C19F6B8-E05A-4DBA-B24A-510F4E01458B}"/>
                    </a:ext>
                  </a:extLst>
                </p14:cNvPr>
                <p14:cNvContentPartPr/>
                <p14:nvPr/>
              </p14:nvContentPartPr>
              <p14:xfrm>
                <a:off x="9693824" y="6541994"/>
                <a:ext cx="200160" cy="17892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C19F6B8-E05A-4DBA-B24A-510F4E01458B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9675824" y="6523994"/>
                  <a:ext cx="235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1CB28FE1-FDEF-4E03-A29A-7B98C66E2F0E}"/>
                    </a:ext>
                  </a:extLst>
                </p14:cNvPr>
                <p14:cNvContentPartPr/>
                <p14:nvPr/>
              </p14:nvContentPartPr>
              <p14:xfrm>
                <a:off x="9916664" y="6539474"/>
                <a:ext cx="51120" cy="14328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1CB28FE1-FDEF-4E03-A29A-7B98C66E2F0E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9898664" y="6521474"/>
                  <a:ext cx="86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BCDB6F0E-D482-49EA-B290-DA58B4CC2D06}"/>
                    </a:ext>
                  </a:extLst>
                </p14:cNvPr>
                <p14:cNvContentPartPr/>
                <p14:nvPr/>
              </p14:nvContentPartPr>
              <p14:xfrm>
                <a:off x="10031504" y="6502754"/>
                <a:ext cx="150840" cy="16416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BCDB6F0E-D482-49EA-B290-DA58B4CC2D06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10013864" y="6485114"/>
                  <a:ext cx="18648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3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5A5806C4-81F1-4DFA-885E-6192AB4168A5}"/>
                  </a:ext>
                </a:extLst>
              </p14:cNvPr>
              <p14:cNvContentPartPr/>
              <p14:nvPr/>
            </p14:nvContentPartPr>
            <p14:xfrm>
              <a:off x="10466744" y="6474674"/>
              <a:ext cx="138960" cy="16488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5A5806C4-81F1-4DFA-885E-6192AB4168A5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10448744" y="6457034"/>
                <a:ext cx="17460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7" name="Group 536">
            <a:extLst>
              <a:ext uri="{FF2B5EF4-FFF2-40B4-BE49-F238E27FC236}">
                <a16:creationId xmlns:a16="http://schemas.microsoft.com/office/drawing/2014/main" id="{4E7B46B8-3A42-46C3-9258-4303566CA9DC}"/>
              </a:ext>
            </a:extLst>
          </p:cNvPr>
          <p:cNvGrpSpPr/>
          <p:nvPr/>
        </p:nvGrpSpPr>
        <p:grpSpPr>
          <a:xfrm>
            <a:off x="10660784" y="5824154"/>
            <a:ext cx="1317960" cy="936360"/>
            <a:chOff x="10660784" y="5824154"/>
            <a:chExt cx="1317960" cy="9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6CF1A4A4-5645-407E-B6C0-01FBE1291CDE}"/>
                    </a:ext>
                  </a:extLst>
                </p14:cNvPr>
                <p14:cNvContentPartPr/>
                <p14:nvPr/>
              </p14:nvContentPartPr>
              <p14:xfrm>
                <a:off x="10772024" y="5850074"/>
                <a:ext cx="33120" cy="1771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6CF1A4A4-5645-407E-B6C0-01FBE1291CDE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10754024" y="5832434"/>
                  <a:ext cx="68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AD4EE960-6099-46B7-9A04-05607A0E02E2}"/>
                    </a:ext>
                  </a:extLst>
                </p14:cNvPr>
                <p14:cNvContentPartPr/>
                <p14:nvPr/>
              </p14:nvContentPartPr>
              <p14:xfrm>
                <a:off x="10767344" y="5873834"/>
                <a:ext cx="218520" cy="15804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AD4EE960-6099-46B7-9A04-05607A0E02E2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0749344" y="5856194"/>
                  <a:ext cx="254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C09BF64-A50F-413A-8473-570A09E0B339}"/>
                    </a:ext>
                  </a:extLst>
                </p14:cNvPr>
                <p14:cNvContentPartPr/>
                <p14:nvPr/>
              </p14:nvContentPartPr>
              <p14:xfrm>
                <a:off x="10961384" y="5824154"/>
                <a:ext cx="46440" cy="2037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C09BF64-A50F-413A-8473-570A09E0B339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0943744" y="5806514"/>
                  <a:ext cx="82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C8887C01-82F8-450F-A46D-06EFE1DABC7F}"/>
                    </a:ext>
                  </a:extLst>
                </p14:cNvPr>
                <p14:cNvContentPartPr/>
                <p14:nvPr/>
              </p14:nvContentPartPr>
              <p14:xfrm>
                <a:off x="11077304" y="5839274"/>
                <a:ext cx="171720" cy="16740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C8887C01-82F8-450F-A46D-06EFE1DABC7F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1059664" y="5821274"/>
                  <a:ext cx="207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52445A6A-BC74-4663-A9F1-A34ED18382E7}"/>
                    </a:ext>
                  </a:extLst>
                </p14:cNvPr>
                <p14:cNvContentPartPr/>
                <p14:nvPr/>
              </p14:nvContentPartPr>
              <p14:xfrm>
                <a:off x="10660784" y="6366314"/>
                <a:ext cx="249840" cy="1213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52445A6A-BC74-4663-A9F1-A34ED18382E7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0643144" y="6348314"/>
                  <a:ext cx="285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EC87733A-B325-4C81-8A86-D50A21711E33}"/>
                    </a:ext>
                  </a:extLst>
                </p14:cNvPr>
                <p14:cNvContentPartPr/>
                <p14:nvPr/>
              </p14:nvContentPartPr>
              <p14:xfrm>
                <a:off x="10736384" y="6432554"/>
                <a:ext cx="211320" cy="860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EC87733A-B325-4C81-8A86-D50A21711E33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0718744" y="6414914"/>
                  <a:ext cx="246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3450F8A3-B44B-41BD-B0C6-E7EE3CB24310}"/>
                    </a:ext>
                  </a:extLst>
                </p14:cNvPr>
                <p14:cNvContentPartPr/>
                <p14:nvPr/>
              </p14:nvContentPartPr>
              <p14:xfrm>
                <a:off x="10896584" y="6307994"/>
                <a:ext cx="159120" cy="2682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3450F8A3-B44B-41BD-B0C6-E7EE3CB24310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0878944" y="6289994"/>
                  <a:ext cx="194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0FCAB53-38CE-43ED-A365-1C7C9D3F278C}"/>
                    </a:ext>
                  </a:extLst>
                </p14:cNvPr>
                <p14:cNvContentPartPr/>
                <p14:nvPr/>
              </p14:nvContentPartPr>
              <p14:xfrm>
                <a:off x="11206544" y="6161474"/>
                <a:ext cx="47520" cy="27216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0FCAB53-38CE-43ED-A365-1C7C9D3F278C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1188544" y="6143834"/>
                  <a:ext cx="83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C6037611-E3AF-4A88-B282-A6A7907610BB}"/>
                    </a:ext>
                  </a:extLst>
                </p14:cNvPr>
                <p14:cNvContentPartPr/>
                <p14:nvPr/>
              </p14:nvContentPartPr>
              <p14:xfrm>
                <a:off x="11312744" y="6146714"/>
                <a:ext cx="208800" cy="3099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C6037611-E3AF-4A88-B282-A6A7907610BB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1295104" y="6128714"/>
                  <a:ext cx="244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F76A20F-D3BF-4A45-AF07-829C1FBB0A8A}"/>
                    </a:ext>
                  </a:extLst>
                </p14:cNvPr>
                <p14:cNvContentPartPr/>
                <p14:nvPr/>
              </p14:nvContentPartPr>
              <p14:xfrm>
                <a:off x="11622704" y="6158234"/>
                <a:ext cx="195840" cy="2728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F76A20F-D3BF-4A45-AF07-829C1FBB0A8A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11604704" y="6140234"/>
                  <a:ext cx="231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7575A6E-8D6B-449B-9421-116B717E2C90}"/>
                    </a:ext>
                  </a:extLst>
                </p14:cNvPr>
                <p14:cNvContentPartPr/>
                <p14:nvPr/>
              </p14:nvContentPartPr>
              <p14:xfrm>
                <a:off x="11556824" y="5860514"/>
                <a:ext cx="10800" cy="8352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7575A6E-8D6B-449B-9421-116B717E2C90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11539184" y="5842874"/>
                  <a:ext cx="46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5BE396ED-11AC-4B2B-A034-21AB6CDF0EDA}"/>
                    </a:ext>
                  </a:extLst>
                </p14:cNvPr>
                <p14:cNvContentPartPr/>
                <p14:nvPr/>
              </p14:nvContentPartPr>
              <p14:xfrm>
                <a:off x="11756624" y="5899754"/>
                <a:ext cx="5040" cy="7848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5BE396ED-11AC-4B2B-A034-21AB6CDF0EDA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1738984" y="5881754"/>
                  <a:ext cx="40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AB9A57FB-06FD-44BB-998F-E8B6223878F7}"/>
                    </a:ext>
                  </a:extLst>
                </p14:cNvPr>
                <p14:cNvContentPartPr/>
                <p14:nvPr/>
              </p14:nvContentPartPr>
              <p14:xfrm>
                <a:off x="11872184" y="5993354"/>
                <a:ext cx="106560" cy="19296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AB9A57FB-06FD-44BB-998F-E8B6223878F7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11854544" y="5975354"/>
                  <a:ext cx="142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8B3303C9-6EA2-4CBC-A2A0-21B738EB453F}"/>
                    </a:ext>
                  </a:extLst>
                </p14:cNvPr>
                <p14:cNvContentPartPr/>
                <p14:nvPr/>
              </p14:nvContentPartPr>
              <p14:xfrm>
                <a:off x="11802704" y="6349394"/>
                <a:ext cx="153000" cy="27072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8B3303C9-6EA2-4CBC-A2A0-21B738EB453F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11785064" y="6331754"/>
                  <a:ext cx="188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BF91772B-5C82-4D56-8DC3-0E879A7EF45C}"/>
                    </a:ext>
                  </a:extLst>
                </p14:cNvPr>
                <p14:cNvContentPartPr/>
                <p14:nvPr/>
              </p14:nvContentPartPr>
              <p14:xfrm>
                <a:off x="11548544" y="6656474"/>
                <a:ext cx="360" cy="705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BF91772B-5C82-4D56-8DC3-0E879A7EF45C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11530904" y="6638474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C20E684-0C8F-47F4-A296-A3B689B93587}"/>
                    </a:ext>
                  </a:extLst>
                </p14:cNvPr>
                <p14:cNvContentPartPr/>
                <p14:nvPr/>
              </p14:nvContentPartPr>
              <p14:xfrm>
                <a:off x="10873544" y="6156074"/>
                <a:ext cx="153000" cy="2484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C20E684-0C8F-47F4-A296-A3B689B93587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10855904" y="6138074"/>
                  <a:ext cx="188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8603E5F-F664-4891-839E-BB892778DE40}"/>
                    </a:ext>
                  </a:extLst>
                </p14:cNvPr>
                <p14:cNvContentPartPr/>
                <p14:nvPr/>
              </p14:nvContentPartPr>
              <p14:xfrm>
                <a:off x="11086304" y="6463874"/>
                <a:ext cx="69840" cy="446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8603E5F-F664-4891-839E-BB892778DE40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11068304" y="6446234"/>
                  <a:ext cx="105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B890040F-B864-4852-B572-5D024ED7F204}"/>
                    </a:ext>
                  </a:extLst>
                </p14:cNvPr>
                <p14:cNvContentPartPr/>
                <p14:nvPr/>
              </p14:nvContentPartPr>
              <p14:xfrm>
                <a:off x="11405264" y="6609674"/>
                <a:ext cx="360" cy="5220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B890040F-B864-4852-B572-5D024ED7F204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11387624" y="6591674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C1E3D4DD-DC26-4F45-8F77-F0DD4A7EBC5A}"/>
                    </a:ext>
                  </a:extLst>
                </p14:cNvPr>
                <p14:cNvContentPartPr/>
                <p14:nvPr/>
              </p14:nvContentPartPr>
              <p14:xfrm>
                <a:off x="11437664" y="6687434"/>
                <a:ext cx="5040" cy="7308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C1E3D4DD-DC26-4F45-8F77-F0DD4A7EBC5A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11419664" y="6669794"/>
                  <a:ext cx="40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6DFA1AD-BC62-4A25-AFAE-7895533FC4C7}"/>
                    </a:ext>
                  </a:extLst>
                </p14:cNvPr>
                <p14:cNvContentPartPr/>
                <p14:nvPr/>
              </p14:nvContentPartPr>
              <p14:xfrm>
                <a:off x="11311664" y="5923154"/>
                <a:ext cx="112320" cy="14868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6DFA1AD-BC62-4A25-AFAE-7895533FC4C7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11294024" y="5905154"/>
                  <a:ext cx="147960" cy="18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567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Leetcode </vt:lpstr>
      <vt:lpstr>Leetcode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</dc:title>
  <dc:creator>Su Khine Win</dc:creator>
  <cp:lastModifiedBy>Su Khine Win</cp:lastModifiedBy>
  <cp:revision>3</cp:revision>
  <dcterms:created xsi:type="dcterms:W3CDTF">2022-04-14T11:06:14Z</dcterms:created>
  <dcterms:modified xsi:type="dcterms:W3CDTF">2022-04-17T06:48:57Z</dcterms:modified>
</cp:coreProperties>
</file>