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2B19E0-CF67-460A-B313-1F94DB9371C4}">
          <p14:sldIdLst>
            <p14:sldId id="256"/>
          </p14:sldIdLst>
        </p14:section>
        <p14:section name="Recursion &amp; Dynamic Programming" id="{50D3BBAB-543C-4F48-8B53-2D649DD45222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41.4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357 31 1620,'0'0'464,"-28"-1"-124,13-5-269,1 1 0,-1 1 0,0 0 0,-20-2 0,19 3-26,7 2-28,1 1 0,-1 0 1,1 0-1,-1 0 0,0 1 1,1 1-1,-1 0 1,1 0-1,0 0 0,-11 5 1,13-5-7,0 1 0,0 0 0,0 0 1,0 0-1,1 1 0,-1 0 1,1 0-1,0 0 0,0 1 0,0-1 1,0 1-1,1 0 0,-6 9 0,-2 9 23,9-18-22,0-1-1,0 1 1,1 0 0,0 0-1,0 0 1,0 1-1,1-1 1,-1 0 0,1 1-1,0-1 1,1 0-1,0 9 1,0-4-2,1 0 1,0-1-1,1 1 1,0 0-1,1-1 1,0 1-1,0-1 1,1 0-1,0 0 0,1 0 1,0-1-1,0 1 1,1-1-1,0 0 1,0-1-1,1 0 1,0 0-1,13 11 0,-13-13-5,0 0 0,1 0 0,-1-1 0,1 0 0,0 0 0,0-1 0,0 1 0,1-2 0,-1 1 0,1-1 0,-1-1 0,1 0 0,0 0 0,-1 0 0,1-1 0,0-1 0,0 1 0,-1-1-1,1-1 1,0 0 0,12-4 0,-19 5-20,-1 1 0,1-1-1,0 0 1,0 0-1,0 0 1,-1 0 0,1 0-1,0 0 1,-1 0-1,1-1 1,-1 1 0,0 0-1,1-1 1,-1 1-1,0-1 1,0 0 0,0 1-1,0-1 1,0 0-1,0 0 1,-1 0 0,1 0-1,0 1 1,-1-1-1,1 0 1,-1 0 0,0 0-1,0 0 1,0 0-1,0 0 1,0 0 0,0 0-1,-1 0 1,1 0-1,-1-2 1,0-11-679,5 9 325,-2-3 30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17.8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1728,'0'0'166,"0"29"569,8 74-36,1 58-80,-9-80-402,9-60-122,-9-20-108,0-42-1285,0 14 505,0 17 434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55.7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0 1628,'-2'2'28,"1"-1"1,0 1-1,0-1 0,0 1 0,0-1 1,0 1-1,0 0 0,1-1 1,-1 1-1,0 0 0,1 0 0,-1 0 1,1-1-1,0 1 0,0 0 0,0 0 1,0 0-1,0 0 0,0-1 0,0 1 1,1 3-1,7 43 295,-7-44-291,10 88 407,-10-70-344,1-1 1,1 1 0,6 21-1,-9-17-35,-1-24-59,1-1-1,-1 1 1,1 0-1,0-1 1,0 1 0,0 0-1,0 0 1,0 0-1,0-1 1,0 1 0,0 0-1,1-1 1,0 4-1,1 14-249,-2-14-285,0-14-105,0 0 299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56.0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 14 1764,'7'-3'80,"-1"1"-1,0 0 1,1 0 0,0 0-1,-1 1 1,1 0 0,0 1-1,-1-1 1,1 1-1,0 0 1,0 1 0,-1 0-1,1 0 1,0 0 0,-1 1-1,1 0 1,-1 0-1,0 1 1,1-1 0,9 8-1,-14-7-71,0 0 0,0 1 0,0 0 0,-1-1 0,1 1 0,-1 0-1,0 0 1,0 0 0,-1 0 0,1 0 0,-1 0 0,0 0 0,0 0-1,0 0 1,0 0 0,-1 0 0,0 0 0,1 0 0,-2 0 0,1-1 0,0 1-1,-1 0 1,1 0 0,-5 5 0,-11 14-22,15-20 11,0 0 0,1 0-1,-1 0 1,0 0 0,-1-1-1,1 1 1,0-1-1,-1 0 1,1 1 0,-1-1-1,0 0 1,0 0 0,0-1-1,0 1 1,0-1 0,0 1-1,-6 1 1,1-2 17,-26 6-62,33-7 55,1 1 0,-1-1-1,0 0 1,1 0-1,-1 0 1,0 1 0,1-1-1,-1 0 1,0 0 0,1 0-1,-1 0 1,0 0 0,1 0-1,-1 0 1,0-1-1,1 1 1,-1 0 0,0 0-1,1 0 1,-1-1 0,0 1-1,1 0 1,-1-1 0,1 1-1,-1-1 1,1 1-1,-1 0 1,1-1 0,-1 1-1,1-1 1,-1 0 0,2-1-1,1 1 1,-1 0 0,1 0-1,-1-1 1,1 1 0,-1 0-1,1 0 1,0 1 0,0-1-1,0 0 1,-1 1 0,1-1 0,0 1-1,0-1 1,0 1 0,0 0-1,0 0 1,0 0 0,2 0-1,47-1 93,-46 2-89,0 1-1,0-1 1,0 1 0,-1 0 0,1 0 0,0 1 0,-1-1-1,0 1 1,1 0 0,-1 0 0,-1 0 0,1 1 0,0 0 0,-1-1-1,1 1 1,-1 0 0,0 1 0,-1-1 0,1 0 0,-1 1-1,0 0 1,0-1 0,0 1 0,0 0 0,-1 0 0,0 0 0,0 0-1,-1 0 1,1 9 0,-1-7-2,0 0 1,0 0-1,0 0 1,-1 0-1,-1-1 1,-1 8-1,2-11-6,-1 0 0,1 0 0,-1 0 0,0 0-1,0-1 1,0 1 0,0-1 0,0 0 0,-1 1 0,1-1 0,-1 0 0,0 0 0,1 0-1,-6 2 1,-1 0-34,0 0 0,0-1 0,0 0 0,0 0 0,0-1 0,0 0 0,-1-1 0,1 0 0,-1 0-1,1-1 1,-1 0 0,1-1 0,-19-3 0,26 3-29,1 0-1,-1 0 1,0 0 0,1 0-1,-1 0 1,1-1 0,-1 1-1,1 0 1,0-1 0,0 1-1,-1-1 1,1 1 0,0-1-1,0 1 1,0-1 0,1 0-1,-1 0 1,0 1 0,1-1-1,-1 0 1,1 0 0,-1 0-1,1 0 1,0 0 0,0 0-1,0-2 1,0-10-322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56.4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 1636,'87'0'1839,"121"0"-1348,-192-5-2367,-23 5 1518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56.8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25 1784,'198'4'1491,"-197"-4"-1547,0-1-1,0 1 1,0-1 0,0 0 0,0 0 0,0 1-1,0-1 1,0 0 0,0 0 0,0 0-1,-1 0 1,1 0 0,0 0 0,-1 0-1,1 0 1,-1 0 0,1 0 0,-1-1-1,1 0 1,1-2-122,-1-2-174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57.1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25 1724,'44'1'797,"-26"0"-710,1-1 0,-1 0 0,1-2-1,-1 0 1,20-5 0,4-3-33,-16 5-127,-33 82 853,7 235-259,-9-273-654,9-39 112,0 0 0,0 1 0,0-1 0,-1 1 0,1-1 0,0 0 0,0 1 0,0-1 1,-1 0-1,1 1 0,0-1 0,0 0 0,-1 1 0,1-1 0,0 0 0,-1 0 0,1 1 0,0-1 0,-1 0 0,1 0 0,-1 0 0,1 1 0,0-1 0,-1 0 0,1 0 0,-1 0 1,1 0-1,-1 0 0,1 0 0,0 0 0,-1 0 0,1 0 0,-1 0 0,1 0 0,0 0 0,-1 0 0,1 0 0,-1 0 0,1-1 0,0 1 0,-1 0 0,1 0 0,-1 0 0,1-1 1,-1 1-1,-16-9-914,15 5 550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11:22.9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131 43 1692,'0'0'201,"26"0"562,129-5-8,-154 5-702,-11-15-9,1 11-38,1 0 0,-1 1-1,0 0 1,0 1 0,-1 0-1,1 0 1,0 1 0,-1 0 0,1 1-1,-1 0 1,1 0 0,-1 1-1,1 0 1,0 1 0,0 0-1,-16 6 1,22-7 4,1 1-1,-1-1 1,1 1-1,0 0 1,-1 0-1,1 0 1,0 0 0,0 1-1,0-1 1,1 0-1,-1 1 1,0-1-1,1 1 1,0 0-1,-1 0 1,1-1 0,0 1-1,1 0 1,-1 0-1,0 0 1,1 4-1,-8 68 196,7-51-169,1 17 51,0-40-86,0-1 1,-1 1-1,1-1 1,0 0-1,0 1 1,0-1-1,0 1 1,0-1-1,0 0 1,0 1-1,0-1 0,0 1 1,0-1-1,0 1 1,0-1-1,0 0 1,1 1-1,-1-1 1,0 0-1,0 1 1,0-1-1,0 1 1,1-1-1,-1 0 0,0 1 1,0-1-1,1 0 1,-1 1-1,0-1 1,1 0-1,-1 0 1,0 1-1,1-1 1,-1 0-1,0 0 1,1 0-1,-1 0 0,0 1 1,1-1-1,-1 0 1,1 0-1,-1 0 1,1 0-1,-1 0 1,0 0-1,1 0 1,-1 0-1,1 0 1,-1 0-1,0 0 0,1 0 1,0 0-1,13-5 7,1 1-1,1 0 1,-1 2-1,0 0 1,1 0-1,21 2 0,-33 1-7,0 0 0,0 0 0,-1 0 0,1 1 0,-1 0 0,1 0-1,-1 0 1,0 0 0,1 0 0,-1 0 0,0 1 0,0 0 0,-1-1 0,1 1-1,-1 0 1,4 5 0,0 0 0,0 1 0,0 0-1,0 0 1,6 18 0,-7-15 10,-2 1 0,0 0 0,0 1 1,-1-1-1,-1 0 0,0 24 0,-1-33-9,0 0 1,0 0-1,0 0 0,-1-1 1,1 1-1,-1 0 0,0 0 0,-1-1 1,1 1-1,0-1 0,-1 1 1,0-1-1,0 1 0,0-1 1,0 0-1,0 0 0,-1 0 0,0 0 1,1-1-1,-1 1 0,0-1 1,0 1-1,0-1 0,-1 0 1,1 0-1,0 0 0,-8 2 0,-16 4 5,16-4-3,1-1 1,-1 0 0,0-1 0,0 0 0,-22 0-1,27-2-15,-77-4-1136,78 3 1062,0 0 1,-1 0-1,1-1 1,0 1-1,0-1 1,0 0-1,0 0 1,0-1-1,1 1 1,-1-1-1,1 0 1,-1-1-1,-4-4 1,8 3-266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11:26.9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243 0 1712,'0'0'602,"28"0"-90,-14 0-22,-193 0-477,178 39 127,1 57 8,0-59-51,0-35-30,0-14 16,0 11-83,1 0 0,-1 0 0,1 0 0,0 0 0,-1 1 0,1-1 0,0 0 0,0 1 0,0-1 0,0 1 0,-1-1 0,1 1 0,0-1 0,0 1 0,0 0 0,0-1-1,0 1 1,0 0 0,0 0 0,0-1 0,0 1 0,0 0 0,0 0 0,0 0 0,0 1 0,2-1 0,39 0-5,-31 1 5,13-2 2,-16 0 0,0 1 0,0 0 0,0 1 0,-1 0 0,17 3 0,-22-3 4,1-1 0,-1 1 0,0 0 0,1 0 0,-1 1 0,0-1-1,1 0 1,-1 1 0,0 0 0,0-1 0,0 1 0,0 0 0,-1 0-1,1 0 1,0 0 0,-1 0 0,0 1 0,1-1 0,-1 0 0,0 1-1,0-1 1,0 0 0,0 1 0,-1 0 0,1-1 0,-1 1 0,0-1-1,1 1 1,-1 0 0,0-1 0,0 1 0,-1-1 0,1 1 0,-1 0-1,1-1 1,-1 1 0,0-1 0,0 1 0,0-1 0,0 0 0,0 1 0,-3 3-1,1-2 5,1-1-1,-1 0 0,0 0 1,0 0-1,0 0 0,-1 0 1,1-1-1,-1 1 0,1-1 1,-1 0-1,0 0 0,0-1 1,0 1-1,0-1 0,0 1 1,-5 0-1,-6 0 6,0 1 0,-1-2 0,-19 0 0,24 0-77,1-1 1,-1-1-1,0 0 0,0-1 0,1 1 0,-1-2 1,1 0-1,0 0 0,-1-1 0,-15-8 1,25 11-22,0 0 0,0 0 0,-1 0 0,1-1 0,0 1 0,0 0 0,0-1 1,0 1-1,0 0 0,0-1 0,1 1 0,-2-4 0,-2-4-389,-4 4 110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11:35.7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279 283 1608,'0'0'244,"-36"0"1296,20 1-1462,1-1 0,-1-1 0,1-1 0,0 0 0,0-1 0,0-1 0,0 0 0,0-1 0,1 0 0,-1-1 0,-17-11 0,30 15-76,0 1 0,0 0 1,0 0-1,1-1 0,-1 1 0,0-1 1,1 1-1,-1-1 0,1 0 0,0 0 1,0 0-1,0 1 0,0-1 0,0 0 1,0 0-1,0 0 0,0-1 1,1 1-1,-1 0 0,1 0 0,0 0 1,-1 0-1,1-1 0,1-1 0,-10-51-22,9 50 23,0 0-1,0 0 0,1 0 1,0 0-1,0 1 0,0-1 1,1 0-1,-1 1 0,1-1 1,0 1-1,1-1 0,-1 1 0,4-4 1,-4 3-3,2-4 3,-3 7-3,-1 1 0,1-1 1,-1 1-1,1-1 0,0 1 0,0 0 0,0 0 0,0-1 1,0 1-1,0 0 0,0 0 0,0 0 0,0 0 1,0 0-1,0 0 0,1 0 0,-1 0 0,0 1 0,1-1 1,2 0-1,1-2 0,1 0 0,0 0 0,0 1 0,0 0 0,0 0 0,0 0 0,0 1 0,0 0 0,1 0 0,11 0 0,19 1 0,4-4 0,7 6 3,-34 6-2,-14-8-1,4 4 0,-1-1-1,1-1 0,-1 2 0,0-1 0,0 0 0,-1 0 1,1 1-1,-1 0 0,1-1 0,-1 1 0,0 0 0,0 0 1,-1 0-1,1 1 0,-1-1 0,0 0 0,0 0 0,-1 1 1,1-1-1,-1 1 0,0-1 0,0 0 0,-1 6 0,2 2 1,-1-10 0,1 1 0,-1-1 0,0 0 0,0 0 0,0 1 0,0-1 0,0 0 0,0 0 0,-1 0 0,1 1 0,-1-1 0,1 0 0,-1 0 0,0 0 0,0 0 0,0 0 0,-2 3 0,-14 24-1,16-29 1,-4 6 1,1 0-1,-2 0 1,1-1-1,-1 0 0,1 0 1,-1-1-1,-1 1 0,1-1 1,0-1-1,-1 1 1,0-1-1,-11 3 0,13-4-1,-1 1 1,0-1-1,1 1 0,-1 0 0,1 1 0,0-1 0,0 1 0,0 0 0,-6 7 0,10-10-4,-43 33 15,38-29-10,0 1 0,0 1 0,1-1 0,0 1 0,0 0 0,-7 14 0,4-7 0,-3 2 2,8-13-2,1 0 1,0 1-1,-1-1 1,1 0-1,1 1 1,-1-1-1,0 1 1,1 0-1,0 0 1,0-1-1,0 1 1,0 7-1,-8 76-8,0-8 12,9-77-4,0 1 1,0-1 0,0 1-1,0-1 1,0 1 0,0-1-1,1 1 1,-1-1 0,1 1-1,0-1 1,0 0 0,0 1-1,0-1 1,0 0 0,0 0-1,1 0 1,-1 0 0,3 3-1,3 0 2,0-1-1,0 0 1,1-1-1,-1 1 1,1-1-1,0-1 1,12 3-1,23 4-2,62-12 14,-103 2-13,0 0 1,0 0-1,0 0 1,-1 0 0,1 0-1,0-1 1,0 1-1,-1-1 1,1 1-1,-1-1 1,1 0-1,-1 1 1,1-1 0,-1 0-1,0 0 1,0 0-1,0 0 1,1-4-1,18-42 8,-20 47-8,2-7 2,0 0 0,0-1 0,-1 1 0,0-15 0,-1 17-2,1-1 1,-1 0-1,1 0 1,0 0 0,1 1-1,3-10 1,-13-29-5,9 26 2,-1 12 2,0 0-1,0-1 0,0 1 0,-1 0 1,0 0-1,0 0 0,-4-12 0,1 9 0,4 9 1,0 0 0,0-1 0,-1 1 0,1 0-1,-1 0 1,1 0 0,-1 0 0,1 0-1,-1 0 1,0 0 0,0 0 0,1 0 0,-1 1-1,0-1 1,0 0 0,0 0 0,0 1 0,0-1-1,-2 0 1,1-1 0,1 1 1,-1 0-1,0-1 0,1 1 0,-1-1 0,1 1 1,-1-1-1,1 0 0,0 1 0,-2-5 0,1 3 0,0 0 0,0 0 0,0 0-1,0 1 1,-1-1 0,1 0-1,-1 1 1,0 0 0,1-1-1,-1 1 1,-5-2 0,6 2 0,0 0 0,1-1 1,-1 1-1,0 0 0,1-1 0,0 1 1,-1-1-1,1 1 0,0-1 0,1 0 1,-1 1-1,0-1 0,1 0 0,-1 0 1,1 0-1,0 1 0,0-1 1,0 0-1,1-5 0,-1 6 3,0 1-6,0-2 6,0 2-5,-18-4-1310,18 5 1293,0 0 1,0 0-1,0 0 1,0-1-1,0 1 1,0 0-1,0 0 1,0 0-1,0-1 1,0 1 0,0 0-1,0 0 1,0 0-1,0-1 1,-1 1-1,1 0 1,0 0-1,0 0 1,0 0-1,0-1 1,0 1-1,-1 0 1,1 0 0,0 0-1,0 0 1,0 0-1,-1 0 1,1 0-1,0 0 1,0-1-1,0 1 1,-1 0-1,1 0 1,0 0-1,0 0 1,0 0 0,-1 0-1,1 0 1,0 0-1,0 0 1,0 0-1,-1 1 1,0-1-38,0 0-330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18.2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6 1716,'6'-2'88,"0"1"0,0 0-1,0 0 1,1 1 0,-1-1 0,0 1-1,1 1 1,-1-1 0,0 1 0,0 0 0,0 1-1,0 0 1,0 0 0,0 0 0,0 0-1,0 1 1,-1 0 0,7 4 0,-5-2-64,-1 1 0,0-1 0,0 1 0,0 0 0,-1 1 0,0-1 0,0 1 0,0 0 0,-1 0 0,0 1 0,-1-1 0,0 1 0,0 0 0,0 0 0,-1 0 0,0 0 0,-1 0 0,0 0 0,0 1 0,-1 9 0,2 12 55,-1-24-63,0 0 0,-1 0 0,0-1 0,0 1 0,0 0 1,-2 8-1,-1-4-1,0 1 0,-1 0 0,0-1 0,0 1 1,-1-1-1,-1-1 0,0 1 0,0-1 0,0 0 1,-1 0-1,-1-1 0,0 1 0,0-2 0,0 1 1,-1-1-1,0-1 0,0 1 0,-1-2 0,0 1 1,0-1-1,0-1 0,-12 4 0,-1-5 62,23-3-100,-1 0 0,1 0 0,-1-1 1,1 1-1,-1 0 0,1 0 0,-1 0 0,1 0 1,-1 0-1,1 0 0,-1-1 0,1 1 1,0 0-1,-1 0 0,1-1 0,-1 1 0,1 0 1,0-1-1,-1 1 0,1 0 0,-1-1 1,1 1-1,0-1 0,0 1 0,-1-1 0,1 1 1,0 0-1,0-1 0,0 1 0,-1-1 0,1 1 1,0-1-1,0 1 0,0-2 0,-3-10-709,3 11 699,-1 1 0,1-1 1,0 1-1,0-1 1,-1 1-1,1-1 0,0 1 1,0-1-1,0 0 0,0 1 1,0-1-1,0 1 1,0-1-1,0 0 0,0 1 1,0-1-1,0 1 0,0-1 1,1 1-1,-1-1 1,0 1-1,0-1 0,1 0 1,-1 1-1,0-1 0,0 1 1,1-1-1,1-5-317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45.8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1268 0 1612,'-3'0'15,"1"1"-1,-1-1 0,1 1 1,-1 0-1,1 0 1,0-1-1,0 1 0,-1 1 1,1-1-1,0 0 1,0 1-1,0-1 1,0 1-1,0-1 0,0 1 1,-1 2-1,0-1-7,0 0-1,-1 0 0,1 0 1,0-1-1,-1 0 0,1 1 1,-6 1-1,-51 30 46,27-13-33,-22 12 14,29-16 5,-51 24 0,-32 16 30,80-40-50,-152 81 91,132-69-78,28-15-1,0-2-1,-36 15 1,48-22-20,0 0 0,0 0 0,1 0-1,-1 1 1,-10 10 0,-23 16 28,29-24-30,1 1-1,1 1 1,-1 0-1,-17 21 1,23-19-4,6-11-3,0-1-1,0 1 1,0 0-1,-1-1 0,1 1 1,0-1-1,0 1 0,-1 0 1,1-1-1,0 1 1,-1-1-1,1 1 0,-1-1 1,1 1-1,-1-1 1,1 1-1,-1-1 0,1 0 1,-1 1-1,1-1 0,-1 1 1,1-1-1,-1 0 1,0 0-1,1 1 0,-1-1 1,1 0-1,-2 0 1,-3 2 4,0 0 0,0 1 0,1-1 0,-1 1 0,1 0 0,-7 6 0,-11 5 34,-1 2-15,17-10-15,8-3-8,-1-3 5,-17 10 121,-1 4 20,14-13-123,0-1 0,0 1 1,1 0-1,-1 0 1,0 0-1,0 0 1,1 1-1,-1-1 1,1 1-1,-1 0 0,1-1 1,0 1-1,-1 0 1,1 0-1,0 1 1,0-1-1,1 0 0,-1 1 1,0-1-1,1 1 1,-1-1-1,-1 5 1,-49 14 364,2-4-142,48-16-95,3-1-226,0 0-1,0 0 0,0 0 1,0-1-1,0 1 0,0 0 1,0-1-1,-1 1 0,1-1 1,0 1-1,0-1 0,0 1 1,-1-1-1,1 1 0,0-1 1,-1 0-1,1 1 0,0-1 1,-1 0-1,1 0 0,-1 1 1,1-2-1,7-6-374,1-1 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47.0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248 15 1636,'-6'-3'43,"0"1"1,0 0-1,0 0 0,0 0 0,-1 1 0,1 0 0,0 0 1,0 1-1,-1 0 0,1 0 0,0 0 0,-1 1 0,1 0 1,0 0-1,-1 0 0,1 1 0,0 0 0,-9 5 1,6-4-23,1 2 1,-1-1-1,1 1 1,0 0-1,1 0 1,-1 1-1,1 0 1,1 1-1,-1-1 1,1 1-1,-10 14 1,13-17-12,0 1 1,1-1-1,0 1 0,0 0 1,0 0-1,0 0 1,1 0-1,0 0 0,0 0 1,0 0-1,0 0 1,1 0-1,0 0 0,0 0 1,0 0-1,1 1 0,0-1 1,0 0-1,0 0 1,3 6-1,-2-6-5,1-1-1,0 0 1,0 1 0,0-1 0,1 0-1,-1-1 1,1 1 0,0-1 0,0 1-1,0-1 1,1 0 0,-1-1-1,1 1 1,-1-1 0,1 0 0,0 0-1,0 0 1,0-1 0,0 0 0,7 1-1,-1 0 3,0-1 0,0 0 0,0 0 0,-1-2 0,1 1 1,0-1-1,0-1 0,14-3 0,-21 3-45,-3 2 21,0 0 0,0 0 0,0 0 1,0 0-1,0 0 0,0 0 1,-1-1-1,1 1 0,0 0 0,0-1 1,0 1-1,0-1 0,0 1 0,-1-1 1,1 1-1,0-1 0,-1 1 0,1-1 1,0 0-1,-1 1 0,1-1 1,-1 0-1,1 0 0,-1 1 0,1-1 1,-1 0-1,1 0 0,-1 0 0,0 0 1,0 0-1,1-1 0,6-3-431,-5 4 146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47.6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240 73 1672,'1'-1'23,"-1"0"-1,1 0 0,0 0 1,0 0-1,0 1 1,-1-1-1,1 0 1,0 0-1,-1 0 0,1-1 1,-1 1-1,1 0 1,-1 0-1,1 0 1,-1 0-1,0 0 0,0-1 1,1 1-1,-1 0 1,0 0-1,0 0 1,0 0-1,0-1 0,-1 1 1,1 0-1,0 0 1,0 0-1,-1-1 1,1 1-1,-1 0 0,0-1 1,1 0-8,-1 0 1,0 0 0,0 0-1,0 1 1,0-1-1,0 0 1,0 1 0,0-1-1,0 1 1,-1 0-1,1-1 1,0 1 0,-1 0-1,1 0 1,-1-1-1,0 1 1,1 0 0,-4-1-1,-1 1 3,-1-1-5,-1 0 1,0 1-1,0 0 0,0 0 0,0 1 0,0 0 0,0 1 0,0-1 0,0 1 0,0 1 0,-12 3 1,-9 4 21,24-9-31,1 1-1,-1 0 1,0 1 0,1-1-1,-1 1 1,1 0 0,-1 0 0,1 0-1,0 1 1,0-1 0,0 1-1,0 0 1,0 0 0,1 1 0,-5 4-1,7-5-1,-1 0-1,2 0 0,-1 0 1,0 0-1,1 0 1,-1 0-1,1 0 0,0 0 1,0 0-1,0 0 0,0 0 1,1 0-1,-1 0 0,1 0 1,0 0-1,2 4 1,3 1-5,0 0 0,1-1 0,0 0 1,0 0-1,1-1 0,0 0 0,0 0 0,0-1 1,1 0-1,-1-1 0,1 0 0,1 0 1,-1 0-1,0-1 0,1-1 0,-1 0 1,1 0-1,0-1 0,13 0 0,53 4-27,-75-4 32,-1-1-1,0 1 1,1 0 0,-1-1-1,0 1 1,1 0 0,-1-1-1,0 1 1,0 0-1,1-1 1,-1 1 0,0 0-1,0 0 1,0-1 0,0 1-1,0 0 1,0-1-1,0 1 1,0 0 0,0 0-1,-1-1 1,1 1-1,0 0 1,0-1 0,-1 1-1,1 0 1,0-1 0,-2 2-1,-5 16 53,6-16-50,0 0 0,0-1 0,0 1-1,0-1 1,0 1 0,-1-1 0,1 1 0,0-1 0,-1 0 0,1 0 0,-1 0-1,1 0 1,-1 0 0,0 0 0,1 0 0,-1 0 0,0-1 0,0 1 0,0 0 0,1-1-1,-3 1 1,-39 9 71,-18-4-40,58-6-76,0 0 0,0 0 0,0 0 0,-1-1 0,1 1 0,0-1 0,0 1 0,0-1 0,0 0 0,0-1 0,0 1 0,0 0 0,1-1 0,-1 0 0,-4-2 0,6-10-507,1 8 226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48.5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99 1 1624,'-31'54'257,"24"-43"-202,0 0 0,0 1-1,1 0 1,-5 15 0,4-5-12,1 0 0,1 0 0,1 0 0,-3 38 0,7-54-34,0 1-1,0 0 1,0 0-1,1 0 1,0 0 0,0-1-1,1 1 1,0 0-1,0-1 1,0 1 0,1-1-1,0 0 1,1 0 0,-1 0-1,1 0 1,0-1-1,0 1 1,1-1 0,-1 0-1,7 5 1,26 10-261,-36-19 239,1-1-1,-1 1 1,1-1-1,-1 0 1,0 1 0,1-1-1,-1 0 1,1 0-1,-1 0 1,1 0-1,-1 0 1,1 0 0,-1 0-1,1 0 1,-1 0-1,1-1 1,-1 1 0,1-1-1,-1 1 1,0-1-1,1 0 1,-1 1-1,0-1 1,0 0 0,2-2-1,-1-1-200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48.9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1684,'0'132'1038,"1"-131"-1026,0 1 1,-1-1-1,1 0 1,0 1 0,0-1-1,0 0 1,0 0-1,0 0 1,0 0 0,0 0-1,0 0 1,1 0 0,-1 0-1,0-1 1,0 1-1,1 0 1,-1-1 0,1 1-1,-1-1 1,0 1-1,1-1 1,-1 0 0,1 1-1,-1-1 1,1 0-1,1 0 1,40 4 133,27-9-74,-67 4-123,1 0 0,-1 0-1,0 0 1,1-1-1,-1 0 1,0 0 0,0 0-1,0 0 1,0 0-1,-1 0 1,1-1 0,0 0-1,-1 1 1,0-1 0,0 0-1,1 0 1,-2 0-1,1 0 1,0-1 0,-1 1-1,1 0 1,-1-1-1,0 1 1,0-1 0,-1 1-1,1-1 1,0-6 0,-1 1-163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49.2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1660,'0'9'298,"-1"12"-88,2 1-1,0 0 1,1 0 0,2-1-1,6 28 1,-7-39-162,-1 0 0,0 1 0,0-1 0,-1 21 0,5 28 123,12 10 22,-8-40-93,-10-29-90,0-39-1233,0 20 551,0 9 337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49.5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 1644,'8'-1'47,"0"0"-1,-1 1 0,1 0 1,-1 1-1,1 0 1,-1 0-1,1 0 0,-1 1 1,0 0-1,1 1 1,-1 0-1,0 0 0,-1 0 1,1 1-1,-1 0 1,1 0-1,-1 1 0,0-1 1,8 10-1,-7-7-12,-1 1 0,0-1 0,-1 1 0,1 0 0,-2 0-1,1 1 1,-1 0 0,0-1 0,-1 1 0,0 1 0,-1-1 0,0 0-1,0 1 1,-1-1 0,0 1 0,-1-1 0,0 1 0,0-1 0,-1 1-1,0-1 1,-1 1 0,0-1 0,0 0 0,-1 1 0,0-1 0,-1-1-1,-5 11 1,1-3 3,7-14-31,0 0 1,0 0 0,0 0-1,0 0 1,0 0-1,0-1 1,-1 1-1,1 0 1,-1-1 0,1 1-1,-3 1 1,-4 3 5,0-1 0,0 0 0,-1 0 0,1-1 0,-1 0 0,-13 4 0,19-7-71,0 0-1,0 0 1,0 0-1,0-1 1,0 0-1,0 1 1,0-1 0,-1 0-1,1-1 1,0 1-1,0 0 1,0-1-1,0 0 1,0 0 0,0 0-1,1 0 1,-1 0-1,0 0 1,0-1-1,1 1 1,-1-1 0,1 0-1,-1 0 1,-2-3-1,3 0-298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50.9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1632,'1'2'26,"0"1"0,0-1 0,0 0-1,0 0 1,1 1 0,-1-1 0,1 0 0,-1 0 0,1 0-1,0 0 1,0-1 0,-1 1 0,1 0 0,0-1-1,1 1 1,-1-1 0,0 0 0,0 0 0,1 0 0,3 2-1,17 12 98,-17-10-99,0 0 0,1 0 0,0 0 0,0 0 0,0-1 0,14 5 0,29 20 55,-39-22-56,-1-1 1,2 0-1,-1-1 0,0 0 0,15 3 0,6 4 24,170 59 97,-47-19-47,-11-6-5,41 16 69,-24 4-18,164 73 128,-293-125-216,0 2 1,-1 1 0,56 42-1,-42-19 391,-39-34-478,-6-9-637,3-16-918,4 10 1245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42.1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209 79 1644,'1'-1'26,"1"0"-1,-1 1 1,0-1 0,0 0-1,1 0 1,-1 0 0,0 0-1,0 0 1,0 0-1,0 0 1,0 0 0,-1-1-1,1 1 1,0 0 0,0 0-1,-1-1 1,1 1-1,-1 0 1,1-1 0,-1 1-1,0-1 1,1 1 0,-1-1-1,0 1 1,0-1-1,0 1 1,0 0 0,0-1-1,0 1 1,-1-1 0,1 1-1,0-1 1,-1 1-1,1 0 1,-1-1 0,-1-2-1,1 2-3,-1 0-1,1 0 0,-1 0 0,1 0 0,-1 0 1,0 0-1,0 1 0,1-1 0,-1 1 0,-1-1 1,1 1-1,0 0 0,0-1 0,0 1 1,-1 0-1,1 1 0,-1-1 0,1 0 0,0 1 1,-1-1-1,1 1 0,-4-1 0,-13 1 18,-1 0 0,1 2 0,0 0 1,-22 5-1,38-6-37,1 1 1,-1-1 0,1 1 0,0-1 0,0 1-1,0 0 1,0 0 0,0 0 0,0 0 0,0 0-1,0 0 1,1 1 0,-1-1 0,1 1 0,0-1-1,0 1 1,-1-1 0,1 4 0,-2 1-4,1 0 1,0 0-1,0 1 0,1-1 1,0 11-1,-3 1-10,3-18 10,1 0 0,-1 0 0,1 0 0,0 0-1,-1 0 1,1 0 0,0 0 0,0 1 0,0-1 0,0 0 0,0 0 0,0 0 0,0 0 0,0 0-1,1 0 1,-1 0 0,0 0 0,1 0 0,-1 1 0,1-1 0,-1 0 0,1-1 0,0 3 0,0-1-2,1 1 1,-1-1 0,1 1-1,0-1 1,-1 0 0,1 1-1,0-1 1,0 0 0,1 0-1,-1-1 1,0 1 0,1 0-1,-1-1 1,4 2 0,1-1-2,0 0 0,0-1 0,1 0 0,-1-1 0,14 0 1,73 0 3,-92 0 1,1 0 0,0 1-1,-1-1 1,1 1-1,-1-1 1,1 1 0,-1 0-1,1 0 1,-1 0 0,0 1-1,1-1 1,-1 0-1,0 1 1,0-1 0,0 1-1,0 0 1,0 0 0,0 0-1,-1 0 1,1 0-1,-1 0 1,1 0 0,-1 1-1,0-1 1,2 4-1,0 2 12,-1-1 0,1 1 0,-1-1 0,-1 1 0,1 0 0,-2 0 0,1 11 0,-2-15 2,-1 0 0,0 0 0,0 0 0,0 0-1,-1 0 1,1-1 0,-1 1 0,0-1 0,0 0 0,0 0-1,0 0 1,-1 0 0,1 0 0,-1-1 0,-6 4 0,-1 0-11,0-1 1,0 0 0,0-1-1,0 0 1,-1-1-1,1 0 1,-1 0 0,0-2-1,0 1 1,0-1-1,0-1 1,0 0 0,-13-3-1,22 2-64,1 1-1,0-1 1,0 0-1,0 0 0,1 0 1,-1-1-1,0 1 1,0 0-1,0-1 1,1 1-1,-1-1 0,1 0 1,-1 1-1,1-1 1,0 0-1,0 0 1,0 0-1,0 0 0,0 0 1,0 0-1,0 0 1,0-4-1,1-8-300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51.4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 1 1624,'-5'4'32,"0"1"1,0 1-1,1-1 0,0 1 1,0-1-1,0 1 0,1 1 1,-1-1-1,2 0 0,-1 1 1,1-1-1,0 1 0,0 0 1,-1 12-1,1 1 25,1-18-51,1 0 0,-1 0-1,1 0 1,0 0 0,0 0 0,0 0-1,0 0 1,0 0 0,0 0 0,0 0-1,1 0 1,-1 0 0,1 0-1,1 3 1,8 17 56,-9-19-54,0 1 0,0 0 0,1-1-1,-1 1 1,1-1 0,0 0 0,0 1-1,0-1 1,0 0 0,0 0 0,1 0 0,0-1-1,-1 1 1,1-1 0,0 1 0,0-1 0,0 0-1,1 0 1,-1 0 0,1 0 0,-1-1 0,1 0-1,-1 1 1,6 0 0,1-1 20,1 0 0,-1 0-1,1-1 1,-1 0 0,21-4 0,-28 4-36,1-1-1,-1 0 1,1 0 0,-1-1-1,1 1 1,-1-1 0,0 1-1,1-1 1,-1 0 0,0 0-1,0 0 1,-1-1 0,1 1-1,0-1 1,-1 0 0,1 1-1,-1-1 1,0 0 0,0-1-1,2-3 1,5-13-459,-8 11 229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51.9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181 49 1644,'0'-2'27,"-1"-1"1,1 1-1,0 0 0,-1 0 1,0 0-1,1 0 0,-1 0 1,0-1-1,0 1 0,0 1 1,-1-1-1,1 0 0,0 0 1,-1 0-1,1 1 0,-1-1 1,1 0-1,-1 1 0,0 0 1,0-1-1,0 1 0,0 0 1,0 0-1,0 0 0,0 0 1,0 0-1,0 1 0,0-1 1,0 1-1,0-1 0,-1 1 1,1 0-1,0 0 0,0 0 1,-1 0-1,-2 0 0,-3 0-5,0 0 0,0 1 0,0 0-1,0 0 1,0 1 0,1 0 0,-1 0-1,0 0 1,-9 6 0,15-7-20,-1 1 0,1 0 0,0 0-1,0 0 1,0 0 0,0 0 0,0 0 0,0 1 0,0-1 0,1 1 0,-1-1 0,1 1 0,0 0-1,-1-1 1,1 1 0,1 0 0,-1 0 0,0 0 0,1 0 0,-1 0 0,1 0 0,0 0-1,0 0 1,0 0 0,0 0 0,1 0 0,-1-1 0,1 1 0,0 0 0,0 0 0,0 0-1,0 0 1,2 2 0,-2 0-3,1-1 0,1 1-1,-1-1 1,1 0 0,-1 0 0,1 0-1,0 0 1,1 0 0,-1 0-1,1-1 1,-1 0 0,1 1 0,0-1-1,0-1 1,1 1 0,-1-1-1,0 1 1,1-1 0,6 2 0,-1-2 2,12 2 7,0-1 0,30 1-1,-51-4-5,1 0 0,0 0-1,-1 0 1,1 0-1,-1 0 1,1 0 0,0 0-1,-1 1 1,1-1 0,0 1-1,-1-1 1,1 1 0,-1-1-1,1 1 1,-1 0 0,0 0-1,1 0 1,-1 0-1,0 0 1,1 0 0,-1 0-1,0 0 1,0 0 0,2 3-1,-2 0 23,0 0 0,0 0 0,0 0 0,0 0 0,-1 0-1,0 0 1,0 0 0,0 6 0,0-5 12,0-4-28,-1 1-1,1-1 1,-1 0-1,1 0 0,-1 0 1,0 1-1,1-1 1,-1 0-1,0 0 1,0 0-1,0 0 0,0 0 1,0 0-1,0 0 1,0 0-1,0-1 1,0 1-1,0 0 0,0 0 1,-1-1-1,1 1 1,0-1-1,0 1 1,-1-1-1,1 0 0,0 0 1,-1 1-1,1-1 1,-1 0-1,1 0 1,-2 0-1,-53 1 95,43-2-82,-1 1-31,-21-2-137,33 1 98,1 1 1,0-1-1,-1 1 0,1-1 1,-1 0-1,1 0 1,0 0-1,0 0 0,-1 0 1,1 0-1,0 0 0,0 0 1,0-1-1,0 1 1,0 0-1,1 0 0,-1-1 1,-1-2-1,-4-6-319,5 0 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52.3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 0 1644,'-22'44'300,"16"-36"-248,1 1 0,1 0 1,-1 1-1,2-1 1,-1 0-1,1 1 0,1 0 1,-1 0-1,0 19 1,2-11-6,1-9-20,0 0 0,0 0 0,1 1 0,0-1 0,0 0 1,1 0-1,0 0 0,1 0 0,5 12 0,-5-13-15,1-1-1,0 0 0,0 0 1,0-1-1,1 1 0,0-1 1,1 0-1,-1 0 1,1-1-1,0 1 0,0-1 1,1-1-1,0 1 0,0-1 1,0 0-1,0-1 0,0 0 1,1 0-1,-1 0 0,1-1 1,0 0-1,0-1 1,0 0-1,8 1 0,-15-3-63,0 0-1,0 1 1,0-1-1,-1 0 1,1 0-1,0 1 1,-1-1-1,1 0 0,-1 0 1,1 0-1,-1 0 1,1 0-1,-1 0 1,0 0-1,1 0 1,-1 0-1,0 0 1,0 0-1,1-2 1,-1-2-280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53.9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49 1740,'0'-2'28,"0"0"1,0 1-1,0-1 0,0 0 0,0 0 0,0 0 0,0 1 1,1-1-1,-1 0 0,1 0 0,-1 1 0,1-1 1,0 0-1,0 1 0,-1-1 0,1 1 0,0-1 1,0 1-1,1-1 0,-1 1 0,0 0 0,0-1 1,1 1-1,-1 0 0,1 0 0,-1 0 0,1 0 0,-1 0 1,1 0-1,0 1 0,-1-1 0,1 1 0,0-1 1,0 1-1,-1-1 0,1 1 0,0 0 0,0 0 1,0 0-1,-1 0 0,1 0 0,0 0 0,0 0 0,-1 1 1,1-1-1,0 1 0,0-1 0,-1 1 0,3 1 1,-1-1-18,1-1-1,-1 1 1,1 1 0,-1-1 0,0 0 0,1 1 0,-1 0 0,0 0 0,0 0 0,0 0-1,0 0 1,-1 1 0,1-1 0,-1 1 0,1-1 0,-1 1 0,0 0 0,3 6 0,-2-1-4,-1 0 0,0 0 1,0 0-1,-1 0 1,0 0-1,0 0 1,-2 14-1,0-18-7,0 0-1,0-1 1,0 1 0,-1-1-1,0 1 1,0-1-1,0 1 1,0-1-1,0 0 1,-1 0-1,1 0 1,-1 0 0,0-1-1,0 1 1,0-1-1,0 0 1,0 1-1,-1-1 1,1-1-1,-1 1 1,1 0 0,-1-1-1,0 0 1,1 0-1,-1 0 1,-4 0-1,-44-1-6,50 0 31,-2 0-6,7 0-2,43-9 32,-36 9-46,-1 1 1,1 0-1,-1 0 1,1 1-1,-1 1 0,0 0 1,18 7-1,-24-8 3,1-1-1,-1 1 1,0 0-1,0 0 1,0 0-1,0 0 1,0 0-1,-1 0 1,1 1-1,-1 0 1,1-1-1,-1 1 1,0 0-1,0 0 1,0 0-1,-1 0 1,1 1-1,-1-1 1,1 0-1,-1 1 1,0-1-1,0 1 1,-1-1-1,1 5 1,-1 3 22,1-8-19,-1-1-1,0 1 1,0-1 0,0 1-1,0 0 1,-1-1 0,1 1-1,-1 0 1,0-1 0,1 1-1,-1-1 1,0 1-1,-1-1 1,1 0 0,0 0-1,-1 1 1,1-1 0,-1 0-1,-2 3 1,-2 0-14,0-1 1,0 1-1,0-1 0,-1-1 1,1 1-1,-1-1 1,0 0-1,0 0 0,0-1 1,0 0-1,-1-1 0,1 1 1,-1-1-1,1-1 0,0 1 1,-1-1-1,1-1 0,-1 1 1,1-1-1,-1 0 1,1-1-1,0 0 0,0 0 1,0-1-1,-9-4 0,14 6-52,0-1 1,1 0-1,-1 0 0,1 1 0,-1-1 0,1 0 0,0-1 0,0 1 0,0 0 0,0 0 0,0 0 0,0-1 0,1 1 1,-1 0-1,1-1 0,-1 1 0,1 0 0,0-1 0,0 1 0,0 0 0,0-1 0,1-2 0,-1 0-138,0-1-148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54.3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1700,'11'1'51,"-1"0"0,1 1 1,-1 0-1,1 1 0,-1 0 0,0 1 0,0 0 0,-1 0 1,1 1-1,-1 0 0,0 1 0,0 0 0,-1 1 0,0-1 1,0 2-1,0-1 0,-1 1 0,0 0 0,-1 0 0,0 1 0,0 0 1,-1 0-1,0 1 0,0-1 0,3 12 0,1 47 250,-8-59-267,0-1 1,0 0-1,-1 1 1,0-1-1,-1 0 0,0 0 1,0 1-1,0-1 1,-1 0-1,-1 0 0,1 0 1,-1 0-1,0-1 1,-1 1-1,0-1 0,0 0 1,-1 0-1,0 0 1,0-1-1,0 1 0,-1-1 1,0 0-1,0-1 1,0 0-1,-1 0 0,-10 6 1,12-8-22,0-2 0,0 1 0,-1-1 0,1 0 0,0 0 0,0 0 0,-1 0 1,1-1-1,-9-1 0,7 1 1,5 0-5,1 2-54,-2-8-287,-3-9-684,6 14 847,-2-1 59,2 1 96,0 1 1,0 0 0,0 0-1,-1 0 1,1-1-1,0 1 1,0 0-1,0 0 1,0-1-1,0 1 1,-1 0 0,1 0-1,0-1 1,0 1-1,0 0 1,0 0-1,0-1 1,0 1-1,0 0 1,0-1 0,0 1-1,0 0 1,0 0-1,0-1 1,0 1-1,0 0 1,0-1-1,0 1 1,1 0 0,-1 0-1,0-1 1,0 1-1,0 0 1,0 0-1,0-1 1,1 1-1,-1 0 1,0 0 0,0 0-1,0-1 1,1 1-1,-1 0 1,0 0-1,0 0 1,1 0 0,-1 0-1,0-1 1,0 1-1,1 0 1,-1 0-1,0 0 1,9-5-330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55.9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1386 1 1604,'-24'8'72,"1"2"0,0 1 1,-34 22-1,20-12-49,-41 32 11,41-33-18,0 1 0,-55 42 1,-30 19 20,-189 93 55,271-154-49,-1-2 0,0-2 0,-52 14 0,-30 18 59,86-35 17,-65 37 0,48-23 204,44-19-50,6-9-134,11-9-296,28-11-865,-19 11 650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57.0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123 0 1652,'-9'5'47,"1"0"0,0 0 1,1 1-1,-1 0 0,1 0 0,0 1 0,1 0 1,-1 0-1,1 0 0,1 1 0,-1 0 0,-6 15 0,6-10 0,2 1 0,0 0 0,0-1 0,1 1 0,1 1 0,0-1-1,1 28 1,1-25-10,0-1-1,1 1 1,1-1-1,1 0 1,6 22-1,-8-33-28,1-1 0,0 1 0,0 0 0,0-1-1,1 1 1,0-1 0,-1 0 0,1 0 0,1 0 0,-1 0-1,1-1 1,-1 1 0,1-1 0,0 0 0,0 0 0,1 0-1,-1-1 1,1 1 0,-1-1 0,1 0 0,7 2 0,-11-4-10,0 0 1,0 0 0,0 0-1,0 0 1,0 0 0,0 0-1,0-1 1,0 1 0,0 0-1,1 0 1,-1-1 0,0 1-1,0-1 1,-1 1 0,1-1-1,0 1 1,0-1 0,0 0-1,0 1 1,0-1 0,-1 0-1,1 0 1,0 0 0,0 1-1,-1-1 1,1 0 0,-1 0-1,1 0 1,-1 0 0,1 0-1,-1-2 1,16-42-375,-9 22-226,-5 13 299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57.5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145 14 1616,'-1'-1'15,"0"0"-1,0 0 0,0 0 1,0 0-1,0 0 1,0 0-1,-1 0 0,1 0 1,0 1-1,0-1 1,-1 1-1,1-1 0,0 1 1,-1-1-1,1 1 1,0-1-1,-1 1 0,1 0 1,0 0-1,-1 0 1,1 0-1,-1 0 0,1 0 1,0 0-1,-1 1 1,1-1-1,-3 1 0,-2 0 5,-1-1 0,1 1 0,-1 1 0,1-1-1,-11 5 1,13-4-12,0 0 0,1 0 0,-1 0 0,1 0-1,0 1 1,0 0 0,0 0 0,0 0 0,0 0 0,0 0 0,1 0-1,0 1 1,-3 4 0,3-6-5,1 1-1,-1 0 1,1-1-1,0 1 1,0 0-1,0 0 1,0 0-1,0 0 1,1 0-1,-1 0 1,1 0-1,0 0 1,0 0-1,0 0 1,0 0-1,1 0 1,-1 0-1,2 5 1,2-2-1,1 1 1,-1-1-1,1-1 1,0 1-1,1-1 1,-1 0-1,1 0 1,0 0-1,0-1 1,0 0-1,14 6 1,43 34-27,-59-39 42,0-1 0,0 1 0,0 0 0,0 0 1,-1 0-1,0 0 0,0 0 0,0 1 1,-1 0-1,0-1 0,0 1 0,0 0 1,-1 0-1,0 0 0,0 0 0,0 0 0,-1 0 1,0 1-1,0-1 0,0 0 0,-1 0 1,0 0-1,0 0 0,-4 10 0,1-6 40,3-8-50,1 0 1,-1 0-1,1 0 1,-1 0-1,0 0 1,1-1 0,-1 1-1,0 0 1,0 0-1,0-1 1,0 1-1,-1-1 1,1 1-1,0-1 1,-1 0-1,1 1 1,-1-1-1,1 0 1,-1 0 0,0 0-1,1 0 1,-1 0-1,0 0 1,0-1-1,1 1 1,-1-1-1,0 1 1,0-1-1,-2 1 1,-16 0 47,17 0-50,0-1 0,1 1 0,-1-1 0,0 0 0,1 0 0,-1 0 0,1-1 0,-1 1 0,0-1 0,1 1 0,-1-1 0,1 0-1,-1 0 1,-4-2 0,4 1-31,0 1 0,0-1 0,0 0 0,0 0 0,0 0 0,0 0-1,0-1 1,1 1 0,-1-1 0,1 0 0,0 0 0,0 0 0,0 0 0,0 0 0,0 0-1,1 0 1,0 0 0,-1-1 0,1 1 0,0-1 0,0 1 0,0-6 0,-6-17-379,5 12 130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57.8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1 1632,'-3'11'69,"0"1"1,1 0-1,1 0 0,-1 21 0,-3 19 98,5-35-124,0-1-1,0 1 1,2-1 0,0 0-1,1 1 1,8 24 0,-10-37-37,0-1 0,1 0 1,0 0-1,-1 0 0,1 0 1,0 0-1,0 0 1,1-1-1,-1 1 0,0-1 1,1 0-1,0 1 0,-1-1 1,1 0-1,4 2 1,-5-3-16,-1 0-1,1 0 1,0 0 0,0 0 0,0-1 0,0 1 0,0 0 0,0-1 0,0 1 0,0-1 0,0 0 0,0 0 0,1 0 0,-1 0 0,0 0 0,0 0 0,0 0-1,0-1 1,0 1 0,0-1 0,0 1 0,0-1 0,0 0 0,0 0 0,0 0 0,2-2 0,13-11-267,-8 5 79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58.2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 1632,'29'-2'284,"-25"1"-261,0 1-1,1-1 1,-1 1-1,0 0 1,1 0 0,-1 0-1,0 1 1,1-1-1,-1 1 1,0 0-1,0 1 1,0-1-1,0 1 1,0-1-1,0 1 1,0 0-1,0 1 1,5 3-1,-7-3-17,1-1-1,-1 1 1,0-1-1,0 1 1,0 0-1,0 0 1,0 0-1,0 0 0,-1 0 1,0 0-1,0 0 1,1 0-1,-2 1 1,1-1-1,0 0 1,-1 1-1,0-1 1,1 1-1,-1-1 1,-1 1-1,1-1 1,0 0-1,-1 1 1,0-1-1,0 0 0,0 1 1,0-1-1,-2 5 1,0-2-5,0 0-1,-1 1 1,1-1-1,-1 0 1,0-1 0,0 1-1,-1-1 1,0 0-1,0 0 1,0 0 0,-1-1-1,-6 5 1,6-8 7,5-1 1,1-1 1,0-2 3,0 2 11,0 0-18,0 0 1,0-1 0,0 1 0,0 0 0,1-1 0,-1 1 0,0-1 0,1 1 0,-1 0 0,1-1 0,-1 1 0,1 0 0,0 0 0,0-1 1,-1 1-1,1 0 0,0 0 0,0 0 0,0 0 0,0 0 0,0 0 0,0 0 0,1 0 0,-1 1 0,0-1 0,0 0 0,1 1 0,-1-1 0,0 1 0,1-1 1,-1 1-1,0-1 0,1 1 0,-1 0 0,1 0 0,2 0 0,14-1 55,-15 1-52,0-1 0,1 1 0,-1 0 0,0 0 0,0 0 0,0 0 0,1 0 0,-1 1 0,0-1 0,0 1 0,0 0 0,0 0 0,0 0 1,0 0-1,0 1 0,0-1 0,0 1 0,-1 0 0,1 0 0,-1 0 0,3 2 0,6 7 37,-9-9-37,0 0 1,0-1-1,0 1 0,0 0 1,-1 0-1,1 1 1,-1-1-1,1 0 1,-1 0-1,0 1 0,0-1 1,1 1-1,-2-1 1,1 1-1,0-1 1,0 5-1,2 23 110,-2-25-103,-1-1 1,1 1 0,-1-1 0,0 0 0,0 1 0,0-1 0,-1 1 0,1-1-1,-2 5 1,0-2 16,0 0 0,0-1 0,-1 1-1,0-1 1,0 0 0,0 1 0,-6 7 0,6-12-23,1 0 0,0 0 0,-1 0 0,0 0-1,1 0 1,-1 0 0,0-1 0,0 1 0,0-1 0,0 0 0,0 0 0,0 0 0,0 0 0,-1 0 0,1-1 0,0 0 0,0 1 0,-7-2 0,0 1-10,3 1-10,0-1 1,0-1-1,0 1 1,0-1-1,-9-2 0,14 2-27,1 1-1,-1-1 0,1 1 0,0-1 1,-1 0-1,1 1 0,0-1 1,0 0-1,-1 0 0,1 0 0,0 0 1,0 0-1,0 0 0,0-1 0,0 1 1,1 0-1,-1 0 0,0-1 0,0 1 1,1 0-1,-1-1 0,1 1 0,-1-1 1,1 1-1,0-1 0,0 1 0,-1-1 1,1 1-1,1-3 0,-1-19-660,0 13 354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42.5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121 1 1672,'-26'4'500,"20"-2"-481,1 0 0,0 0 0,0 1 0,0-1 0,0 1 0,0 1 0,1-1 0,-1 1 0,1-1 0,0 1 0,0 1 0,0-1 0,1 0 0,-1 1 0,1 0 0,0 0 0,1 0 0,-1 0 0,1 0 0,0 0-1,0 1 1,1-1 0,-1 1 0,0 7 0,0 0 0,1 0 1,0 0-1,1 0 0,0 0 0,1 0 0,0 0 0,1 0 0,0 0 0,8 19 1,1 2 9,-6-18-15,0 0 0,1-1 0,1 0 0,0 0 1,12 17-1,6 9 4,-16-33-171,-8-17-211,-1 1 85,0-1-23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58.6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 0 1640,'11'0'81,"1"0"0,-1 1-1,0 0 1,0 1 0,0 0-1,-1 1 1,1 0 0,0 0 0,15 8-1,-21-8-62,-1 0-1,0 0 1,0 0 0,-1 0-1,1 0 1,-1 1-1,1 0 1,-1 0-1,0 0 1,0 0 0,-1 0-1,1 0 1,-1 1-1,0-1 1,0 1-1,-1 0 1,1 0 0,-1-1-1,0 1 1,0 0-1,-1 0 1,1 0-1,-1 9 1,0-6 8,0 4 19,0 0 1,0-1 0,-1 1-1,0 0 1,-1 0-1,-1-1 1,0 1-1,-5 11 1,-4 11 70,10-28-96,0 0 0,0 0 0,0-1 0,-1 1-1,0-1 1,0 1 0,0-1 0,-1 0 0,0 0-1,0 0 1,-5 4 0,0 0 3,7-6-13,-1 0 0,0 0 0,1-1 1,-1 1-1,-1 0 0,1-1 1,0 0-1,0 0 0,-1 0 1,0 0-1,1 0 0,-1-1 0,0 0 1,1 0-1,-8 2 0,-11-2 2,20 0-46,-1 0 0,1-1-1,-1 0 1,1 0 0,-1 0 0,1 0 0,-1 0-1,0 0 1,1-1 0,-1 1 0,1-1-1,-1 1 1,-2-2 0,-3-18-1229,6 11 911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00.0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1628,'3'5'31,"-1"0"0,1 1 0,0-1-1,0-1 1,0 1 0,0 0 0,1-1 0,0 0 0,0 0-1,0 0 1,1 0 0,6 4 0,24 12 116,0-2 1,50 18-1,64 23-6,-37-6-44,-62-23-26,-21-11-14,13 1 44,0-2-1,85 25 1,18 7 24,-75-26-75,-48-18-3,0 2 0,38 18 0,18 8 162,-54-22-134,0-2-1,1-1 0,32 8 0,-28-11-2,-22-5-58,-1 0 0,0 1-1,0-1 1,0 1-1,11 5 1,-6-6 17,-11-1-30,0 0-1,0-1 1,0 1-1,1 0 1,-1 0-1,0 0 1,0 0 0,1 0-1,-1 0 1,0 0-1,0 0 1,0 0-1,1 0 1,-1 0 0,0 0-1,0 0 1,1 0-1,-1 0 1,0 0-1,0 0 1,0 0 0,1 0-1,-1 1 1,0-1-1,0 0 1,0 0 0,1 0-1,-1 0 1,0 0-1,0 0 1,0 1-1,0-1 1,1 0 0,-1 0-1,0 0 1,0 1-1,0-1 1,0 0-1,0 0 1,0 0 0,0 1-1,0-1 1,1 0-1,-1 0 1,0 0-1,0 1 1,0-1 0,0 0-1,0 0 1,0 1-1,0-1 1,0 0-1,7 7-96,-16-14-1559,3 6 1262,5-3 37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00.6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82 0 1656,'-6'4'40,"0"1"0,0 0 0,0 0 0,1 0 0,0 0 0,0 1 0,0 0 0,0 0 0,1 0 0,0 0 0,1 1-1,-1 0 1,1 0 0,1 0 0,-1 0 0,1 0 0,0 0 0,1 1 0,0-1 0,-1 8 0,2-7-19,-1-1 1,1 1-1,0 0 1,1-1-1,0 1 1,0-1-1,0 1 0,1-1 1,0 1-1,1-1 1,0 0-1,0 0 1,0 0-1,1 0 0,0-1 1,0 0-1,1 1 1,0-1-1,8 8 1,-10-12-12,0-1 0,0 1-1,1 0 1,-1-1 0,0 1 0,1-1 0,-1 0 0,1 0 0,0-1 0,-1 1 0,1-1 0,-1 1 0,1-1 0,0 0 0,-1-1 0,1 1 0,0-1 0,5-1 0,-2 0-6,0 0 0,0 0-1,0 0 1,-1-1 0,1 0 0,-1-1 0,0 1 0,8-7 0,-9 4-104,0 0-1,0 0 1,-1 0 0,0-1 0,0 1 0,0-1 0,5-15 0,-4 11-339,2 1 135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01.1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157 98 1616,'1'-5'82,"-1"-1"0,0 0 0,0 0 0,-1 0 0,0 1 0,0-1 0,0 0 0,0 1 0,-1-1 0,0 1 0,0 0 0,-5-9 0,5 13-73,1-1-1,0 1 1,-1 0 0,1 0-1,-1-1 1,0 1 0,1 0-1,-1 0 1,0 0-1,1 1 1,-1-1 0,0 0-1,0 1 1,0-1 0,-2 0-1,-1 1 8,0 0 0,-1 0 0,1 0 0,0 0 0,0 1 0,0 0 0,-8 2 0,10-2-14,0 0-1,0 0 1,0 0 0,0 0 0,0 0 0,0 0 0,1 1 0,-1-1 0,0 1 0,1 0 0,-1 0 0,1 0 0,0 0 0,0 0 0,0 1-1,0-1 1,0 1 0,0-1 0,0 1 0,-1 5 0,0 1-5,1 0 0,1 0-1,0 0 1,0 0 0,1 0-1,0 9 1,0-11 0,0-5 2,0 0 1,1 0-1,-1 0 1,0 0 0,1 0-1,-1-1 1,1 1 0,0 0-1,-1 0 1,1-1-1,0 1 1,0-1 0,0 1-1,0-1 1,1 1-1,-1-1 1,0 1 0,0-1-1,1 0 1,-1 0 0,1 0-1,-1 0 1,1 0-1,0 0 1,-1 0 0,1 0-1,0-1 1,0 1-1,0 0 1,-1-1 0,1 0-1,3 1 1,8 0-2,0 1 1,0-2 0,24-1-1,-14 0 6,0-1 5,-20 2-4,0-1 0,1 1 0,-1 0 0,0 0 0,0 0 0,1 0 0,-1 0 0,0 1 0,0-1 0,0 1 0,0 0 0,0 0-1,0 0 1,0 1 0,0-1 0,0 1 0,0-1 0,4 4 0,-4-2 11,0-1-1,0 1 1,0 0-1,-1 0 1,1 0 0,-1 0-1,0 1 1,0-1-1,0 1 1,0-1-1,0 1 1,-1 0-1,0-1 1,1 1-1,-1 0 1,-1 0-1,1 0 1,-1 0-1,1 0 1,-1 0 0,0 0-1,-2 7 1,3-6 10,-1 0 0,-1 0 1,1-1-1,-1 1 0,1 0 1,-2-1-1,1 1 1,0 0-1,-4 6 0,4-9-20,0 0-1,-1 0 0,1 0 1,-1-1-1,0 1 0,1 0 1,-1-1-1,0 1 0,0-1 1,0 0-1,0 1 1,0-1-1,0 0 0,0 0 1,-1-1-1,1 1 0,0 0 1,-5 0-1,-1 0-44,0 0 0,-1 0 0,1-1 0,0 0 0,0-1 0,-14-2 0,20 3-10,0 0 0,0 0 0,0-1-1,0 1 1,0-1 0,0 0 0,1 1 0,-1-1 0,0 0 0,0 0 0,0 0 0,1 0 0,-1-1 0,1 1 0,-1 0 0,1-1 0,-1 1 0,1-1 0,0 1 0,-1-1-1,1 0 1,0 0 0,0 1 0,0-1 0,1 0 0,-1 0 0,0 0 0,1 0 0,-1 0 0,1-4 0,0-5-298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01.5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97 1 1652,'-14'16'199,"1"0"0,0 1 0,-15 25 0,24-33-160,0 0 0,0 0 0,1 0 0,0 0 0,0 1-1,1-1 1,1 1 0,-1 0 0,1 15 0,1 2 34,-1-14-40,0 1-1,2-1 0,-1 1 1,2-1-1,0 0 1,0 1-1,2-1 0,4 14 1,1-4 5,-9-20-33,1 0 1,0 0-1,0-1 1,0 1-1,0 0 1,1 0-1,-1-1 0,1 1 1,-1-1-1,1 0 1,0 1-1,0-1 1,0 0-1,4 3 1,14 12 29,-19-15-40,1 0-1,0 0 1,0-1-1,0 1 1,1 0-1,-1-1 0,0 1 1,0-1-1,1 0 1,-1 0-1,1 0 1,-1 0-1,1 0 0,-1-1 1,1 1-1,0-1 1,-1 1-1,6-1 1,-7-1-26,-1 1 0,1 0 1,0-1-1,-1 1 1,1-1-1,-1 1 1,1-1-1,-1 1 0,1-1 1,-1 0-1,0 1 1,1-1-1,-1 0 1,0 1-1,1-1 0,-1 0 1,0 1-1,0-1 1,1 0-1,-1-1 1,3-5-495,4-2 176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07.8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1608,'0'0'1467,"26"5"-1361,-10 4-63,37 25 76,-28-15-60,-20-17-49,-1 1-1,0 0 1,0 0 0,0 0 0,0 0 0,-1 1 0,0-1 0,1 1 0,-1 0 0,0 0-1,2 6 1,9 16 31,-11-22-26,-1 0 1,1 0 0,-1 0 0,-1 0-1,1 0 1,0 1 0,-1-1-1,0 1 1,0-1 0,0 1 0,-1-1-1,1 7 1,-1-1 13,0 0 0,0 0 0,-1 0-1,0 0 1,-1-1 0,0 1 0,-1 0 0,0-1 0,0 0 0,-9 16-1,-22 47 111,-8 2-24,39-60-101,3-14-13,0 1 0,0-1-1,0 1 1,0-1-1,0 1 1,0-1-1,0 1 1,0-1-1,0 0 1,0 1-1,0-1 1,0 1-1,-1-1 1,1 0-1,0 1 1,0-1 0,0 1-1,-1-1 1,1 0-1,0 1 1,-1-1-1,1 0 1,0 1-1,-1-1 1,1 0-1,0 0 1,-1 1-1,1-1 1,-1 0-1,0 4 0,1-4-4,0 0-1,-1 0 1,1 1-1,0-1 0,0 0 1,0 0-1,0 1 0,0-1 1,-1 0-1,1 0 1,0 0-1,0 1 0,0-1 1,-1 0-1,1 0 1,0 0-1,0 0 0,0 0 1,-1 1-1,1-1 0,0 0 1,-1 0-1,1 0 1,0 0-1,0 0 0,-1 0 1,1 0-1,0 0 0,0 0 1,-1 0-1,1 0 1,0 0-1,0 0 0,-1 0 1,1 0-1,0 0 1,-1 0-1,0-1-30,1 1 0,-1 0 1,1-1-1,-1 1 0,1-1 1,-1 1-1,1-1 0,-1 1 1,1-1-1,-1 1 0,1-1 0,-1 1 1,1-1-1,0 1 0,-1-1 1,1 0-1,0 1 0,0-1 0,0 1 1,-1-1-1,1 0 0,0 1 1,0-1-1,0 0 0,0 1 0,0-1 1,0 0-1,0 0 0,5-20-989,-2 16 849,-2-4-174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10.5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 80 1644,'0'0'103,"-26"-25"668,18-18-229,8 42-466,69-9 148,-61 10-216,-1 0-1,1 0 1,-1 0 0,1 1-1,-1 0 1,1 0-1,-1 1 1,0 0-1,0 0 1,0 1-1,9 4 1,-10-4-1,-5-3-6,-1 1 1,1-1-1,0 0 0,-1 1 1,1-1-1,-1 1 0,1-1 0,-1 0 1,1 1-1,0-1 0,-1 1 1,0 0-1,1-1 0,-1 1 0,1-1 1,-1 1-1,0 0 0,1-1 1,-1 1-1,0 0 0,0-1 0,1 1 1,-1 0-1,0-1 0,0 1 0,0 0 1,0-1-1,0 1 0,0 0 1,0 0-1,0-1 0,0 1 0,0 0 1,-1 1-1,1-2 6,0 43 84,-1-38-86,-1-1 0,1-1 1,-1 1-1,0 0 0,0 0 0,0-1 0,-1 1 0,1-1 1,-1 0-1,0 1 0,0-1 0,0 0 0,0-1 0,0 1 1,-8 4-1,-12 13 30,10-6 0,2 1 0,-16 24 0,26-35-24,0 1 0,0-1 0,1 0 0,-1 1 0,1-1 0,0 0 0,0 1-1,2 5 1,-2 4 41,0-14-28,9 10 122,2-9-142,0-1-1,0 0 0,-1 0 1,1-2-1,0 1 0,-1-1 1,1-1-1,-1 0 0,1 0 1,14-7-1,-7-6-1276,-10 6 480,-1 5 438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11.9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627 0 1600,'-28'49'475,"11"-17"-336,-1-1 1,-2 0-1,-36 42 1,-12 19 58,-30 31 91,-41 40 115,116-137-320,-66 86 284,76-91-291,12-18-67,-1 0 1,1 0-1,-1-1 0,0 1 1,1-1-1,-1 1 0,0-1 1,-1 0-1,-2 3 0,-20 29 130,25-34-151,0 0-1,-1 0 1,1 1-1,0-1 1,0 0-1,0 0 1,-1 0-1,1 0 1,0 1-1,0-1 1,-1 0-1,1 0 1,0 0-1,0 0 1,-1 0-1,1 0 1,0 0-1,0 0 1,-1 1-1,1-1 1,0 0-1,-1 0 1,1 0-1,0 0 1,0-1-1,-1 1 1,1 0-1,0 0 1,-1 0-1,1 0 1,0 0-1,0 0 1,-1 0-1,1 0 1,0-1-1,0 1 1,-1 0-1,1 0 1,0 0-1,0 0 1,0-1-1,-1 1 1,1 0-1,0 0 1,0-1-1,0 1 1,0 0-1,0 0 1,-1-1-1,1 1 1,0 0-1,0 0 1,0-1-1,0 1 1,0 0-1,0 0 1,0-1-1,0 1 1,0 0-1,0-1 1,0 1-1,0 0 1,0 0-1,0-1 1,9-16-1482,-7 16 1149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12.4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 1 1616,'-7'1'67,"0"1"0,0-1 1,1 1-1,-1 1 0,1-1 0,-1 1 0,1 1 0,0-1 0,0 1 0,1 0 0,-1 0 1,1 0-1,0 1 0,-6 7 0,5-6-40,1 0 0,1 1 0,-1 0 0,1 0 0,0 0 0,1 1 0,-1-1 0,2 1 1,-1 0-1,-2 15 0,2 2 39,1 0 0,1 32 0,1-39-41,0-12-18,1 0 1,0 0 0,0 0 0,1-1 0,-1 1 0,1 0-1,0-1 1,1 1 0,0-1 0,-1 0 0,2 0 0,-1 0 0,0 0-1,6 5 1,-7-7-4,1-1-1,-1 1 1,1-1-1,0 1 0,0-1 1,0 0-1,0 0 1,0 0-1,0 0 1,1-1-1,-1 1 0,1-1 1,-1 0-1,1 0 1,-1 0-1,1 0 1,0-1-1,-1 1 0,1-1 1,0 0-1,-1 0 1,1-1-1,6 0 1,-5-1-24,0 0 1,0 0-1,0-1 1,0 0-1,-1 0 1,1 0 0,-1 0-1,1-1 1,-1 1-1,0-1 1,0 0-1,-1-1 1,1 1-1,-1-1 1,0 1 0,0-1-1,-1 0 1,4-9-1,19-25-803,-17 30 496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12.8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195 38 1700,'-34'-33'741,"28"31"-726,-1 1 1,1 0-1,0 1 1,0 0-1,0 0 0,0 0 1,0 1-1,0-1 1,0 2-1,0-1 0,0 0 1,0 1-1,0 0 1,1 1-1,-1-1 1,1 1-1,-1 0 0,1 1 1,0-1-1,0 1 1,1 0-1,-1 0 0,1 0 1,-8 10-1,11-11-14,-1-1 0,0 1 0,1 0-1,0 0 1,0-1 0,0 1 0,0 0 0,0 0-1,0 0 1,1 0 0,-1 0 0,1 0 0,0 0 0,0 0-1,0 0 1,0 0 0,1 0 0,-1 0 0,1 0-1,0 0 1,0 0 0,0 0 0,0 0 0,0 0-1,1-1 1,-1 1 0,1 0 0,0-1 0,0 1-1,0-1 1,0 0 0,0 0 0,0 0 0,5 3-1,5 4 3,2 0 0,-1-2 0,1 1-1,0-2 1,20 7 0,9 6 52,-32 11 181,-12-27-218,0 0 0,0 0 0,0 0 0,0 0 0,0-1 0,0 1 0,-1 0 0,1 0 0,-1-1 0,0 1 0,0-1 0,0 0 0,0 1 0,0-1 0,0 0 0,-1 0 0,1 0 0,-1 0 0,1-1 0,-1 1 0,0-1 0,0 0 0,1 1 0,-1-1 0,0-1 0,-6 2 0,-79 0 30,85-2-61,-21-2-605,24 2 601,0 0-1,0 0 0,-1 0 0,1-1 0,0 1 1,-1 0-1,1 0 0,0 0 0,-1 0 0,1-1 0,0 1 1,0 0-1,0 0 0,-1 0 0,1-1 0,0 1 1,0 0-1,0-1 0,-1 1 0,1 0 0,0 0 1,0-1-1,0 1 0,0 0 0,0-1 0,0 1 0,0 0 1,0-1-1,0 1 0,0 0 0,0-1 0,0 1 1,0 0-1,0-1 0,0 1 0,0 0 0,0-1 0,0 1 1,0 0-1,0 0 0,0-1 0,1 1 0,-1 0 1,0-1-1,0 1 0,0 0 0,0 0 0,1-1 1,-1 1-1,0 0 0,0 0 0,1 0 0,-1-1 0,0 1 1,1 0-1,-1 0 0,0 0 0,2-5-334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43.4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89 12 1616,'139'-5'985,"-118"5"-859,-37-2-31,-40-1-57,35 3-36,16-1-2,-1 1 0,1 0 0,0 0 0,0 0 0,0 1 0,0-1 0,0 1 1,1 0-1,-1 1 0,0-1 0,-7 4 0,-8 3 0,18-8 0,1 0 1,0 0-1,-1 1 1,1-1-1,-1 1 1,1-1-1,0 1 1,-1 0-1,1-1 1,0 1-1,0 0 1,0 0-1,0 0 1,0 0-1,-1 0 1,2 0-1,-1 0 1,0 0-1,-1 2 1,-30 32 97,29-25-70,1 0 0,0 1 0,0-1 1,1 1-1,0 0 0,1-1 0,1 15 0,-1-2 14,0-22 8,2-1-43,-1 0-7,0 0 1,1 1 0,-1-1-1,1 0 1,-1 0-1,1 0 1,-1-1-1,1 1 1,-1 0-1,0 0 1,1-1-1,-1 1 1,1-1-1,-1 1 1,0-1-1,1 0 1,-1 0-1,0 1 1,0-1 0,2-2-1,-1 2 0,0-1 0,0 1-1,-1-1 1,2 1 0,-1 0 0,0-1-1,0 1 1,0 0 0,0 1-1,1-1 1,3-1 0,4 0-2,-1 0 0,1 1 0,0 0 1,19 0-1,-8 0 1,-18 0 1,0 0-1,-1 1 1,1 0 0,0-1 0,0 1 0,0 0 0,0 1 0,0-1 0,0 0-1,0 1 1,0 0 0,0 0 0,0-1 0,-1 2 0,1-1 0,0 0 0,-1 0 0,1 1-1,3 2 1,7 6 14,-11-9-12,-1-1 0,0 1 1,0 0-1,0-1 0,0 1 1,1 0-1,-1 0 0,0 0 0,0 0 1,0 0-1,-1 0 0,1 0 1,0 0-1,0 0 0,0 0 1,-1 0-1,1 1 0,-1-1 1,1 0-1,-1 0 0,1 1 1,-1 1-1,5 25 75,-3-24-58,-1 0 1,0 0-1,0 0 0,-1 0 0,1 0 1,-1 0-1,0 0 0,0 0 0,0 1 1,-1-1-1,1 0 0,-3 6 0,2-5-1,-1-1 0,-1-1 0,1 1 0,-1 0 0,1 0 0,-1-1 0,0 0 0,0 1 0,0-1 0,-1 0-1,1 0 1,-1-1 0,0 1 0,0-1 0,0 0 0,0 0 0,0 0 0,0-1 0,0 1 0,-7 1 0,-5-1-32,-1 0 0,1-1 0,-1-1 0,-21-2 0,-7 1-394,44 1 357,0-1 1,0 1-1,1 0 0,-1 0 0,0-1 1,0 1-1,0-1 0,0 1 0,1-1 1,-1 1-1,0-1 0,1 1 0,-1-1 1,0 0-1,1 1 0,-1-1 0,1 0 1,-1 0-1,1 1 0,-1-1 0,1 0 1,-1 0-1,1 0 0,0 0 1,-1 0-1,1 0 0,0 1 0,0-1 1,0-1-1,0-7-302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13.2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98 0 1676,'-7'5'55,"-1"1"1,2-1-1,-1 1 1,1 0-1,-1 0 0,2 1 1,-1 0-1,1 0 0,0 0 1,0 1-1,1 0 0,0 0 1,1 0-1,-1 0 0,2 0 1,-1 1-1,1-1 0,-2 18 1,1-5 6,2 1 1,0 0 0,1 1 0,2-2-1,0 1 1,7 30 0,-8-46-58,1 0 1,1 0-1,-1 0 0,1 0 1,0-1-1,1 1 0,-1-1 1,1 1-1,0-1 1,0-1-1,1 1 0,0 0 1,-1-1-1,2 0 0,-1 0 1,0-1-1,1 1 0,-1-1 1,1 0-1,0-1 1,0 1-1,0-1 0,0 0 1,1-1-1,9 2 0,-15-3-103,8-21-1166,-9 12 920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14.6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1 108 1664,'0'0'92,"0"-45"714,0 37-754,-1 6-14,1 0 0,0 0 0,0 0 0,0 0 0,0 0 0,1-1 1,-1 1-1,0 0 0,1 0 0,-1 0 0,1 0 0,0 0 0,0 0 0,0 0 1,1-2-1,1 2 0,1 0 0,-1 0-1,1 0 1,0 1 0,-1-1 0,1 1 0,0 0 0,0 0 0,0 0 0,0 1 0,0-1 0,0 1 0,0 0 0,0 0 0,6 1 0,37-5 59,-43 4-92,0 0-1,0-1 1,0 1 0,0 1 0,0-1 0,0 0 0,0 1-1,-1 0 1,1 0 0,0 0 0,0 0 0,-1 1 0,1-1-1,3 3 1,-5-3-3,0 0-1,0 0 1,1 1-1,-1-1 1,0 0-1,0 1 1,0 0-1,0-1 1,-1 1 0,1 0-1,0 0 1,-1 0-1,1 0 1,-1 0-1,0 0 1,0 0-1,0 1 1,0-1-1,0 0 1,1 4-1,3 6 9,-5-11-10,1 0 1,-1 0 0,1 0-1,0 0 1,-1 0-1,0 0 1,1 0 0,-1 0-1,0 0 1,1 0-1,-1 1 1,0-1 0,0 0-1,0 0 1,0 0 0,0 0-1,0 0 1,0 0-1,0 0 1,-1 1 0,1-1-1,0 0 1,-1 0-1,0 1 1,-10 16 5,-2-2-1,1 1 0,-2-2 1,-28 27-1,35-36-5,-1 1 0,0 0-1,0 1 1,0 0-1,1 1 1,1-1-1,-1 2 1,-7 14-1,2-5-2,11-18 7,0 1 1,-1 0-1,1-1 1,0 1-1,0 0 1,0 0-1,0 0 1,1 0-1,-1 0 1,0 0-1,1 0 0,-1 0 1,1 1-1,0-1 1,0 3-1,-2 2 17,2-4 9,14-3 7,-9 0-29,17 0-21,54-2-10,-70 1-69,-1 0 0,1 0 0,-1-1 0,1 0 0,-1 0 0,0 0 1,1 0-1,-1-1 0,0 0 0,8-6 0,4-6-936,-8 7 663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15.3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 1700,'28'0'652,"-13"-1"-478,-9 1-105,0-1 1,0 1-1,0 1 1,0-1-1,0 1 1,0 0-1,0 0 1,0 0-1,9 4 1,-9 0-38,1 0-1,-1 0 1,0 0 0,0 1-1,6 6 1,15 16 21,-23-25-43,0 0 0,-1 1 0,1 0-1,-1 0 1,0 0 0,-1 0 0,1 0 0,0 0-1,-1 1 1,0 0 0,0-1 0,-1 1-1,3 8 1,-2 3 23,-1-1 1,0 1-1,-1 17 0,0-10 8,-1-16-29,1 0 0,-1-1 1,0 1-1,-1 0 0,0 0 0,0-1 0,0 1 0,-1-1 1,-6 12-1,-41 52 92,9-13 31,24-40-123,17-17-34,-1 0-1,1 0 0,0 0 1,-1 0-1,1 0 0,-1 0 1,1-1-1,-1 1 0,1 0 1,-1 0-1,1-1 0,0 1 1,-1 0-1,1 0 0,0-1 1,-1 1-1,1-1 0,0 1 1,-1 0-1,1-1 0,0 1 1,0 0-1,-1-1 0,1 1 1,0-1-1,0 1 0,0-1 1,0 1-1,0-1 0,-1 1 1,1-1-1,0 1 0,0-1 1,0 1-1,0 0 0,0-1 1,1 1-1,-1-1 0,0 1 1,0-1-1,0 1 0,0-1 1,0 1-1,1-1 0,0-28-1174,7 19 866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19.9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1034 1 1644,'0'0'221,"-42"43"488,1-9-501,19-18-112,-168 164 346,77-67-238,76-73-126,1 2-1,-38 62 1,-40 46 145,55-73-75,40-53-91,-1-1 0,-28 25 1,-31 25 21,64-61-69,-56 43 26,69-54-33,-1 0 1,0 0-1,0 0 0,0-1 0,1 1 0,-1-1 1,0 1-1,0-1 0,0 0 0,0 0 0,0 0 1,0-1-1,0 1 0,1-1 0,-1 1 1,-4-3-1,6 3-11,3-3-249,0 0 131,1 1-1,0-1 1,-1 1-1,1-1 1,0 1-1,0 0 1,1 0-1,-1 1 1,0-1 0,0 1-1,1-1 1,5 0-1,3-3-289,-2-4 53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20.7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201 0 1664,'-25'0'381,"18"1"-340,0-1-1,1 1 1,-1 0 0,0 0-1,1 1 1,-1 0 0,1 0-1,0 1 1,0 0 0,-1 0-1,2 0 1,-1 1 0,0 0-1,1 0 1,0 0 0,0 1-1,0-1 1,0 1 0,1 0-1,0 1 1,-5 7 0,2-2 7,1-1 0,1 1 0,0 0 1,1 1-1,0-1 0,0 1 0,1 0 1,1 0-1,0 0 0,0 23 0,2-30-35,0 0 0,0 0-1,1 0 1,-1 0 0,1 0-1,0 0 1,1 0 0,-1 0-1,1 0 1,0-1 0,0 1-1,1-1 1,-1 1 0,1-1-1,0 0 1,0 0 0,0 0-1,1 0 1,-1-1 0,1 0-1,7 5 1,-9-5-10,1 0 0,1 0 0,-1-1-1,0 0 1,1 1 0,-1-1 0,1-1 0,0 1 0,-1 0-1,1-1 1,0 0 0,0 0 0,0 0 0,0 0 0,0-1-1,0 0 1,0 1 0,0-2 0,0 1 0,0 0 0,0-1-1,0 1 1,0-1 0,0 0 0,0-1 0,4-1 0,-5 0-37,-1 1 1,0-1-1,1 0 1,-1 0 0,0 0-1,0 0 1,-1 0-1,1 0 1,-1-1 0,0 1-1,0-1 1,0 1-1,0-1 1,0 1 0,0-5-1,6-20-572,-5 13-39,-2 6 309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21.1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 35 1636,'0'-2'19,"0"0"0,-1 1-1,1-1 1,-1 1 0,0-1-1,0 1 1,1-1 0,-1 1 0,0 0-1,0-1 1,0 1 0,0 0-1,0 0 1,-1 0 0,1 0-1,0 0 1,0 0 0,-1 0 0,1 0-1,-1 0 1,1 1 0,-1-1-1,1 0 1,-1 1 0,1-1 0,-3 1-1,2-1 0,-1 0 0,0 0 0,0 1 0,0-1 0,0 1 0,1 0 0,-1 0 0,0 0 0,0 0 0,0 0 0,0 1 0,0-1 1,1 1-1,-6 1 0,-15 7 41,22-9-56,-1 0 1,0 0-1,1 0 1,-1 1-1,0-1 1,1 1-1,-1-1 1,1 1 0,-1-1-1,1 1 1,-1 0-1,1 0 1,-1 0-1,1 0 1,0 0-1,-1 0 1,1 0-1,0 1 1,0-1 0,0 0-1,0 1 1,0-1-1,0 0 1,0 1-1,1-1 1,-1 1-1,0 0 1,1-1 0,-1 1-1,1-1 1,-1 3-1,-3 16 28,3-18-30,0 0 0,0-1 0,1 1 0,-1 0 0,1 0 0,-1 0 0,1-1 0,0 1 0,0 0 0,0 0 0,0 0 0,0 0 0,0 0-1,0 0 1,1-1 0,-1 1 0,1 2 0,1 2 2,1 1 0,0-1 1,0 0-1,1 0 0,-1 0 0,1-1 0,0 1 0,1-1 0,-1 0 0,1 0 0,0 0 0,0-1 0,12 8 1,2 0 12,-1 1 0,28 25 1,-24-18 63,-18-17-50,0 1 0,0 0 0,-1 0 0,0 1 0,0-1-1,0 1 1,4 7 0,-7-11-21,1 0 1,-1-1-1,1 1 0,-1 0 0,1 0 0,-1 0 0,0 0 0,1 0 0,-1 0 0,0 0 0,0 0 0,0 0 1,0 0-1,0 0 0,0 0 0,0 0 0,0 0 0,0 0 0,0 0 0,0 0 0,-1 0 0,1 0 0,0 0 0,-1 0 1,1 0-1,-1 0 0,1 0 0,-1 0 0,0-1 0,1 1 0,-1 0 0,0 0 0,1 0 0,-1-1 0,0 1 1,0-1-1,0 1 0,1 0 0,-1-1 0,0 0 0,0 1 0,0-1 0,-1 1 0,-15 2 44,1 0 0,-1-1 0,1-1-1,-23-1 1,24 0-146,14 0 73,0 0 0,1 0 0,-1-1 0,0 1-1,1 0 1,-1 0 0,0 0 0,1-1 0,-1 1 0,1 0 0,-1-1 0,0 1 0,1-1 0,-1 1-1,1 0 1,-1-1 0,1 1 0,0-1 0,-1 1 0,1-1 0,-1 0 0,1 1 0,0-1-1,-1 1 1,1-1 0,0 0 0,0 1 0,0-1 0,-1 0 0,1 1 0,0-1 0,0 0 0,0 1-1,0-1 1,0-1 0,3-18-773,-2 14 447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21.5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65 1 1640,'-7'8'86,"1"0"0,-1 1 0,1 0 0,1 0-1,0 1 1,0-1 0,-4 13 0,7-19-67,-1 6 5,1-1 0,0 0 0,0 1 0,0 0 0,1-1 0,1 1 0,-1 0 0,1-1 0,1 1 0,0 0 0,0-1 0,1 1 0,0-1 0,0 1 0,1-1 0,0 0 0,0 0 0,1 0 0,0 0 0,0-1 0,1 1 0,0-1 0,1 0 0,-1-1 0,1 1 0,10 7 0,-11-11-12,1 0 0,0 0 0,0-1 0,0 1 0,0-2-1,1 1 1,-1-1 0,0 1 0,1-2 0,-1 1 0,1-1 0,-1 0 0,10-1-1,1 1-72,-16-15-928,-1 10 635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23.8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74 1604,'0'0'892,"1"-34"-624,2 31-246,-1 1 0,1-1 0,-1 1 0,1 0-1,0 0 1,0 0 0,0 0 0,0 0 0,0 1 0,0-1 0,1 1-1,-1 0 1,0 0 0,6-1 0,1 0 18,-2-1-30,0 1 1,1 1-1,-1-1 1,1 1 0,-1 1-1,1 0 1,0 0-1,-1 0 1,1 1-1,-1 1 1,1-1 0,-1 1-1,0 1 1,0-1-1,0 2 1,0-1-1,0 1 1,0 0 0,-1 0-1,0 1 1,10 9-1,-15-13-7,0 1 0,-1 1-1,1-1 1,-1 0 0,1 0-1,-1 0 1,0 1 0,0-1-1,0 1 1,0-1 0,0 1 0,-1-1-1,1 1 1,-1-1 0,0 1-1,1 0 1,-1-1 0,0 1-1,-1 0 1,1-1 0,0 1-1,-1-1 1,1 1 0,-1 0-1,0-1 1,0 1 0,0-1 0,0 0-1,0 1 1,-1-1 0,1 0-1,-1 0 1,-1 2 0,-14 13 10,14-14-12,0 1 1,-1-1 0,1 0-1,-1 0 1,1-1-1,-1 1 1,-8 3 0,-73 46 23,82-50-17,0 0 0,0 0 1,0 0-1,0 0 0,0 1 0,1-1 1,-1 1-1,1-1 0,0 1 0,0 0 1,0 0-1,0 0 0,0 0 0,0 0 1,1 0-1,-1 1 0,1-1 1,0 1-1,0-1 0,1 1 0,-1-1 1,1 1-1,-1 4 0,1 3 40,0-9-39,-1 0-1,1 0 1,0 0-1,0 1 0,0-1 1,0 0-1,1 0 0,-1 0 1,0 0-1,1 0 1,0 0-1,-1 0 0,1 0 1,0 0-1,0-1 0,0 1 1,0 0-1,0 0 1,1-1-1,-1 1 0,0 0 1,1-1-1,2 2 0,1 1 0,0 0-1,1-1 0,0 1 1,0-1-1,0-1 0,0 1 1,0-1-1,0 0 0,1-1 0,-1 1 1,1-1-1,-1-1 0,1 1 1,-1-1-1,1 0 0,0 0 1,6-2-1,-9 1-71,1 1 0,-1-1 1,0 0-1,1-1 0,-1 1 0,0-1 1,0 0-1,0 0 0,0 0 0,0 0 1,0-1-1,-1 1 0,1-1 0,-1 0 1,0 0-1,0-1 0,0 1 0,0 0 1,0-1-1,-1 0 0,0 0 0,0 0 0,0 0 1,0 0-1,1-6 0,0-7-316,5 6 24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24.1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1640,'62'5'803,"-52"-2"-753,-1 0 1,0 1-1,0 0 0,0 1 1,0 0-1,-1 0 0,0 1 0,0 0 1,0 1-1,-1-1 0,0 1 1,0 1-1,-1-1 0,0 1 1,0 0-1,-1 1 0,0 0 1,0-1-1,-1 1 0,5 15 1,-5-5 38,-1 0 0,2 25 0,-5-38-74,0-1 0,0 1 0,0-1 0,-1 1 0,0-1 0,0 1 0,0-1 0,-1 1 0,0-1 0,0 0 0,0 0 0,-6 8 0,-2 9 40,9-20-51,0 0-1,1 1 1,-1-1 0,-1 0-1,1 0 1,0 0 0,0 1-1,-1-1 1,1-1 0,-1 1-1,0 0 1,1 0 0,-1-1-1,0 1 1,-4 2 0,-6 4-3,-16 6-106,27-13 77,0-1 0,-1 1-1,1-1 1,0 0 0,0 0-1,0 0 1,0 0-1,-1 0 1,1 0 0,0 0-1,0 0 1,0 0 0,0-1-1,-1 1 1,1 0 0,0-1-1,0 1 1,0-1-1,0 1 1,-1-2 0,-11-24-1052,13 26 1070,-7-14-361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24.9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1604,'8'6'147,"-1"0"1,1-1-1,-1 0 0,2 0 1,-1-1-1,0 0 0,15 4 1,21 13-11,-2 2-7,150 77 411,-85-49-343,149 97 1,-200-109-145,-2 2 0,86 88 0,-6-6 68,-39-31-34,-69-67-57,-7-11-13,-18-12-16,1-1 0,0 1 0,0-1 1,0 1-1,1-1 0,-1 0 0,0 0 1,0 0-1,1 0 0,-1 0 0,0-1 1,1 1-1,-1-1 0,1 1 0,-1-1 1,1 0-1,-1 0 0,1 0 0,3-1 1,-4 1-3,10 1-252,-8 2-503,-13-2-84,3-1 431,5 0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43.9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 1652,'29'0'804,"-21"-1"-767,-1 1 0,0 0 0,0 0 0,0 0 0,1 1 0,-1 0-1,0 1 1,0 0 0,0 0 0,0 0 0,-1 1 0,1 0 0,0 0 0,-1 0 0,0 1-1,0 0 1,0 0 0,0 1 0,-1 0 0,6 6 0,3 4 19,-9-10-35,0 0 0,0 0 0,-1 1 0,1 0 0,-1 0 0,0 0 1,-1 1-1,0-1 0,0 1 0,4 12 0,-2 4 58,-1 0 1,0 0-1,-1 35 0,-4-45-49,0 0-1,-1 0 0,-1 0 0,0-1 0,-1 1 1,0-1-1,-1 0 0,0 0 0,-10 16 0,12-24-19,1 0 0,-1 0 0,0-1 0,0 1 0,0-1 0,0 0-1,0 1 1,-5 2 0,-5 4 13,6-3-5,7-7-19,-1 1 1,1 0 0,-1-1-1,1 1 1,-1-1 0,0 1 0,0-1-1,1 1 1,-1-1 0,0 0 0,0 1-1,1-1 1,-1 0 0,0 1 0,0-1-1,0 0 1,0 0 0,1 0-1,-1 0 1,0 0 0,0 0 0,0 0-1,-1 0 1,-3 0 12,4 0-57,1 0 1,-1 0 0,0 1-1,1-1 1,-1 0-1,0 0 1,0 0 0,1 0-1,-1 0 1,0 0 0,1 0-1,-1-1 1,0 1-1,1 0 1,-1 0 0,0 0-1,1-1 1,-1 1-1,0 0 1,1-1 0,-1 1-1,1 0 1,-1-1 0,1 1-1,-1-1 1,1 1-1,-1-1 1,1 1 0,-1-1-1,1 1 1,0-1-1,-1 0 1,1 1 0,0-1-1,-1 0 1,1 1 0,0-1-1,0 0 1,0 1-1,0-1 1,0 0 0,0 1-1,0-1 1,0 0-1,0 1 1,0-1 0,0 0-1,0 1 1,0-2 0,0-3-312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25.2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183 0 1604,'-55'20'816,"48"-19"-762,1 1 1,-1 0-1,1 0 1,-1 1 0,1-1-1,0 1 1,0 1-1,0-1 1,0 1 0,-5 5-1,6-5-15,1 0-1,-1 1 0,1 0 1,0 0-1,0 0 0,0 0 1,1 1-1,0-1 0,0 1 1,0 0-1,1 0 0,0 0 1,0 0-1,0 0 0,1 1 1,0-1-1,0 0 0,0 1 1,2 12-1,-1-15-24,0-1-1,1 1 1,0 0-1,0 0 1,0-1 0,0 1-1,0-1 1,1 1-1,0-1 1,-1 0-1,1 1 1,1-1 0,-1 0-1,0 0 1,1-1-1,-1 1 1,1 0 0,0-1-1,0 0 1,0 1-1,0-1 1,0 0 0,1-1-1,-1 1 1,0 0-1,1-1 1,0 0-1,-1 0 1,5 1 0,-3-1-23,0 0 0,0 0 0,0 0 1,0-1-1,0 1 0,0-1 0,0 0 0,0-1 1,-1 1-1,1-1 0,0 0 0,0-1 1,0 1-1,-1-1 0,1 0 0,0 0 1,-1 0-1,0 0 0,0-1 0,1 0 1,-1 0-1,3-4 0,13-13-380,12-17-1165,-24 31 1208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25.6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118 28 1640,'0'-1'28,"0"0"1,0-1-1,0 1 0,0 0 1,0 0-1,-1 0 0,1 0 1,0 0-1,-1 0 0,1-1 1,-1 1-1,0 0 0,1 0 0,-1 1 1,0-1-1,1 0 0,-1 0 1,0 0-1,0 0 0,0 1 1,0-1-1,0 0 0,0 1 1,0-1-1,0 0 0,0 1 0,0 0 1,0-1-1,0 1 0,0-1 1,0 1-1,-1 0 0,1 0 1,0 0-1,0 0 0,-2 0 1,-4 0 32,1 0 0,-1 1 0,0 0 0,1 0 0,-10 3 0,9-3-31,6-1-26,0 0 0,0 0 1,0 1-1,-1-1 0,1 0 1,0 0-1,0 1 0,0-1 1,0 1-1,0-1 0,0 1 1,0-1-1,0 1 0,0 0 1,0-1-1,0 1 0,0 0 1,0 0-1,0 0 0,1-1 0,-1 1 1,0 0-1,0 0 0,1 0 1,-1 0-1,1 1 0,-1-1 1,1 0-1,0 0 0,-1 0 1,1 0-1,0 0 0,0 1 1,0-1-1,0 0 0,0 1 1,-4 15 28,4-16-32,0-1 0,-1 1 0,1 0 1,0 0-1,0 0 0,0 0 0,0 0 0,0 0 1,0 0-1,0-1 0,0 1 0,0 0 0,0 0 1,0 0-1,1 0 0,-1 0 0,0 0 1,0-1-1,1 1 0,-1 0 0,1 0 0,-1 0 1,1-1-1,-1 1 0,1 0 0,-1-1 0,1 1 1,0 0-1,-1-1 0,1 1 0,0-1 0,0 1 1,0-1-1,-1 1 0,2-1 0,14 13 8,0-1 0,1 0-1,0-2 1,1 0 0,27 11-1,-41-20 10,0 1 1,-1-1-1,1 1 0,-1 0 0,1 0 0,-1 1 0,0-1 1,0 1-1,0 0 0,0-1 0,0 1 0,-1 1 0,1-1 0,-1 0 1,0 0-1,0 1 0,0 0 0,0-1 0,-1 1 0,0 0 0,1 0 1,-1-1-1,0 1 0,-1 0 0,1 0 0,-1 5 0,0-8-11,-1 0 0,1 0 0,0-1 0,-1 1 0,1 0 0,-1 0-1,0-1 1,1 1 0,-1 0 0,0-1 0,1 1 0,-1 0 0,0-1-1,0 1 1,0-1 0,1 0 0,-1 1 0,0-1 0,0 1 0,0-1-1,0 0 1,0 0 0,0 0 0,0 1 0,1-1 0,-1 0 0,0 0 0,-2 0-1,-41 2 97,17-1-83,-25 0-196,26-3-239,25 2 215,0 0 136,0-1 0,1 1 0,-1-1 0,0 1 1,1-1-1,-1 1 0,1-1 0,-1 0 0,1 1 0,-1-1 0,1 0 1,0 0-1,-1 1 0,1-1 0,0 0 0,0 0 0,-1 1 0,1-1 0,0-1 1,0-3-305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26.0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97 1 1624,'-7'4'97,"0"1"0,0 1 0,0-1 1,1 1-1,-1 0 0,2 1 0,-1 0 0,0-1 0,1 2 0,1-1 0,-1 1 0,1-1 0,0 1 1,1 0-1,-4 13 0,6-15-74,-1-1-1,1 1 1,0-1 0,0 1-1,1-1 1,0 1 0,0 0 0,0-1-1,1 1 1,-1 0 0,1-1-1,1 1 1,-1-1 0,1 1 0,0-1-1,0 0 1,0 0 0,1 0-1,0 0 1,0 0 0,0-1 0,1 1-1,0-1 1,7 8 0,-7-10-74,-1 0 1,0 0-1,1 0 0,-1 0 1,1 0-1,0-1 1,-1 1-1,1-1 0,0 0 1,0 0-1,0-1 1,0 1-1,0-1 1,0 0-1,0 0 0,0 0 1,0-1-1,0 1 1,0-1-1,-1 0 1,1 0-1,0 0 0,0-1 1,-1 1-1,1-1 1,0 0-1,-1 0 1,0 0-1,0 0 0,1-1 1,-1 1-1,0-1 1,-1 0-1,6-6 1,0-1-298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26.4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1772,'7'29'992,"37"97"112,-42-88-914,-3-36-179,1 1 1,0-1-1,-1 1 0,1-1 1,0 0-1,1 1 1,-1-1-1,0 0 0,0 1 1,1-1-1,0 0 0,-1 1 1,1-1-1,0 0 0,2 4 1,3 8-167,-10-28-534,4-6-710,0 11 1050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26.8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 1680,'28'-1'449,"-21"0"-390,-1 0 0,1 1 1,0 0-1,0 0 0,0 1 0,0 0 1,-1 0-1,1 0 0,0 1 0,-1 0 1,1 0-1,-1 1 0,0 0 0,0 0 1,7 5-1,-3 0 1,-1 0 1,0 0-1,-1 1 1,0 0-1,0 1 0,-1 0 1,0 0-1,-1 0 1,0 1-1,-1 0 1,8 21-1,-11-25-39,0-1 0,-1 1 1,1 0-1,-1 0 0,0-1 0,-1 1 0,0 0 0,0 0 1,0 0-1,-1 0 0,0 0 0,0-1 0,-1 1 0,0 0 1,0-1-1,0 1 0,-1-1 0,0 0 0,0 0 1,-1 0-1,0 0 0,-5 6 0,5-8-62,-1 0-1,-1 0 1,1 0-1,-1-1 1,1 0-1,-1 0 1,0-1-1,0 1 1,0-1-1,0 0 1,-1-1-1,1 0 1,0 0-1,-1 0 1,1-1-1,-1 1 1,1-2-1,-1 1 1,1-1-1,0 0 1,-7-2-1,12 3 6,1 0 3,-1 0-1,1 0 1,0 0 0,-1 0 0,1 0 0,-1 0-1,1-1 1,0 1 0,-1 0 0,1 0-1,0 0 1,-1-1 0,1 1 0,0 0-1,-1 0 1,1-1 0,0 1 0,0 0 0,-1-1-1,1 1 1,0 0 0,0-1 0,0 1-1,-1 0 1,1-1 0,0 1 0,0 0-1,0-1 1,0 1 0,0-1 0,0 1-1,0 0 1,0-1 0,0 1 0,0-1 0,0-7-339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34.5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77 1624,'0'0'1890,"0"-44"-1324,1 43-560,-1 0 0,0 0 1,0 0-1,1 0 0,-1 0 0,0 0 1,1 0-1,-1 0 0,1 0 0,-1 0 1,1 0-1,-1 0 0,1 1 1,0-1-1,0 0 0,-1 1 0,1-1 1,0 0-1,0 1 0,0-1 0,-1 1 1,1-1-1,2 0 0,32-9 58,-29 9-60,0 0-1,0 1 0,0 0 1,0 0-1,0 0 1,0 1-1,0 0 1,0 0-1,11 4 0,-9 0 5,-6-5-6,1 1-1,-1 0 0,0 0 1,0 0-1,0 0 0,-1 0 0,1 0 1,0 1-1,0-1 0,-1 0 0,1 1 1,0 0-1,-1-1 0,0 1 0,1 0 1,-1 0-1,0 0 0,0 0 1,0 0-1,0 0 0,0 2 0,17 55 23,-19-57-23,0 0 0,1 1-1,-1-1 1,0 0 0,0 0-1,0 0 1,-1 0 0,1 0-1,0 0 1,-1 0 0,0 0-1,1 0 1,-1-1 0,-3 3-1,-33 26 3,30-24-3,0 1 1,1-1 0,0 1-1,1 1 1,-1 0 0,1 0 0,1 0 0,0 0-1,-8 16 1,-1 4-1,12-25 0,1 0 0,0 0 0,1 1 0,-1-1 0,0 0 0,1 1 0,0-1 0,0 5 0,-3 12 0,3-19 0,0-1 0,0 0 0,0 1 0,0-1 0,0 1 0,0-1 0,0 0 0,1 1 0,-1-1 0,0 1 0,0-1 0,0 0 0,0 1 0,1-1 0,-1 0 0,0 1 0,0-1 0,1 0 0,-1 1 0,0-1 0,1 0 0,-1 0 0,0 1 0,1-1 0,-1 0 0,0 0 0,1 0 0,-1 1 0,1-1 0,8 5 0,-5-3 2,1 0-1,0-1 1,0 1-1,0-1 0,0 0 1,0 0-1,0-1 0,0 1 1,0-1-1,0 0 1,6-1-1,9 1 8,-18 0-5,15-19-432,-16 15 266,1 0-1,-1 0 1,1 0-1,0 0 0,0 1 1,0-1-1,0 1 1,4-4-1,2-5-422,-1 6 235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34.9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29 1724,'0'0'490,"35"0"558,-17 1-915,-1-2 0,1 0 1,-1-1-1,19-4 0,-19 2-104,1 1 0,0 1 0,0 1-1,25 1 1,-36 0-52,9-6-1944,-16 2 1617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35.3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1620,'0'29'591,"-1"6"-230,2-1 0,6 39 0,-4-45-167,-1 1 1,-3 52 0,-1-18 78,1-61-262,9 0-1,-7-2-31,-1-34-1122,-8 4 233,8 21 552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35.6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1716,'7'30'903,"-3"-14"-732,-2-1-1,0 1 1,0 0-1,-2 28 1,0-43-165,-1 56 225,0-21-98,1 0 0,9 68 0,-8-69-72,-1-32-54,-1 0 1,1 0-1,0 0 0,0 0 1,0 0-1,0 0 1,1 0-1,-1 0 0,1 0 1,-1 0-1,1 0 1,0-1-1,0 1 0,3 4 1,0 0 63,-6-23-172,2-58-2105,0 65 1862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36.0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40 1640,'12'-5'327,"-1"0"0,1 0 0,0 2 0,0-1-1,0 2 1,23-3 0,75 0 19,-93 0-2514,-24 5 1834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16.1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1632,'27'37'280,"-21"-29"-240,0 1 0,0-1 0,1 0 0,-1-1 0,2 0 0,14 12 0,272 191 588,-207-152-472,-62-39-98,2 0 1,37 18-1,0 1 47,330 197 445,-255-152-256,-130-77-267,-6-5-17,-1 1 0,0-1 0,1 1 1,-1-1-1,1 0 0,0 0 0,-1 0 1,1 0-1,5 1 0,2 3-2124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36.3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45 1684,'129'-5'2248,"-68"-5"-2015,-61 10-284,1 0 1,0 0-1,-1-1 1,1 1-1,-1 0 1,1-1-1,-1 1 1,1 0-1,0-1 1,-1 1-1,1 0 0,-1-1 1,0 1-1,1-1 1,-1 1-1,1-1 1,-1 0-1,0 1 1,1-1-1,-1 1 0,0-1 1,0 1-1,1-1 1,-1 0-1,0 1 1,0-1-1,0 0 1,0 1-1,0-1 1,0 0-1,0 1 0,0-1 1,0 0-1,0 1 1,0-1-1,0 1 1,0-1-1,-1 0 1,1-3-158,0-1-130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36.7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 16 1724,'5'-2'118,"1"-1"-1,-1 1 1,1 0-1,0 0 1,0 1-1,-1-1 1,1 1-1,0 1 1,0-1-1,0 1 0,0 0 1,11 2-1,-14-2-102,1 1-1,0 0 0,0-1 0,-1 2 0,1-1 1,-1 0-1,1 1 0,-1 0 0,0 0 0,0 0 1,1 0-1,-1 0 0,-1 0 0,1 1 0,0 0 1,-1-1-1,1 1 0,-1 0 0,0 0 0,0 1 0,3 4 1,-4-5-11,0 0 0,-1 1 0,1-1 0,-1 1 0,1-1 0,-1 1 0,0-1 0,0 0 0,-1 1 0,1-1 0,-1 1 1,0-1-1,0 1 0,0-1 0,0 0 0,0 0 0,-1 0 0,1 1 0,-3 2 0,1-1-4,-1 0 1,1 0-1,-1 0 0,0 0 1,0 0-1,-1-1 0,1 0 1,-1 0-1,-7 5 0,11-9-1,-17 5 10,11-9-9,5 4 0,-2 0 13,7 0-5,-2 0 15,-5 0 13,7-1-21,5-7 109,-8 7-120,1 1-1,-1-1 1,0 1 0,1-1-1,-1 1 1,0 0 0,1-1-1,-1 1 1,1-1 0,-1 1-1,1 0 1,-1-1 0,1 1-1,-1 0 1,1 0 0,-1-1-1,1 1 1,0 0 0,-1 0-1,1 0 1,-1 0 0,1-1-1,0 1 1,50-8 191,-29 8-162,-17-1-24,0 1 0,0 0 0,0 0 0,1 0 0,-1 1 0,0 0 0,7 2 0,-10-2-6,1 1 0,0-1 0,-1 1 0,0 0 1,1 0-1,-1 0 0,0 0 0,0 0 0,0 0 0,0 0 0,0 1 0,-1-1 0,1 1 0,-1-1 1,1 1-1,1 4 0,0 0 2,-1 0 0,1 0 0,-1 0 0,0 1 0,-1-1 1,0 1-1,0-1 0,0 1 0,-1-1 0,0 1 0,-1-1 0,1 1 1,-3 9-1,1-13-3,1 0 0,-1 0 0,1 0 0,-1 0 0,0 0 0,0-1 0,-1 1-1,1-1 1,-1 1 0,0-1 0,0 0 0,0 0 0,0 0 0,0-1 0,-1 1 0,1-1 0,-1 1 0,1-1 0,-1-1 0,0 1 0,0 0 0,0-1 0,0 0 0,0 0 0,-5 1 0,-1-1 1,0 0 0,0-1 0,0 0 0,0 0 0,-13-3 0,-18 0-64,37 2-39,0 0 0,1 1 0,-1-2 0,1 1 0,-1 0 0,1-1 0,-1 0 0,1 1 0,0-1 0,0 0 0,0-1 0,0 1 0,0-1 0,0 1 0,1-1 0,-1 0 0,1 0 0,0 0 0,0 0 0,0 0 0,0-1 0,0 1 0,-1-5 0,3-2-240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10.9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89 1134 1672,'-3'-3'91,"0"-1"0,1 1-1,-1-1 1,1 0 0,0 0 0,0 1-1,0-1 1,1-1 0,-1 1 0,1 0 0,0 0-1,0 0 1,1-1 0,-1-5 0,0 6-56,1 0 0,-1 1 0,0-1 1,-1 0-1,1 0 0,0 0 0,-4-5 1,3 4-9,-1 1 1,1 0 0,1-1 0,-1 0 0,1 1-1,0-1 1,0 0 0,0-5 0,0 3 0,0-1 1,0 0 0,-1 0 0,0 0-1,-4-9 1,3 10-10,0-1 1,1-1-1,0 1 0,1 0 0,-1-11 1,-7-65 124,9 57-109,-1 11-8,1 0 0,0 0-1,2 0 1,4-25 0,-4 21 1,-2 18-25,0 1-1,0-1 1,0 0-1,0 1 0,0-1 1,1 0-1,-1 1 1,0-1-1,1 1 1,-1-1-1,1 1 0,0-1 1,-1 0-1,1 1 1,0 0-1,1-3 0,1 1 4,-1-1 0,1 0 1,-1 0-1,0 0 0,-1 0 0,1 0 0,-1 0 0,2-7 0,13-29 19,2 3 9,-16 31-31,1 0 0,-1 1 1,1-1-1,0 1 0,0-1 0,6-7 0,5-4 4,-12 14-5,0 0-1,1 0 1,-1 0-1,1 1 1,-1-1 0,1 1-1,0-1 1,5-2-1,0-1 0,0 1 0,-1-1 0,1 0 0,6-9 0,28-21 1,45-35 6,36-13-2,-92 70-5,-25 12-2,0 0 1,0-1-1,0 1 0,0-1 0,-1-1 0,1 1 0,7-8 0,-9 8 1,0 1 0,1 0 0,-1 0 0,0 0 0,1 0 0,-1 1 0,1-1 0,5 0 0,25-9 0,26-13 6,-55 21-1,-2 1-5,0 0 1,0 1-1,0-1 1,0 1-1,0 0 0,0 0 1,0 0-1,0 0 1,0 1-1,1 0 0,4 0 1,8-7-3,-6 0 6,-4 5 1,0-1-4,-5 2-5,-37-9-978,2-9-447,31 14 1112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11.4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1620,'4'3'86,"-1"0"-1,1 0 1,0 0-1,0-1 1,0 0 0,0 0-1,0 0 1,7 3-1,7-1 60,-1 0 0,1-1 0,0-1-1,-1 0 1,1-1 0,0-1 0,28-4-1,19 1 207,-62 5-323,1 1 0,-1-1 0,0 1 0,0 0 0,0-1 0,0 1 0,-1 1 0,1-1 0,-1 0 0,0 1 0,3 4 0,4 30 49,-7-22-61,-1-15-15,-1 1 0,0-1 0,1 0 0,-1 0 0,0 0 0,0 0 0,0 1 0,0-1 0,0 0 0,0 0 1,0 0-1,0 1 0,0-1 0,-1 0 0,1 0 0,-1 0 0,1 0 0,0 0 0,-1 0 0,0 0 0,1 0 0,-2 2 0,-10 16 16,0 1 0,-23 24-1,30-38-12,0 0-1,1 0 1,0 1-1,0-1 1,1 1-1,-1 0 1,1 0-1,1 0 1,0 0-1,0 0 1,0 1-1,1-1 0,0 1 1,-1 8-1,2-15-5,0-1-9,0-1 6,0 1-1,0 0 0,0 0 0,0 0 1,0 0-1,0-1 0,0 1 0,0 0 1,0 0-1,0 0 0,0 0 0,0 0 1,0 0-1,0-1 0,0 1 0,-1 0 1,1 0-1,0 0 0,0 0 0,0 0 1,0 0-1,0 0 0,0 0 0,-1 0 1,1-1-1,0 1 0,0 0 0,0 0 1,0 0-1,0 0 0,-1 0 0,1 0 1,0 0-1,0 0 0,0 0 0,0 0 1,-1 0-1,1 0 0,0 0 0,0 0 1,0 0-1,0 0 0,0 0 0,-1 1 1,1-1-1,0 0 0,0 0 0,0 0 1,0 0-1,-1 0 0,-1-8-1883,2 4 1506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13.0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 55 1620,'0'0'1152,"-2"-35"-204,2 34-936,0 1-1,-1 0 0,1-1 0,0 1 0,0 0 1,-1-1-1,1 1 0,0-1 0,0 1 0,0-1 1,-1 1-1,1-1 0,0 1 0,0 0 0,0-1 1,0 1-1,0-1 0,0 1 0,0-1 0,0 1 1,0-1-1,0 1 0,0-1 0,1 1 0,-1-1 1,0 0-1,4-6 202,74 12-81,-76-4-131,1-1 0,-1 1 0,0 0 0,0 0 0,0 0 0,0 0 0,0 1 0,0-1 0,0 1 0,0-1 0,0 1 0,0-1 0,-1 1 0,1 0 0,-1 0-1,3 3 1,4 19 7,-8-20-6,-1 1-1,0 0 0,0-1 0,0 1 0,-1-1 1,1 0-1,-1 1 0,0-1 0,-1 0 0,1 0 1,-1 0-1,1 0 0,-1-1 0,0 1 0,-1-1 1,1 0-1,0 0 0,-1 0 0,-5 4 0,3-3 1,1 0-1,0 1 0,1 0 0,-1 0 0,-5 8 1,2 9-8,8-20 6,-1 0 0,1 1-1,-1-1 1,1 0 0,-1 1-1,0-1 1,0 0 0,0 0-1,0 0 1,-1 0 0,1 0-1,0 0 1,-1 0 0,1 0-1,-5 2 1,5-3 0,0 0 0,0 0 0,0 1 0,0-1 0,0 0 0,0 0 0,0 1 0,0-1 0,0 0-1,0 1 1,1-1 0,-1 1 0,0-1 0,1 1 0,0-1 0,-1 1 0,1-1 0,0 1 0,0 0 0,0 1 0,-3 39-4,3-41 5,0 0 0,0 0-1,0 0 1,0 0-1,0 1 1,0-1-1,0 0 1,0 0-1,0 0 1,1 0 0,-1 0-1,0 0 1,1 0-1,-1 0 1,1 1-1,-1-1 1,1-1 0,-1 1-1,1 0 1,0 0-1,0 0 1,-1 0-1,1 0 1,0-1-1,1 2 1,33 1 21,-11-4-19,-14 2-22,-9-1 13,-1 0 1,1 0-1,0 1 1,0-1-1,-1 0 0,1 0 1,0 0-1,0 0 1,0 0-1,-1 0 0,1 0 1,0 0-1,0 0 0,0 0 1,-1-1-1,1 1 1,0 0-1,0 0 0,-1-1 1,1 1-1,0 0 1,-1-1-1,1 1 0,0-1 1,-1 1-1,1-1 1,-1 1-1,1-1 0,-1 0 1,1 1-1,-1-1 1,1 0-1,-1 1 0,1-1 1,-1-1-1,26-12-2195,-17 9 1855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14.3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1260 865 1688,'1'-1'53,"0"0"0,1 0-1,-1-1 1,0 1 0,0 0 0,0 0-1,0-1 1,0 1 0,0-1-1,0 1 1,0-1 0,0 1 0,-1-1-1,1 1 1,0-1 0,-1 0 0,0 1-1,1-1 1,-1 0 0,0 1-1,0-1 1,0 0 0,0-2 0,9-23 317,-18-89 162,8 110-520,0 1 1,0-1 0,0 0-1,-1 1 1,0-1 0,0 1-1,0-1 1,-1 1 0,0 0-1,-5-8 1,5 8-3,-1 0 0,1 0 0,1 0-1,-1 0 1,1-1 0,0 1 0,0-1 0,0 1-1,1-1 1,-1-10 0,-16-37 45,17 49-52,0 1 1,0-1 0,-1 1 0,1-1-1,-1 1 1,0 0 0,0 0 0,0 0 0,-1 0-1,1 0 1,-5-3 0,-11-17 20,-13-10-3,11 13-12,10 10-3,0 0 0,-1 1 0,0 0 0,-1 0 0,0 1 0,0 1 0,-1 0 0,0 0 0,0 2-1,-18-6 1,-46-20-12,26 8 11,-20-16 6,15 12-12,0 3 1,-2 2 0,-96-23 0,105 31 1,31 11 0,1 0 0,-1 1-1,1 0 1,-26 2 0,20 1-1,1-2 1,-30-4-1,-34-13 31,43 18-11,17-2-10,1 3 16,24-1-30,27-20-2437,-17 16 2106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14.8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263 1 1668,'0'0'322,"-7"0"80,-27 8 61,-62 27 0,69-25-375,1 0 110,-43 23 1,68-30-165,0 1 1,1-1-1,-1 0 1,1 0-1,0 1 1,-1-1-1,2 0 1,-1 0-1,1 5 1,-1 0 21,1-5-48,-1 1-1,1-1 0,0 0 0,0 0 0,0 1 1,1-1-1,-1 0 0,1 0 0,-1 0 0,1-1 1,0 1-1,0 0 0,0-1 0,1 1 0,-1-1 1,3 3-1,54 39 40,-25-19-23,-25-17-17,0-1 0,1 0 0,0 0 1,11 4-1,-19-11-3,2 0-88,-7 0-122,9 0-373,-5 0 535,-1 0 1,1 0-1,-1 0 1,0 0-1,1 0 1,-1 0-1,1 0 1,-1-1-1,0 1 1,1 0-1,-1 0 1,1 0-1,-1-1 1,0 1-1,1 0 1,-1 0-1,0-1 1,1 1-1,-1 0 1,0-1-1,0 1 1,1-1-1,-1 1 1,0 0-1,0-1 1,0 1-1,1-1 1,-1 1-1,0 0 1,0-1 0,0 1-1,0-2 1,0-2-323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15.8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10 112 1680,'-2'14'661,"-1"-12"-212,-1-22-55,21-53-266,-12 60-119,-4 12-7,-1 0 0,1 0-1,-1 0 1,1 0 0,-1 0-1,1 0 1,-1 0 0,0 0-1,0 0 1,1 0 0,-1 0-1,0 0 1,0 0 0,0-1-1,0 1 1,0 0 0,0 0-1,-1-2 1,8 3 53,-6 1-38,0-1-1,0 1 0,0 0 0,0-1 0,0 1 1,-1 0-1,1 0 0,0 0 0,-1 0 1,1 0-1,0-1 0,-1 1 0,1 0 1,-1 0-1,1 1 0,-1-1 0,0 0 0,0 0 1,1 0-1,-1 0 0,0 0 0,0 2 1,8 47 212,0 0-108,-2-27-81,2 0-1,0-1 1,12 22-1,-14-30-19,-1 1 0,7 27-1,7 18 18,-18-59-36,-1 0 0,1-1 1,-1 1-1,0 0 1,1-1-1,-1 1 0,0 0 1,1-1-1,-1 1 0,0 0 1,0 0-1,0-1 0,1 1 1,-1 0-1,0 0 0,0-1 1,0 1-1,0 0 1,-1 0-1,1-1 0,0 1 1,0 0-1,0 0 0,0-1 1,-1 1-1,1 0 0,0 0 1,-1-1-1,1 1 0,-1 0 1,1-1-1,-1 1 1,1-1-1,-1 1 0,1-1 1,-1 1-1,1-1 0,-1 1 1,0-1-1,1 1 0,-1-1 1,0 0-1,1 1 0,-1-1 1,0 0-1,0 0 1,1 1-1,-1-1 0,0 0 1,0 0-1,1 0 0,-1 0 1,0 0-1,-1 0 0,-118 5 1,119-5 2,-1 0-5,-4 0 0,5 0 11,36 0-1,140 0-4,-126-15 17,-48 15-36,-1-11-2440,0 7 2096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43.2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 1763 1644,'0'0'262,"-7"-25"302,6 23-540,0 0-1,0 1 1,0-1-1,1 0 1,-1 0-1,1-1 1,0 1-1,0 0 1,0 0-1,0 0 1,0 0-1,0 0 1,0 0-1,0 0 1,1 0-1,0-3 1,0 2-11,0 1 0,-1-1 0,0 1 0,1-1 0,-1 1 0,0-1 0,0 1 0,0-1 0,-1 1 0,1-1 0,-1 1 0,0-5 0,-2-3 9,0 0 1,1 0-1,0 0 0,1 0 1,0-1-1,0 1 0,1 0 1,1-1-1,1-12 0,0-18 52,-1 26-49,1 0-1,0 0 1,1 1-1,1-1 0,8-24 1,1 1 14,21-35 51,-29 61-78,0 1 0,1-1 1,1 1-1,10-15 0,3-4 12,32-35 35,-14 17-33,63-63 0,-22 27-13,-18 30-3,-50 43-9,1 0 1,25-17-1,-27 21 4,1 0 0,-2-1 0,1-1 0,-1 0-1,11-12 1,-12 13-5,2 0 1,-1 0-1,1 1 0,0 1 0,16-9 0,-21 12-1,205-124 6,-186 112-6,-2 3 4,42-19 0,-7 2-1,-45 21-1,1 2 0,1-1 0,21-7 0,62-25 31,110-29 15,-4 14-60,-187 50 18,40-12 16,84-13-1,18-1 18,-106 23-5,69 0 0,-77 5-16,-1-3 0,43-10-1,-78 14-14,55-1-20,-54 3 19,-1-1 1,1 0-1,-1-1 0,1 1 0,8-3 0,-4 0 15,-1 2-1,1-1 1,16 1-1,17-2 10,83-11 27,-109 11-47,0 1 1,38 1 0,-33 1 4,25-2 9,1-2-1,63-14 0,-55 11 6,92-1-1,-55 1 7,-96 5-29,0 1-5,-35-37-2148,26 32 1780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43.6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1724,'0'0'616,"26"20"-47,8 7-248,1-2 1,53 30-1,-86-54-311,0 0-1,0 0 0,0 0 1,1 1-1,-1-1 1,0 1-1,-1-1 1,1 1-1,0 0 1,0 0-1,-1-1 1,1 1-1,-1 1 1,0-1-1,1 0 1,-1 0-1,0 0 1,0 1-1,-1-1 1,1 0-1,0 5 1,4 5 7,-5-11-15,1-1-1,-1 1 1,1 0-1,-1-1 1,1 1-1,-1 0 1,0 0-1,1 0 0,-1-1 1,0 1-1,0 0 1,0 0-1,0 0 1,0-1-1,1 1 1,-2 0-1,1 0 1,0 0-1,0 0 0,0 0 1,0-1-1,0 1 1,-1 0-1,1 1 1,-3 12 30,3-12-27,0 0 0,0 0-1,0 0 1,0 0-1,0 0 1,-1-1-1,1 1 1,-1 0-1,1 0 1,-1-1 0,0 1-1,-1 3 1,-6 8 15,5-7-12,1-1-1,-1 0 0,-1 1 0,1-1 1,-1-1-1,0 1 0,0 0 1,0-1-1,-1 0 0,-9 7 0,3-4 0,1 0-1,0 1 1,-15 15-1,1-1 8,18-17-14,6-4-2,-1 0 0,0 0 0,0 0 0,0 0-1,0-1 1,0 1 0,0 0 0,0-1 0,0 1 0,-1-1-1,1 1 1,0-1 0,0 1 0,0-1 0,-1 0 0,1 0-1,0 0 1,0 1 0,0-1 0,-1-1 0,1 1 0,-2 0-1,2 0-53,0 0-15,0-1-1,1 1 1,-1-1 0,1 1-1,-1-1 1,1 1-1,-1-1 1,1 1-1,-1-1 1,1 1-1,-1-1 1,1 0-1,0 1 1,-1-1 0,1 0-1,0 1 1,0-1-1,0 0 1,-1 0-1,1 1 1,0-1-1,0-1 1,0-3-326,0-4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16.6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193 1 1744,'-9'0'183,"2"0"-125,1-1 0,0 2 0,0-1-1,0 0 1,0 1 0,0 1 0,0-1 0,0 1-1,0-1 1,1 2 0,-8 3 0,4-1-20,0 0 0,1 1 0,0 0 0,0 0 0,0 1 0,1 0 0,-1 1 0,-7 11 0,12-14-22,0 0-1,0 0 0,0 0 1,1 0-1,0 1 1,0-1-1,0 1 0,1 0 1,0-1-1,0 1 1,0 0-1,1 0 0,0 0 1,0-1-1,0 1 1,3 11-1,-2-10-5,1 0 0,1 0-1,-1-1 1,1 1 0,0-1 0,1 1-1,-1-1 1,1 0 0,1 0 0,-1-1 0,1 1-1,0-1 1,0 0 0,0 0 0,1-1-1,0 1 1,0-1 0,0 0 0,8 3 0,-9-5-21,-1 0 1,1 0 0,0-1 0,0 0 0,0 0 0,0 0-1,0 0 1,0-1 0,0 0 0,0 0 0,0 0 0,0 0-1,0-1 1,0 0 0,0 0 0,0 0 0,0-1-1,-1 0 1,1 0 0,0 0 0,-1 0 0,0-1 0,1 0-1,-1 1 1,0-2 0,0 1 0,-1 0 0,7-7 0,14-25-902,-22 26 558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44.7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61 51 1736,'0'-2'47,"1"0"0,-1 0 0,0 0 0,0-1-1,1 1 1,0 0 0,-1 0 0,1 0 0,0 0 0,0 0 0,0 0-1,0 0 1,0 0 0,1 0 0,-1 1 0,0-1 0,1 0 0,0 1-1,-1-1 1,1 1 0,0 0 0,0-1 0,-1 1 0,1 0 0,0 0-1,0 0 1,0 0 0,1 1 0,-1-1 0,0 1 0,0-1 0,0 1-1,0 0 1,1-1 0,-1 1 0,0 0 0,0 1 0,4-1 0,4 1 12,-1 0 0,0 0 0,1 1 0,-1 0 0,0 1 0,0-1 0,0 2 1,13 6-1,-20-9-53,-1 0-1,1 1 1,0-1 0,0 1 0,-1-1 0,1 1-1,-1 0 1,0 0 0,1-1 0,-1 1 0,0 0-1,0 0 1,0 0 0,0 0 0,0 1 0,-1-1-1,1 0 1,-1 0 0,1 0 0,-1 1 0,0-1-1,0 0 1,0 0 0,0 1 0,0-1 0,-1 4-1,0 2 6,-1-1-1,0 0 0,0 0 1,-1 0-1,0 0 0,-6 10 0,8-14-7,-1 0-1,0-1 0,0 1 0,0-1 0,0 1 1,0-1-1,0 0 0,0 0 0,-1 0 1,1 0-1,-1 0 0,-5 2 0,2-2 1,1 0 0,-1-1 0,0 0 0,0 0 0,1 0 0,-1-1-1,-8 0 1,13 0 17,-6 0 8,17 0-25,0 0 0,1 1 0,-1 0 0,1 1 0,11 4 0,-18-5-3,0 0-1,0 1 1,0 0-1,0 0 0,-1 0 1,1 0-1,-1 1 1,1-1-1,-1 1 1,0 0-1,0 0 0,0 0 1,0 1-1,4 6 1,-4-4 1,-1 0 0,1 0 0,-1 0 0,0 0 0,-1 0-1,2 8 1,-4-11 0,1 1 0,-1-1 0,0 1 0,0-1 0,0 1 0,-1-1 0,1 1 0,-1-1 0,0 0 0,1 0 0,-2 0 0,1 0 0,0 0 0,0 0 0,-1-1 0,0 1 0,1-1 0,-1 0 0,0 0 0,0 0 0,0 0 0,-1 0 0,1 0 0,0-1 0,-6 2 0,-3 1 2,1 0-1,-1 0 0,0-2 1,-1 1-1,1-2 1,-20 1-1,22-2-23,1 0 0,-1-1 0,1 0 0,-12-4 1,19 5-32,0 0 1,1-1 0,-1 1 0,0-1 0,0 1 0,1-1 0,-1 0 0,0 0 0,1 0 0,-1 0 0,1 0-1,-1 0 1,1 0 0,0 0 0,-1-1 0,1 1 0,0 0 0,0-1 0,0 1 0,0-1 0,0 0 0,0 1-1,0-1 1,1 0 0,-1 1 0,1-1 0,-1 0 0,0-2 0,-6-12-794,6 7 481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11.5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 1624,'0'0'1486,"26"0"-1374,61-10 82,53 5 14,-118 5-185,-14-1-14,0 1-1,0 0 0,0 0 1,1 0-1,-1 1 0,0 1 1,-1-1-1,1 1 0,0 1 1,11 4-1,-9-2 8,0-1-1,0 0 1,1-1 0,0 0 0,12 1-1,-11-2-2,-1 1-1,0 0 1,1 0-1,-1 1 1,13 7-1,-14-7 4,0 1-1,1-1 0,0-1 0,11 2 0,-11-2-1,1 0 1,-1 0-1,-1 1 0,12 6 1,49 14 47,-57-18-46,-1 1 0,0 0 0,13 9 0,11 7 14,-14-8-18,1 1-1,34 32 1,-37-30-4,0-1 1,38 24-1,-53-37-4,0 0-1,-1 0 1,0 0-1,0 1 1,0-1-1,7 10 1,15 15 3,2 1 8,-24-24-13,1 1 1,1-1 0,-1 0-1,1 0 1,11 8-1,-12-10-2,-1 0 0,1 1-1,-1 0 1,-1 1-1,1-1 1,-1 1-1,4 6 1,12 14 5,-10-15-6,-5-8 2,-1 1 0,0 0 0,0 0 0,0 1 0,-1-1 0,0 1 0,0 0 0,0 0 0,4 9-1,1 7 0,-7-19 1,1 0 0,-1 0-1,0 0 1,0 0-1,-1-1 1,1 1-1,0 1 1,-1-1-1,1 0 1,-1 0 0,1 4-1,7 51 2,1-12 9,0-6-3,-6-29-8,-2-9 0,-1 0 0,1-1 1,-1 1-1,1 0 0,-1 0 0,0 0 0,1 0 0,-1 0 1,0 0-1,0 0 0,0 0 0,1 0 0,-1-1 0,0 1 1,0 0-1,0 0 0,-1 0 0,1 0 0,0 0 0,0 0 0,0 0 1,-1 0-1,1 0 0,-1 0 0,1 0 0,0-1 0,-1 1 1,0 0-1,1 0 0,-2 1 0,1 2 2,0 1 0,0 0-1,0 0 1,1 0 0,0-1 0,0 1 0,0 0 0,2 10-1,-1 0 2,-10 29 6,0-20 3,9-23-12,1-1 0,-1 0 0,0 0 1,0 0-1,0 1 0,0-1 0,0 0 0,0 0 0,0 0 0,0 1 1,0-1-1,0 0 0,0 0 0,0 1 0,0-1 0,0 0 0,0 0 0,0 0 1,0 1-1,-1-1 0,1 0 0,0 0 0,0 0 0,0 1 0,0-1 1,0 0-1,0 0 0,-1 0 0,1 0 0,0 0 0,0 1 0,0-1 0,0 0 1,-1 0-1,1 0 0,0 0 0,0 0 0,0 0 0,-1 0 0,1 0 1,0 0-1,0 1 0,0-1 0,-1 0 0,1 0 0,0 0 0,0 0 0,0 0 1,-1 0-1,1-1 0,-3 3 0,3-1-2,0 0 7,0 0-34,0-1 0,0 1 0,-1-1 1,1 0-1,0 1 0,0-1 0,0 1 0,0-1 0,-1 1 0,1-1 0,0 1 1,0-1-1,-1 0 0,1 1 0,0-1 0,-1 1 0,1-1 0,0 0 1,-1 0-1,1 1 0,-1-1 0,1 0 0,0 1 0,-1-1 0,1 0 0,-1 0 1,1 0-1,-1 0 0,1 1 0,-1-1 0,1 0 0,-1 0 0,1 0 0,-1 0 1,1 0-1,-1 0 0,1 0 0,-1 0 0,1-1 0,-1 1 0,1 0 0,-1 0 1,1 0-1,0 0 0,-2-1 0,2-9-844,0 5 503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12.4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257 1 1700,'0'0'1092,"24"0"-648,-47 1-386,-1 2 0,0 1-1,-43 12 1,51-11-49,1-1 0,0 0 0,-1-2 0,-24 3 0,39-6-3,-1 1 0,1 0-1,0 1 1,-1-1 0,1 0-1,-1 0 1,1 0 0,0 1-1,-1-1 1,1 1-1,0-1 1,-1 1 0,1 0-1,0-1 1,0 1 0,-1 0-1,1 0 1,0 0 0,0 0-1,0 0 1,0 0 0,0 0-1,0 0 1,1 0 0,-1 0-1,0 1 1,0-1 0,1 0-1,-1 1 1,1-1-1,-1 0 1,1 1 0,0-1-1,-1 1 1,1-1 0,0 0-1,0 3 1,-4 1 47,7-1-21,-3-2-19,1-1 1,0 1-1,-1 0 0,1 0 0,-1 0 0,0 0 0,0 0 0,0 0 0,1-1 0,-2 1 0,1 0 0,0 0 0,-1 2 0,2 17 74,6-10-58,2 0 1,-1-1-1,2 1 1,13 11 0,-10-10-8,-1 0 0,17 22 0,-17-17-10,21 34 12,-25-39-18,-7-11-6,0 0 1,-1-1 0,1 1 0,0 0-1,-1 0 1,1 0 0,-1 0 0,1 0 0,-1 0-1,1 1 1,-1-1 0,0 0 0,0 0 0,1 0-1,-1 0 1,0 0 0,0 0 0,0 2-1,3 0 6,-3-3-6,0 0 0,0 0 1,-1 0-1,1 0 0,0 0 0,0 0 0,0 0 0,0 0 0,0 0 1,0 0-1,0 0 0,0 0 0,0 0 0,0 1 0,0-1 0,-1 0 1,1 0-1,0 0 0,0 0 0,0 0 0,0 0 0,0 0 1,0 0-1,0 0 0,0 0 0,0 1 0,0-1 0,0 0 0,0 0 1,0 0-1,0 0 0,0 0 0,0 0 0,0 0 0,0 1 0,0-1 1,0 0-1,-1 0-5,1-20-2198,0 15 1831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30.1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2 928 1692,'0'0'834,"0"-39"-196,-1 27-567,1 6-28,0-1 0,0 1 0,0-1 0,1 1 0,0 0 0,0-1-1,4-9 1,3-7 57,-7 19-89,0 0-1,0 0 1,0 1-1,1-1 1,-1 1-1,1-1 1,0 1 0,0 0-1,4-5 1,38-66 137,-18 30-92,37-41-4,-49 63-36,1 1 1,1 0-1,22-21 1,31-25-11,-9 26 1,75-39-1,-95 58-5,152-74 36,-152 79-35,-21 7 0,1 1 1,0 1 0,0 1-1,1 1 1,0 1-1,0 0 1,40-2-1,137-3 157,-196 10-151,6-5 30,-7 4-81,-1 0 1,0 0-1,0 0 1,0 0-1,0 0 1,-1 0-1,1 0 1,0 0-1,0 0 1,0 0-1,-1 0 1,1 0-1,-1 0 1,1 0-1,-1 0 1,1 0-1,-1 1 1,1-1-1,-1 0 1,0 0-1,1 1 1,-1-1-1,0 0 1,0 1-1,1-1 1,-3 0-1,-12-14-1023,8 6 698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30.5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1672,'2'1'71,"1"0"0,-1 0 0,0 0 0,1 0 0,-1-1 0,1 1 0,-1-1 0,1 0 0,-1 1 0,1-1 1,-1 0-1,1-1 0,-1 1 0,4-1 0,16 2 145,-10 3-123,0 0 1,0 1 0,-1 0 0,0 1-1,0 1 1,0 0 0,-1 0 0,0 1-1,10 10 1,-17-16-80,-1 0 0,0 1-1,0-1 1,0 0 0,0 1 0,0-1-1,-1 1 1,1-1 0,-1 1 0,1 0-1,-1 0 1,0 0 0,0 0 0,0-1 0,-1 1-1,1 1 1,-1-1 0,0 0 0,0 6-1,5 10 22,-4-17-31,-1 0-1,1 0 0,-1 0 0,1-1 0,-1 1 0,1 0 0,-1 0 0,0 0 0,0 0 0,0 0 0,0 0 0,0 0 0,-1 3 0,-8 37 40,9-35-38,-1 0 1,0-1-1,-1 1 0,0 0 1,0-1-1,0 1 0,-1-1 1,0 1-1,-6 9 0,-5 4 9,5-6-11,0-2 1,-1 1-1,0-1 1,-16 14 0,20-20-7,5-5-7,0 0 0,0 0 0,0 0 0,0 0 0,-1 0 0,1 0 0,0 0 0,-1 0 0,1-1 0,-1 1 0,1 0 0,-1-1 0,1 1 0,-1-1 0,1 0 0,-1 1-1,-2-1 1,-1 1-412,5 0 396,0-1-1,-1 0 1,1 0 0,0 1 0,0-1-1,-1 0 1,1 0 0,0 0 0,-1 1-1,1-1 1,0 0 0,-1 0 0,1 0-1,0 0 1,-1 0 0,1 0 0,0 0-1,-1 0 1,1 0 0,0 0 0,-1 0-1,1 0 1,0 0 0,-1 0-1,1 0 1,0 0 0,-1 0 0,1 0-1,0 0 1,-1-1 0,1 1 0,0 0-1,0 0 1,-1 0 0,1 0 0,0-1-1,-1 1 1,1 0 0,0 0 0,0-1-1,0 1 1,-1 0 0,1-1 0,0 1-1,0 0 1,0-1 0,0 1-1,-1 0 1,1-1 0,0 1 0,0 0-1,0-1 1,0 1 0,0 0 0,0-1-1,0 1 1,0-1 0,0-4-349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38.1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134 860 1624,'-4'0'76,"0"-1"0,-1 0 0,1 0 0,0-1 0,0 1 0,0-1 0,0 0 0,0 0-1,1 0 1,-1 0 0,1-1 0,-1 1 0,1-1 0,0 0 0,0 0 0,0 0 0,0-1 0,0 1 0,1 0 0,-1-1 0,1 0-1,-2-5 1,-4-7 53,0-2-1,1 1 0,-10-37 1,8-21 23,7 51-123,0 0 1,1-1-1,1 1 0,2 0 1,7-44-1,-4 41-12,9-30-12,-6 34-4,9-17 14,17-19 15,10-13-6,-36 59-20,2 1 0,-1 0 0,2 0 0,-1 1 0,2 1-1,-1 0 1,22-14 0,-20 18 0,0 2 0,1-1 0,0 2 0,0 0 0,0 0-1,0 1 1,0 1 0,0 1 0,0 0 0,21 2 0,9-1 31,-43-1-39,0 0 0,1 0 0,-1 0 0,0 0 0,0 0-1,1-1 1,-1 1 0,0 0 0,0-1 0,0 1 0,1-1 0,-1 1 0,0-1 0,0 0-1,0 1 1,0-1 0,0 0 0,0 0 0,0 0 0,0 0 0,1-1 0,-2 2-9,0 0 0,0-1 1,0 1-1,1 0 0,-1 0 1,0-1-1,0 1 1,0 0-1,0-1 0,0 1 1,0 0-1,1 0 1,-1-1-1,0 1 0,0 0 1,0-1-1,0 1 0,0 0 1,0-1-1,0 1 1,0 0-1,0 0 0,0-1 1,-1 1-1,1 0 0,0-1 1,0 1-1,0 0 1,0 0-1,0-1 0,0 1 1,-1 0-1,1-1 0,0 1 1,0 0-1,0 0 1,-1 0-1,1-1 0,0 1 1,0 0-1,-1 0 0,1 0 1,0 0-1,0-1 1,-1 1-1,1 0 0,0 0 1,-1 0-1,1 0 0,0 0 1,0 0-1,-1 0 1,1 0-1,-1 0 0,0 0-210,-9 0-984,2 0 849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38.5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1680,'87'40'1516,"43"22"-981,-128-61-523,1 1 0,-1-1 1,0 1-1,0-1 0,-1 1 0,1 0 1,0 0-1,0 0 0,-1 0 0,1 0 1,-1 0-1,0 0 0,0 0 0,1 1 1,-1-1-1,-1 0 0,1 1 0,0-1 1,-1 1-1,1-1 0,-1 1 0,0-1 1,1 1-1,-1-1 0,-1 1 0,1-1 1,0 1-1,0-1 0,-1 1 0,0-1 1,1 1-1,-1-1 0,0 0 0,0 1 1,0-1-1,-3 3 0,-5 13 9,-1-1 0,-2-1 0,-23 29 0,12-16-55,10-13-63,10-14-5,1 1-1,0-1 0,-1 1 1,1 0-1,0 0 1,1 0-1,-1 0 1,0 0-1,-1 5 1,-6-12-1052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39.5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 92 1668,'0'0'860,"-9"-5"-500,-6-34 148,19 15-192,-4 23-308,0 0 0,1 0 1,-1 0-1,0 1 1,1-1-1,-1 0 0,0 0 1,1 0-1,-1 1 1,1-1-1,0 0 0,-1 0 1,1 1-1,-1-1 1,1 0-1,0 1 0,0-1 1,-1 1-1,1-1 1,0 1-1,0 0 0,0-1 1,-1 1-1,1 0 1,0-1-1,0 1 0,0 0 1,0 0-1,0 0 1,1 0-1,41-4 70,-10 1-36,-27 3-35,0 0 0,0 1 1,-1-1-1,1 1 1,0 1-1,0-1 0,-1 1 1,1 0-1,-1 0 0,1 0 1,-1 1-1,0 0 1,0 0-1,0 0 0,0 1 1,-1-1-1,8 8 0,-11-8-2,0-1-1,0 0 1,0 0-1,0 1 0,0-1 1,0 0-1,-1 1 1,1-1-1,-1 1 0,0-1 1,0 1-1,0-1 1,0 1-1,0 3 0,1 8 18,-3-12-20,1 1-1,-1-1 1,0 0 0,0 0-1,0 0 1,0-1-1,0 1 1,0 0-1,0-1 1,-1 1-1,1-1 1,-1 0-1,-2 1 1,3-1 0,-38 20 14,-32 18-7,67-35-8,0-1 0,0 1 0,0 0 0,1 0 0,0 0 0,0 1 0,0-1 0,0 1 0,1 0 0,-5 9 0,7-13 0,0 1 0,0-1-1,0 1 1,0-1 0,1 1 0,-1-1-1,1 1 1,-1 0 0,1 0-1,-1-1 1,1 1 0,0 0-1,0-1 1,0 1 0,0 0 0,0 0-1,0-1 1,1 1 0,-1 0-1,0 0 1,1-1 0,-1 1-1,1 0 1,0-1 0,0 1 0,1 2-1,1-3 2,0 1-1,-1-1 1,1 1-1,0-1 0,0 0 1,0 0-1,1 0 1,-1 0-1,0-1 0,0 0 1,0 1-1,1-1 1,-1 0-1,4-1 0,107-4 10,-101 3-210,-13 2 190,-1 0 0,1 0 0,0 0-1,0 0 1,0 0 0,0 0-1,0 0 1,0 0 0,0 0-1,0 0 1,-1 0 0,1-1 0,0 1-1,0 0 1,0 0 0,0 0-1,0 0 1,0 0 0,0 0 0,0 0-1,0 0 1,0 0 0,0 0-1,0-1 1,0 1 0,0 0-1,0 0 1,0 0 0,0 0 0,0 0-1,0 0 1,0 0 0,-2 0-233,9-5-1318,-5 5 1204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40.5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1206 852 1612,'2'0'43,"-1"-1"-1,1 1 0,-1-1 1,1 1-1,-1-1 1,1 1-1,-1-1 1,0 0-1,1 0 1,-1 0-1,0 0 1,1 0-1,-1 0 0,0 0 1,0 0-1,0 0 1,0 0-1,0-1 1,1-1-1,17-31 629,-11 19-419,-5 5-196,0-1 0,-1 0 0,0 0 0,-1 0 0,0 0 0,-1 0 0,0 0 0,-1 0 0,-1-11 0,0-20 6,1 26-49,-1 1 0,0 0 0,-1 0 0,-1 0-1,0 0 1,-1 1 0,-12-27 0,6 20-10,-1 0 1,0 0-1,-2 1 1,-21-24-1,14 22-4,0 2 0,-2 0 0,-1 2 0,0 0 0,-1 2 0,-42-21 0,-172-63-9,204 87 9,-18-6-1,-1 3 0,-1 2 0,0 2 0,-1 3 0,-103-4 0,120 11 3,-33 2-2,68 1 1,-1 0 1,1 0-1,0 0 0,0 0 0,0 1 1,0-1-1,0 1 0,1 0 0,-1 0 0,0 0 1,1 1-1,0-1 0,-1 1 0,-3 5 1,3-5 0,0 0 1,1 1 0,-1-1-1,-1 0 1,1-1-1,0 1 1,-6 1 0,-4 4 8,12-7-10,-5-6-507,8 4 457,0 1 0,-1 0-1,1-1 1,0 1-1,0-1 1,0 1-1,-1-1 1,1 0 0,0 1-1,-1-1 1,1 0-1,0 1 1,-1-1 0,1 0-1,-1 0 1,1 1-1,-1-1 1,0 0-1,1 0 1,-1 0 0,0-1-1,4-6-311,3 3-7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41.0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263 6 1652,'0'0'178,"7"-5"731,-30 4-755,0 2-1,-1 1 1,-41 8 0,55-8-134,1 2 1,0-1-1,0 1 1,0 0-1,0 1 1,1-1-1,0 2 1,0-1-1,0 1 1,1 1-1,0-1 1,-7 9-1,12-13-9,0 0 0,0 0 0,1 0 1,-1 1-1,1-1 0,-1 0 0,1 1 0,0 0 0,0-1 0,0 1 0,0-1 0,0 1 0,1 0 0,-1 0 0,1 0 0,-1-1 0,1 1 0,0 0 0,0 0 0,1 0 0,0 3 0,0-1 6,1-1-1,0 0 1,0 1-1,0-1 1,1 0-1,-1 0 1,1 0-1,0 0 1,0-1-1,1 1 1,5 4-1,6 3 17,-1 0 1,2-2-1,-1 1 0,2-2 0,26 10 0,9 1-10,-18-23-1748,-31 3 1319,5-3 34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17.1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157 54 1644,'3'-8'214,"-5"1"-77,-2-9 70,5 16-200,-1-1 0,0 0-1,0 0 1,0 1 0,-1-1-1,1 0 1,0 1-1,0-1 1,0 0 0,0 0-1,-1 1 1,1-1 0,0 1-1,-1-1 1,1 0-1,0 1 1,-1-1 0,1 1-1,-1-1 1,1 1 0,-1-1-1,1 1 1,-1-1-1,1 1 1,-1-1 0,0 1-1,1 0 1,-1-1 0,0 1-1,1 0 1,-1-1-1,0 1 1,1 0 0,-1 0-1,0 0 1,-6-2 16,0 1 1,0 0-1,1 1 0,-1-1 0,0 1 1,-7 1-1,-10 0 17,21 0-37,1-1 0,-1 1 0,0 0 0,0-1 0,0 1 0,0 1 0,1-1 0,-1 0-1,1 1 1,-1-1 0,1 1 0,-1 0 0,1-1 0,0 1 0,0 1 0,0-1 0,0 0 0,0 0 0,0 1-1,1-1 1,-1 1 0,1-1 0,-1 1 0,1 0 0,0-1 0,0 1 0,0 0 0,1 0 0,-1 5 0,0-4-2,1 0 1,1 0 0,-1 0 0,1 0 0,-1 0 0,1-1-1,0 1 1,0 0 0,1 0 0,-1-1 0,1 1 0,0-1 0,0 1-1,0-1 1,0 0 0,0 0 0,1 0 0,-1 0 0,1 0-1,0-1 1,0 1 0,0-1 0,0 1 0,1-1 0,-1 0 0,1-1-1,-1 1 1,1 0 0,7 1 0,-2 0 1,1 0 1,-1 1-1,0 0 0,0 1 1,0 0-1,-1 0 0,1 1 1,-1 0-1,-1 0 0,1 1 1,9 11-1,-15-15 6,-1-1 1,-1 0-1,1 1 0,0-1 1,0 0-1,-1 1 0,0-1 1,1 1-1,-1-1 0,0 1 1,0-1-1,0 1 0,-1-1 1,1 1-1,-2 4 1,0 14 85,2-19-79,0 1-1,1 0 1,-2 0-1,1 0 0,0-1 1,0 1-1,-1 0 1,0-1-1,1 1 1,-1 0-1,0-1 0,0 1 1,-1-1-1,1 1 1,0-1-1,-1 0 0,-2 4 1,1-4-8,-1 0 1,1 0-1,0-1 1,0 0-1,-1 1 1,1-1 0,0 0-1,-1-1 1,1 1-1,-1-1 1,1 1-1,-1-1 1,1 0-1,-5-1 1,0 1-37,0-1 1,0 0 0,0 0 0,-1-1 0,-8-2-1,15 3-18,0 1-1,1-1 0,-1 1 1,0-1-1,0 0 0,0 0 0,0 0 1,1 0-1,-1 0 0,0 0 0,1 0 1,-1-1-1,1 1 0,0-1 1,-1 1-1,1-1 0,0 1 0,0-1 1,0 0-1,0 0 0,0 1 0,0-1 1,0 0-1,1 0 0,-1 0 1,0-4-1,1-3-290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41.8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1 171 1760,'0'0'858,"29"-15"-360,-21 11-477,0-1 1,-1 0 0,1 0 0,-1-1 0,0 1 0,0-2 0,-1 1-1,1-1 1,-2 0 0,1 0 0,-1 0 0,8-14 0,-3 1-6,-8 18-5,0-1 1,-1 0 0,1 0-1,-1 0 1,0 0 0,1 0 0,-2-1-1,1 1 1,0 0 0,-1 0 0,1-7-1,-1 9 99,0 36 142,1-21-217,1 0 0,0 1 0,1-1 0,1 0 0,0-1 0,1 1 0,0-1 0,1 1 0,14 22 0,-14-26-23,-1 0 0,0 1 0,-1 0 0,-1 0 0,1 0 0,-2 0 0,0 0 0,2 21 0,-4 6 8,-7-36-19,0 0 0,0 0 0,0 0 0,0-1 0,0-1 0,-1 1 0,-10-1 0,-86 5 4,102-5 15,4 0-13,300 0 25,-284-5-80,-18-15-2350,0 15 2052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45.0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77 1664,'-1'-13'465,"1"9"-321,0 0 0,0-1 0,0 1 0,1 0 0,-1-1 0,1 1 0,0 0 0,1-5 1,-1 8-131,0-1 1,0 1-1,0 0 1,0 0 0,0-1-1,1 1 1,-1 0-1,0 0 1,1 0 0,-1 0-1,0 1 1,1-1 0,-1 0-1,1 1 1,-1-1-1,1 0 1,-1 1 0,1 0-1,0-1 1,-1 1 0,1 0-1,0 0 1,-1 0-1,1 0 1,2 0 0,29-1 107,-26 0-104,0 1 0,0 0 0,0 0 0,0 0 0,0 0 1,0 1-1,0 1 0,-1-1 0,1 1 0,0 0 0,-1 0 1,9 5-1,37 26 62,-46-28-70,-3-2-5,1-1 1,-1 1-1,0-1 0,-1 1 0,1 0 1,0 0-1,-1 1 0,4 5 0,-6-8-4,0 0 0,1 1 0,-1-1 0,0 1-1,0-1 1,0 1 0,-1-1 0,1 0 0,0 1-1,0-1 1,-1 1 0,1-1 0,-1 0 0,1 1-1,-1-1 1,0 0 0,1 1 0,-1-1-1,0 0 1,0 0 0,0 0 0,0 0 0,0 0-1,0 0 1,0 0 0,0 0 0,0 0 0,-2 1-1,-94 82 20,90-78-18,1-1 1,0 1-1,0 0 0,0 0 0,1 1 0,0 0 0,0 0 0,0 0 0,1 0 0,1 1 0,-1 0 1,1-1-1,0 1 0,1 1 0,0-1 0,0 0 0,1 0 0,0 1 0,0-1 0,1 12 0,0-19-1,1 0 0,-1-1 0,1 1 0,-1 0 0,1 0 0,-1 0 0,1-1 0,0 1 0,-1 0 0,1 0-1,0-1 1,0 1 0,-1-1 0,1 1 0,0-1 0,0 1 0,0-1 0,0 1 0,0-1 0,0 0 0,0 1 0,-1-1-1,1 0 1,0 0 0,0 0 0,0 0 0,0 0 0,2 0 0,37 1 9,-33-1-10,-1 0-41,0-1-1,0 0 1,0-1-1,0 1 1,-1-1-1,1 0 0,0 0 1,-1-1-1,0 0 1,1 0-1,-1 0 1,0 0-1,-1-1 1,1 0-1,-1 0 1,1 0-1,4-7 1,30-24-1423,-23 26 1094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45.4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1764,'253'20'1554,"-232"-19"-1591,32 0-204,-51-1 183,1 0 0,-1 0 1,1-1-1,0 1 0,-1-1 0,1 1 1,-1-1-1,1 0 0,-1 0 0,1 0 1,-1 0-1,0 0 0,5-3 1,0 0-236,1 3-30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45.7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1676,'1'11'247,"1"1"-1,-2-1 1,1 1 0,-4 23 0,2 5 2,1 174 440,0-213-745,0-14-1607,0 7 1302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46.1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1688,'0'380'1480,"0"-409"-2657,0 20 822</inkml:trace>
  <inkml:trace contextRef="#ctx0" brushRef="#br0" timeOffset="1">157 142 1852,'8'-4'178,"1"1"-1,0-1 1,0 2 0,0-1-1,0 1 1,0 0 0,0 1-1,11-1 1,82 4 270,-45 0-225,30-2-2269,-94 0 1690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46.4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15 1600,'0'0'538,"35"9"622,-16-6-1010,0 0 1,1-1-1,0-1 0,35-3 1,-6 0-274,-47 2 42,1 0 0,-1 0 0,0 0 0,1 0 0,-1-1 0,0 1 0,1-1 1,-1 0-1,0 0 0,0 0 0,0 0 0,1 0 0,-1 0 0,0-1 0,0 1 0,-1 0 0,1-1 0,0 0 0,2-2 0,3-5-291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46.8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 25 1648,'10'-6'209,"-6"4"-124,-1-1-1,1 1 0,0 0 0,0 1 0,-1-1 0,1 1 1,0-1-1,1 1 0,-1 0 0,0 1 0,0-1 0,7 1 1,-5 0-48,1 1 0,-1 0 0,0 0 1,1 1-1,-1 0 0,0 0 1,0 0-1,0 1 0,0-1 0,0 2 1,-1-1-1,0 1 0,1-1 0,-1 2 1,0-1-1,-1 0 0,1 1 1,-1 0-1,0 0 0,6 10 0,-9-12-36,1 1 1,-2-1-1,1 0 0,0 1 0,0 0 0,-1-1 0,0 1 1,0-1-1,0 1 0,0-1 0,-1 1 0,1-1 0,-1 1 1,0-1-1,0 1 0,0-1 0,0 0 0,-1 1 0,1-1 0,-1 0 1,0 0-1,0 0 0,0 0 0,0 0 0,-1-1 0,1 1 1,-5 2-1,2 0-9,0-1 1,0 1-1,-1-2 1,0 1 0,0-1-1,0 0 1,0 0-1,-1 0 1,1-1-1,-1 0 1,0 0-1,1-1 1,-1 0-1,-12 1 1,19-2 10,0 0 1,-1 0-1,1 0 0,-1 0 0,1 0 1,0 0-1,-1-1 0,1 1 1,0 0-1,-1 0 0,1 0 1,-1 0-1,1 0 0,0-1 0,-1 1 1,1 0-1,0 0 0,-1 0 1,1-1-1,0 1 0,0 0 1,-1-1-1,1 1 0,0 0 0,0-1 1,0 1-1,-1 0 0,1-1 1,0 1-1,0 0 0,0-1 1,0 1-1,0 0 0,-1-1 0,1 1 1,0-1-1,0 1 0,0 0 1,0-1-1,0 1 0,0 0 1,0-1-1,1 1 0,-1-1 0,0 1 1,0 0-1,0-1 0,0 1 1,0 0-1,1-1 0,9-13 210,19 13-149,-13 1-27,0 0 1,0 0-1,28 6 0,-38-5-32,-1 1-1,0-1 1,0 1-1,0 0 1,0 1-1,0-1 0,0 1 1,-1 0-1,1 0 1,-1 1-1,0-1 1,0 1-1,0 0 1,-1 0-1,5 6 0,-3-3 1,-1 1-1,1 0 0,-2 0 1,1 0-1,-1 0 1,0 0-1,-1 1 0,0-1 1,0 1-1,-1 0 0,1 17 1,-2-21-2,0 0 0,-1-1 1,1 1-1,-1 0 0,0 0 0,0-1 1,0 1-1,-1 0 0,0-1 1,0 1-1,0-1 0,0 0 1,0 0-1,-1 0 0,0 0 0,0 0 1,0 0-1,0-1 0,-1 1 1,0-1-1,1 0 0,-7 4 0,1-4-1,-1-1 0,1 0 0,0 0 0,-1-1 0,1 0 0,-1-1 0,-18-1 0,10 1-11,9-1-144,0 0 0,-1 0 0,1 0 0,0-1 0,0-1-1,0 0 1,1 0 0,-1 0 0,0-1 0,1-1 0,0 1 0,0-1 0,-9-8 0,8 3-227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49.8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3567 1270 1680,'44'-10'1582,"-42"8"-1555,0-1 0,0 0 0,0 0 0,0 0 0,-1 0 0,0 0 1,1 0-1,-1-1 0,0 1 0,-1 0 0,1-1 0,0 1 0,-1 0 0,0-1 1,0 1-1,0-1 0,0 1 0,-1 0 0,1-1 0,-1 1 0,0 0 1,0-1-1,0 1 0,0 0 0,-3-5 0,-20-31 80,-12-14-57,-26-21-18,-96-67 26,128 116-52,-188-146-18,139 107 10,15 11-7,-133-83-1,72 71-17,-202-74-1,256 115 9,-134-27 0,-78 7-42,217 35 46,-131-9-19,37 5 2,97 6 14,-126-9 32,-176 1-30,-6 1 52,353 13-29,-5 1 11,0 1 0,-35 5 0,51-5-9,1 0-1,-1 1 1,1 0 0,0 1 0,0-1-1,0 1 1,0 0 0,0 1-1,0-1 1,1 1 0,0 0 0,0 1-1,-6 5 1,-6 5 76,-18 0-13,32-14-68,0 1 0,0-1 0,0 0 0,-1 1 0,1-2 0,0 1 1,-1 0-1,1 0 0,0-1 0,-1 0 0,1 0 0,-1 0 0,-5-1 0,3 1-2,5 0-3,-7 0-158,15-1-71,0-1 0,0 0 0,-1 0-1,1-1 1,-1 0 0,0 0 0,9-6 0,-9 6 60,4-3-210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50.2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257 1 1628,'-17'11'154,"0"0"1,1 1-1,-15 16 0,-17 12 137,-32 34 261,77-70-512,-1 0 1,1 1-1,0-1 1,0 0-1,0 1 1,-3 9-1,-11 14 213,16-27-238,1 1 0,-1-1 0,0 1 0,1-1 0,-1 1 0,1 0 0,0-1 0,-1 1 0,1-1 0,0 1 0,0 0 0,0-1 0,0 1 0,0 0 0,0-1 0,1 1 0,-1 0 0,0-1 0,1 1 0,-1-1 0,2 3 0,14 28 166,-16-32-180,3 5 9,1-1 0,0 0 0,0 0 0,1 0 0,-1 0 0,1-1 0,0 1 0,0-1 0,0 0 0,0-1 0,0 1 0,10 2 0,75 20 36,-67-20-32,0-1-1,1-2 1,45 1-1,-64-3 13,-9 0-173,-7-1-2019,11-3 1803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52.5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61 39 1676,'11'-13'353,"-10"11"-307,0 0-1,1 0 1,0 0-1,-1 1 1,1-1-1,0 0 1,0 1-1,0-1 1,0 1-1,0 0 1,0 0-1,0-1 1,1 1-1,-1 1 1,0-1-1,1 0 1,-1 1 0,0-1-1,4 0 1,-1 1-12,1 0 1,-1 0 0,0 1-1,1 0 1,-1-1 0,1 2-1,-1-1 1,0 1 0,0-1-1,0 2 1,0-1 0,0 0-1,0 1 1,-1 0 0,1 0-1,-1 0 1,0 1 0,0 0-1,0-1 1,6 9 0,-6-7-24,0-1 1,-1 0 0,1 1-1,-1 0 1,0 0 0,0 0-1,-1 0 1,1 0-1,-1 0 1,-1 1 0,1-1-1,-1 1 1,0-1 0,0 1-1,0 0 1,-1-1-1,0 1 1,0 0 0,-2 11-1,0-11-6,-1 0 0,0 0 0,-1 0 0,1 0 0,-1-1 0,0 1 0,-1-1 0,1 0 0,-1 0 0,0-1 0,0 0 0,-1 1 0,-10 5 0,11-7-2,0 0-1,-1 0 1,1 0-1,-1-1 1,1 0 0,-1 0-1,0 0 1,1-1 0,-1 0-1,0 0 1,0 0 0,0-1-1,0 0 1,0 0 0,-12-2-1,17 2 3,0 0-1,0-1 1,0 1-1,0-1 0,0 1 1,0-1-1,0 0 1,0 1-1,0-1 0,1 0 1,-1 1-1,0-1 1,0 0-1,1 0 0,-1 0 1,0 0-1,1 0 1,-1 0-1,1 0 0,-1 0 1,1 0-1,0 0 1,-1 0-1,1 0 0,0 0 1,0 0-1,0 0 1,-1 0-1,1-1 0,0 1 1,1 0-1,-1 0 1,0 0-1,0 0 0,0 0 1,1 0-1,-1 0 1,0 0-1,1 0 0,-1 0 1,1 0-1,0 0 1,-1 0-1,1 0 1,-1 0-1,1 0 0,1-1 1,3 0-3,0 0 0,0 1 1,-1-1-1,1 1 0,0 0 1,1 0-1,-1 0 0,0 1 1,0 0-1,0 0 0,0 0 1,0 1-1,1-1 0,-1 1 1,0 1-1,0-1 0,-1 1 1,1-1-1,0 1 0,0 1 1,-1-1-1,1 1 0,-1 0 1,4 3-1,-2-2 1,-1-1-1,0 2 1,0-1 0,-1 0-1,1 1 1,-1 0 0,0 0-1,-1 0 1,1 1 0,-1-1-1,0 1 1,0 0-1,0 0 1,-1 0 0,0 0-1,-1 0 1,1 0 0,1 13-1,-3-10 6,0-7-6,1 0 0,-1 0 0,0-1 0,0 1 0,0 0 0,0-1 0,0 1 0,0 0 0,-1-1 0,1 1 0,-1 0 0,1-1 0,-1 1 0,1-1 0,-1 1 0,0 0 0,0-1 0,0 0 0,0 1 0,0-1 0,0 1 0,0-1 0,0 0 0,0 0 0,-1 0 0,1 0 0,-3 2 0,-2-1 0,0 0 1,0 0-1,0-1 1,-1 0-1,1 0 1,0 0-1,0-1 1,-1 0-1,1 0 1,-12-3-1,-31 3-14,43 0-108,1 1 1,-1-1-1,0 0 0,1-1 1,-1 1-1,0-1 0,1 0 0,-1-1 1,1 1-1,0-1 0,-1 0 1,1 0-1,0-1 0,0 0 0,0 1 1,0-2-1,1 1 0,-1 0 1,-7-9-1,3 3-233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17.4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79 1 1644,'-9'10'68,"1"1"0,0 0 0,0 0-1,2 1 1,-1-1 0,2 2 0,-1-1 0,2 1 0,-1-1-1,2 1 1,0 0 0,0 1 0,2-1 0,-2 24 0,4-29-40,1 1 1,0-1 0,0 0 0,0 1 0,1-1 0,0 0 0,1 0 0,0-1 0,0 1-1,0-1 1,1 0 0,0 0 0,11 11 0,-13-14-25,1-1-1,0 0 1,0 0-1,0 0 1,0 0-1,0 0 1,0-1-1,1 0 1,-1 0-1,1 0 1,6 2-1,-8-4-28,0 1-1,0-1 1,0 0-1,0 0 1,0 0 0,0 0-1,0-1 1,0 1-1,0-1 1,0 0-1,0 0 1,0 0-1,0 0 1,-1 0-1,1 0 1,0-1-1,-1 0 1,1 1-1,3-5 1,11-5-509,-8 2 193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10:00.8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1 1648,'0'0'1678,"-7"4"-964,31-3-670,22 1-8,-24 0-26,117-2 35,-140 1-44,0-1 0,1 0-1,-1 0 1,0 1 0,0-1 0,0 1 0,0-1 0,1 1-1,-1-1 1,0 1 0,1-1 0,-1 1 0,0 0-1,1-1 1,-1 1 0,1 0 0,-1 0 0,1-1-1,-1 1 1,1 0 0,-1 0 0,1 0 0,0 0 0,-1 0-1,1-1 1,0 3 0,-8 42 50,7 69 56,2-82-94,-1 169 9,1-197-14,5-4-6,-5 0-6,-1 0-73,-1 0 4,1 0-1,0 0 1,-1 0 0,1 0 0,-1 0 0,1-1 0,0 1 0,-1 0 0,1 0-1,0 0 1,-1-1 0,1 1 0,0 0 0,-1-1 0,1 1 0,0 0 0,0-1-1,-1 1 1,1 0 0,0-1 0,0 1 0,-1 0 0,1-1 0,0 1 0,0-1 0,0 1-1,0 0 1,0-2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11:03.7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13 116 1624,'-2'14'1460,"1"-16"-1439,0 1 1,0-1-1,0 1 0,0-1 0,0 1 0,0-1 0,1 0 1,-1 0-1,0 1 0,1-1 0,-1 0 0,1 0 0,0 0 1,-1 1-1,1-1 0,0 0 0,0 0 0,0 0 0,1 0 1,-1 0-1,0 1 0,2-5 0,-2 3 1,1-1 0,0 0-1,0 1 1,0-1 0,0 1 0,1-1-1,-1 1 1,1 0 0,0-1 0,0 1 0,3-3-1,2 1 3,0 0-1,1 1 0,0-1 0,0 2 0,0-1 1,0 1-1,1 0 0,-1 1 0,1 0 1,13-1-1,-9 1 1,0 2 0,0-1 0,0 1 0,0 1 1,0 0-1,24 6 0,-33-5-20,1 0 0,-1 0 0,0 1 0,0-1 0,0 1-1,0 0 1,0 0 0,-1 0 0,1 0 0,-1 1 0,4 4 0,12 11 8,-18-17-11,1-1 0,-1 0 0,0 1 0,0-1-1,0 1 1,0-1 0,0 1 0,0 0 0,0-1-1,-1 1 1,1 0 0,-1 0 0,1 0 0,-1-1-1,0 1 1,0 0 0,1 0 0,-1 0 0,0 0-1,-1-1 1,1 1 0,0 0 0,0 0 0,-1 0-1,1 0 1,-1-1 0,0 1 0,0 0 0,0 1-1,-1 1 2,0 0 0,0-1 0,0 1 0,-1-1 0,1 1-1,-1-1 1,0 0 0,0 0 0,0 0 0,-6 4-1,-20 9 1,12-8-1,1 1 0,0 1 0,1 0 0,0 1 0,0 1-1,-18 19 1,22-20-1,10-11 0,0 1 0,0 0 0,0 0 0,0 0 0,0 0 0,0 0 0,0 0 0,0 1 0,0-1 0,0 0 0,0 0 0,1 1 0,-1-1 0,1 1 0,-1-1 0,1 0 0,0 1 0,-1-1 0,1 1 0,0 2 0,-5 11 5,5-9 2,15 3-3,-7-6 0,0-1-1,0-1 0,0 0 1,1 0-1,-1 0 0,0-1 0,1 0 1,13-3-1,11 2-5,51 1 26,-82 0-28,-27-24-2110,24 18 1728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24.7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31 1764,'0'0'11,"0"0"0,1-1 0,-1 1-1,0 0 1,0 0 0,0-1 0,0 1 0,1 0 0,-1 0-1,0 0 1,0-1 0,0 1 0,0 0 0,0 0-1,0-1 1,0 1 0,0 0 0,0-1 0,0 1 0,0 0-1,0 0 1,0-1 0,0 1 0,0 0 0,0 0-1,0-1 1,0 1 0,0 0 0,0 0 0,0-1 0,-1 1-1,1 0 1,0 0 0,0-1 0,0 1 0,0 0-1,0 0 1,-1 0 0,1-1 0,0 1 0,0 0 0,-1 0-1,1 0 1,0 0 0,0 0 0,0-1 0,-1 1 0,1 0-1,0 0 1,0 0 0,-1 0 0,1 0 0,0 0-1,-1 0 1,1 0 0,0 0 0,-1 0 0,23-13 353,-9 11-293,-1 0 1,1 1 0,-1 0-1,1 1 1,0 0 0,-1 1-1,23 4 1,6 8 18,-39-12-87,-1-1 0,1 1-1,0 0 1,-1 0 0,1-1 0,-1 1-1,0 0 1,1 0 0,-1 0 0,0 1-1,0-1 1,1 0 0,-1 0 0,0 1-1,0-1 1,0 1 0,-1-1 0,1 1-1,0-1 1,0 1 0,-1-1 0,1 1-1,-1 1 1,4 17 10,-4-19-12,1 1 0,-1-1 0,0 0 0,1 0 0,-1 1 0,0-1 0,0 0 0,0 0 0,0 1 0,0-1 0,0 0 0,0 1 0,0-1 0,0 0 0,-1 0 0,1 1 0,-1-1 0,1 0 0,-1 0 0,1 1 0,-1-1 0,1 0 0,-1 0 0,0 0 0,0 0 0,0 0 0,0 0 0,0 0 0,0 0 0,0-1 0,-1 2 0,-2 1-1,0 0 0,-1 0-1,1-1 1,0 1 0,-1-1 0,0 0 0,1 0 0,-1-1 0,-8 2 0,-28 12-1,20-13 2,15-3 0,12 1 0,-4 0 4,0 1-5,1-1 1,-1 1-1,1-1 0,-1 1 0,1-1 0,-1 0 0,1 0 0,-1 0 0,1-1 1,3 0-1,16 1 4,-14 1 0,-1 1 1,0 0 0,0 1-1,0-1 1,-1 1-1,1 1 1,-1-1 0,1 1-1,-1 0 1,0 1-1,-1-1 1,1 1 0,-1 0-1,0 0 1,8 12 0,-10-12 9,0-1 0,0 1 0,-1 0 0,0 0 1,0 0-1,0 1 0,0-1 0,-1 0 0,0 1 0,0-1 1,-1 1-1,1-1 0,-1 1 0,0-1 0,-1 1 1,1-1-1,-1 0 0,0 1 0,-1-1 0,1 0 1,-5 10-1,4-11-4,0 0 1,-1 0-1,1-1 1,-1 1 0,1-1-1,-1 0 1,0 0-1,-1 0 1,1 0 0,0 0-1,-1-1 1,0 1-1,0-1 1,1 0 0,-1 0-1,0-1 1,0 1 0,-1-1-1,1 0 1,0 0-1,0 0 1,-1 0 0,1-1-1,0 0 1,-1 0-1,1 0 1,-5-1 0,-1 0-25,1 0 0,0-1 0,0 0 0,0 0 0,0-1 0,0 0 1,0-1-1,1 0 0,-1 0 0,1-1 0,-13-10 0,19 14-35,1 0-1,0 0 1,-1-1-1,1 1 1,0 0-1,0-1 1,0 1-1,0-1 1,0 1 0,0-1-1,0 0 1,1 1-1,-1-1 1,0 0-1,1 0 1,0 1-1,-1-1 1,1 0-1,0 0 1,0 0-1,0 0 1,0 1-1,0-1 1,0 0-1,1 0 1,-1 0-1,1 1 1,-1-1-1,1 0 1,-1 0-1,1 1 1,0-1-1,0 1 1,0-1-1,0 1 1,0-1-1,0 1 1,1-1-1,-1 1 1,3-2 0,4-2-297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25.0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20 1684,'270'0'1104,"-269"0"-1119,-1 0 0,0 0 0,1 0 0,-1 0 0,0 0 0,1 0 0,-1 0 0,0 0 0,1-1 0,-1 1 0,0 0 0,1 0 0,-1 0 0,0 0 0,0-1 0,1 1 0,-1 0 0,0 0 0,0-1 0,1 1 0,-1 0 0,0 0 0,0-1 0,1 1 0,-1 0 0,0-1 0,0 1 0,0 0 0,0-1 0,0 1 0,0 0 0,0-1 0,1 1 0,-1 0 0,0-1 0,0 1 0,0 0 0,0-1 0,0 1 0,-1 0 0,1-1 0,0 1 0,0 0 0,0-1 0,0 1 0,0 0 0,-1-1 0,1-2-139,0-1-88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25.4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1672,'0'0'246,"1"30"463,4-13-569,-2 0 1,0 1 0,0-1-1,-1 22 1,5 33 167,-5-58-250,-1 0-1,-1 1 0,-1 14 0,0-19-26,1 0 0,0 0-1,0 0 1,1 1 0,0-1 0,5 17-1,-8 6 29,-2-25-215,3-24-375,2-33-687,6 30 842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11:08.8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 78 1672,'0'0'133,"0"-6"802,-8-37-591,8 42-337,0 0 1,-1 0 0,1 0 0,0 0 0,0 0 0,1 0 0,-1 0 0,0 0-1,0 0 1,0 0 0,1 0 0,-1 0 0,1 0 0,-1 0 0,0 1-1,1-1 1,0 0 0,-1 0 0,1 0 0,-1 0 0,1 1 0,0-1-1,0 0 1,-1 1 0,1-1 0,0 1 0,0-1 0,0 0 0,0 1-1,0 0 1,0-1 0,0 1 0,0 0 0,0-1 0,0 1 0,0 0-1,0 0 1,0 0 0,0 0 0,0 0 0,0 0 0,1 0 0,7-1-12,3 1 17,0 1 0,0 0 0,-1 1 0,1 1 0,0 0 1,-1 0-1,15 7 0,-21-7-9,-1-1 0,1 1 0,-1 0 0,0 0 0,0 0 0,0 0 0,0 1 0,-1 0 0,0 0 0,1 0 0,-1 0 0,-1 0 0,1 0 0,-1 1 0,1-1 0,-1 1 0,-1 0 0,3 7 0,-4-9-1,-1 0 0,0 0-1,1 0 1,-1 0 0,0 0 0,-1-1-1,1 1 1,0 0 0,-1-1 0,1 1-1,-1-1 1,0 0 0,0 1 0,0-1 0,-3 2-1,-44 37 29,16-15-7,17-11 7,11-12-14,0 1-1,1-1 1,0 1 0,-1 0 0,1 0-1,1 0 1,-1 1 0,1-1 0,-1 1-1,1 0 1,1 0 0,-1 0 0,1 1-1,0-1 1,0 0 0,0 1 0,-1 10-1,-1-8 45,4-7-60,0-1-1,0 0 1,-1 0 0,1 0-1,0 0 1,0 0-1,0 0 1,0 0 0,0 0-1,0 1 1,0-1 0,0 0-1,0 0 1,0 0-1,0 0 1,-1 0 0,1 0-1,0 1 1,0-1 0,0 0-1,0 0 1,0 0-1,0 0 1,0 0 0,0 0-1,0 1 1,0-1 0,0 0-1,0 0 1,1 0-1,-1 0 1,0 0 0,0 0-1,0 1 1,0-1 0,0 0-1,0 0 1,0 0-1,0 0 1,0 0 0,0 0-1,0 0 1,1 1 0,-1-1-1,0 0 1,0 0-1,0 0 1,0 0 0,0 0-1,0 0 1,0 0 0,1 0-1,-1 0 1,0 0-1,0 0 1,0 0 0,0 0-1,0 0 1,0 0 0,1 0-1,-1 0 1,0 0-1,0 0 1,0 0 0,8 3 16,-1 0 0,1-1 0,-1 0 1,1-1-1,0 1 0,-1-1 0,1-1 1,0 1-1,0-1 0,11-2 0,7 1 7,-26 1 0,2 0-60,-1 1 0,1-1 0,-1 0 0,1-1 0,-1 1 0,1 0 0,-1 0 0,1 0-1,-1-1 1,1 1 0,-1-1 0,0 1 0,1-1 0,-1 0 0,0 0 0,2 0 0,-3-1-50,-1 0 0,1 0 0,0 1 0,0-1-1,0 0 1,0 0 0,0 0 0,0 0 0,0 1 0,1-1 0,-1 0 0,1 0 0,-1 1 0,1-1 0,0 0 0,0 1 0,0-1 0,0 0 0,0 1 0,2-3 0,6-6-251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11:09.1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1740,'78'4'1682,"62"-4"-1036,-56 0-581,-83 0-126,-8-4-1975,6 4 1688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11:09.5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30 1776,'26'-1'1188,"86"15"-293,-59-8-684,-50-5-252,0-1 0,0 0 0,0 1-1,1-2 1,-1 1 0,0 0 0,0-1 0,0 1-1,0-1 1,0 0 0,5-2 0,2-31-1562,-10 24 1254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11:10.0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131 15 1848,'18'0'816,"196"-4"752,-222 1-1586,-1 1 0,0 0 1,0 1-1,0 0 0,0 1 1,-17 0-1,20 0 14,-18 0-14,9-1 23,0 1 0,0 0 0,-29 6 0,43-6 1,-1 1 0,0 0-1,1 0 1,-1 1 0,1-1 0,-1 0-1,1 0 1,0 1 0,-1-1-1,1 1 1,0-1 0,0 1-1,0-1 1,0 1 0,0 0 0,1-1-1,-1 1 1,0 0 0,1 0-1,0 0 1,-1 0 0,1-1-1,0 1 1,0 2 0,-2 57 39,2-44-27,-8 133 66,7-153-83,1-1-1,0 0 1,1 1 0,-1-1 0,1 0 0,-1 1-1,1-1 1,0 1 0,0-1 0,1 1 0,-1-1 0,1 1-1,0 0 1,0 0 0,0 0 0,0 0 0,5-5-1,-3 5 0,0 0 0,0 1 0,0 0 0,0 0-1,0 0 1,1 0 0,-1 1 0,0-1-1,1 1 1,0 1 0,-1-1 0,1 0 0,-1 1-1,8 0 1,-4 0 0,0 0 0,0 0 0,0 0-1,0 1 1,0 0 0,0 1 0,0-1 0,0 2 0,-1-1 0,1 1-1,-1 0 1,0 1 0,0-1 0,0 1 0,0 1 0,9 7-1,-11-4 1,1 0 0,-1 0 0,-1 0 0,0 1 0,0-1 0,0 1 0,-1 0 0,-1 0 0,1 0 0,-2 1 0,1-1 0,-1 1 0,0-1 0,-1 0 0,-2 16 0,2-21 1,-1-1 1,1 0-1,-1 0 0,0 1 0,0-1 0,0 0 0,-1 0 0,1 0 0,-1 0 0,0 0 0,0-1 0,0 1 0,0 0 0,0-1 0,0 1 0,-1-1 0,-2 2 1,0 1-1,-1-1 1,1 0 0,-1-1 0,0 1 0,0-1 0,0 0 0,-11 3 0,-9 0-58,-1-2 0,0-1-1,0 0 1,0-2 0,0-1 0,0-2-1,-46-7 1,67 7-122,1 1-1,0-1 1,0 1 0,0-1-1,0-1 1,1 1-1,-1-1 1,0 1 0,1-2-1,-5-3 1,7 2-181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55.3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54 1868,'37'-4'1374,"67"7"-701,-79 0-698,1-2 0,-1-1-1,1 0 1,0-2 0,42-9 0,-64 10-71,0-1-1,-1 1 1,1 0 0,-1-1 0,0 0 0,1 1 0,-1-1 0,0-1-1,0 1 1,0 0 0,0-1 0,-1 0 0,1 1 0,-1-1 0,4-5 0,-5 2-250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68D2B-6B35-4AAE-AE08-0977986E5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3D3D7-6347-4D10-A580-BD7BFC8ED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6C744-2027-4830-BAD1-85473BCC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E670-D316-42FE-909C-7C03F08FEC09}" type="datetimeFigureOut">
              <a:rPr lang="en-AU" smtClean="0"/>
              <a:t>14/04/2022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14310-29A9-4C72-BB71-7C0DFDBB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AD4E5-C229-47ED-9B83-B06F552A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E9F-7849-453A-887C-610C7F5299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908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D6C4-85BE-4FF2-A3D5-712E1E0E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17C2E-B8B8-49D1-99BE-9DA7F3E17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D841D-20B6-4563-931B-4BBB6D92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E670-D316-42FE-909C-7C03F08FEC09}" type="datetimeFigureOut">
              <a:rPr lang="en-AU" smtClean="0"/>
              <a:t>14/04/2022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C49B1-C134-4772-A9F1-BBADF592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23AC2-BEF8-4B60-A18F-AF0A9F35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E9F-7849-453A-887C-610C7F5299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45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5C33D-F0B2-43C6-8D89-AD7EBF20C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AB0F8-C008-42E9-A53F-1307524C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7C446-3F6A-4BF9-A016-78FB4D2F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E670-D316-42FE-909C-7C03F08FEC09}" type="datetimeFigureOut">
              <a:rPr lang="en-AU" smtClean="0"/>
              <a:t>14/04/2022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3B9B3-F2DE-4AE9-B0F8-D81E2D39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D22B3-0337-436B-9F9B-5DEDEB2A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E9F-7849-453A-887C-610C7F5299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874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41EC-D076-4DAF-BDC2-3B9E1966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D0A5D-91B0-403F-9BFE-50150DD32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00B27-51EF-4011-A683-F5E9CAAB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E670-D316-42FE-909C-7C03F08FEC09}" type="datetimeFigureOut">
              <a:rPr lang="en-AU" smtClean="0"/>
              <a:t>14/04/2022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2A312-546A-42AE-87CC-182E57D1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B8A93-E1BD-4602-A775-ED56B82F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E9F-7849-453A-887C-610C7F5299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079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C9CD-CA84-4D7D-AD73-91D0FD18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2F1B0-A952-4F06-90D7-90C21C167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8E0E9-B0FB-4CC2-8DC1-2B58E5B0F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E670-D316-42FE-909C-7C03F08FEC09}" type="datetimeFigureOut">
              <a:rPr lang="en-AU" smtClean="0"/>
              <a:t>14/04/2022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0AA3B-F1EA-4F00-94B6-0E263896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33DB7-09DF-469B-8680-9EA3D588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E9F-7849-453A-887C-610C7F5299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133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E6EE-6F80-4C51-8E79-D04FF44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1FE1-22C5-4C97-A2CE-43A5362E0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25B7F-502C-4B54-84B2-705EEE6C6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E5BA0-4B15-4BFC-A2CF-7133AA6E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E670-D316-42FE-909C-7C03F08FEC09}" type="datetimeFigureOut">
              <a:rPr lang="en-AU" smtClean="0"/>
              <a:t>14/04/2022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D891C-C673-4AF3-8D7F-0A29A71D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8CCCC-3B5E-4BCC-BC09-40FC7E08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E9F-7849-453A-887C-610C7F5299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74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62F26-F854-4338-9412-9A481F331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2FEDC-3E64-437A-AE99-181260065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F744E-5945-4424-9BFE-3F90F07D9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58709-B1F0-4314-9BD5-EA74FAF8D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EE8EA-38AA-496D-8E41-94610B63B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547D27-E462-46F5-B753-20BB8F0B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E670-D316-42FE-909C-7C03F08FEC09}" type="datetimeFigureOut">
              <a:rPr lang="en-AU" smtClean="0"/>
              <a:t>14/04/2022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3821A-B4BF-4976-89C7-352A06DD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B5EB2-2FD0-4B99-A383-3637286F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E9F-7849-453A-887C-610C7F5299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261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1F7F-2796-4A73-B6F8-FDCD9ED9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2F344-0ABB-4C94-ADDF-B93FD9C70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E670-D316-42FE-909C-7C03F08FEC09}" type="datetimeFigureOut">
              <a:rPr lang="en-AU" smtClean="0"/>
              <a:t>14/04/2022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CA1C4-18DB-427D-BF04-092F2695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9C0B1-9CD5-48C7-BD79-3DA017AD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E9F-7849-453A-887C-610C7F5299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994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40764-4C45-4AE2-91C4-5FBD29FF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E670-D316-42FE-909C-7C03F08FEC09}" type="datetimeFigureOut">
              <a:rPr lang="en-AU" smtClean="0"/>
              <a:t>14/04/2022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F3DB3-4B1C-4750-928A-A67E738D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8B1D0-C787-4075-9B24-61FDAC19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E9F-7849-453A-887C-610C7F5299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32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AB2C5-1861-4D65-9D81-77580A813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F490B-B321-4BAD-94FD-D4D385F1C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6131A-792E-486C-9091-346AF2BC9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1BC83-64D2-4681-8955-C10A9DE3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E670-D316-42FE-909C-7C03F08FEC09}" type="datetimeFigureOut">
              <a:rPr lang="en-AU" smtClean="0"/>
              <a:t>14/04/2022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C819E-F743-4A0F-BA85-E1F83889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CB0DC-92AE-4A68-8D54-D7DD2C2B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E9F-7849-453A-887C-610C7F5299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380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CBA7-1560-46FA-954B-8A73343F8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8605F-A602-41CB-8DBD-D011CA07A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2F41F-2B68-498A-A6F7-3FE764ED0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B473A-A428-424E-8D74-B1A2E410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E670-D316-42FE-909C-7C03F08FEC09}" type="datetimeFigureOut">
              <a:rPr lang="en-AU" smtClean="0"/>
              <a:t>14/04/2022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AD5AE-7189-43F4-9B05-D222E66B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0A5EC-91E3-4535-9D3F-F3541664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E9F-7849-453A-887C-610C7F5299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126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AE5D2-30CA-4D23-BFC7-2D5CDDA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31ABF-DA3A-45C3-9F1C-A9BB50E9F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5301A-E15D-4506-97CA-31737712F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9E670-D316-42FE-909C-7C03F08FEC09}" type="datetimeFigureOut">
              <a:rPr lang="en-AU" smtClean="0"/>
              <a:t>14/04/2022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4F2DD-5EF8-4152-8002-421D2A53D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B4BD8-0DF3-48C6-8967-F213543BF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94E9F-7849-453A-887C-610C7F5299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7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144" Type="http://schemas.openxmlformats.org/officeDocument/2006/relationships/customXml" Target="../ink/ink72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65" Type="http://schemas.openxmlformats.org/officeDocument/2006/relationships/image" Target="../media/image82.png"/><Relationship Id="rId181" Type="http://schemas.openxmlformats.org/officeDocument/2006/relationships/image" Target="../media/image90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55" Type="http://schemas.openxmlformats.org/officeDocument/2006/relationships/image" Target="../media/image77.png"/><Relationship Id="rId171" Type="http://schemas.openxmlformats.org/officeDocument/2006/relationships/image" Target="../media/image85.png"/><Relationship Id="rId176" Type="http://schemas.openxmlformats.org/officeDocument/2006/relationships/customXml" Target="../ink/ink88.xml"/><Relationship Id="rId192" Type="http://schemas.openxmlformats.org/officeDocument/2006/relationships/customXml" Target="../ink/ink96.xml"/><Relationship Id="rId197" Type="http://schemas.openxmlformats.org/officeDocument/2006/relationships/image" Target="../media/image98.png"/><Relationship Id="rId206" Type="http://schemas.openxmlformats.org/officeDocument/2006/relationships/customXml" Target="../ink/ink103.xml"/><Relationship Id="rId201" Type="http://schemas.openxmlformats.org/officeDocument/2006/relationships/image" Target="../media/image100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image" Target="../media/image80.png"/><Relationship Id="rId166" Type="http://schemas.openxmlformats.org/officeDocument/2006/relationships/customXml" Target="../ink/ink83.xml"/><Relationship Id="rId182" Type="http://schemas.openxmlformats.org/officeDocument/2006/relationships/customXml" Target="../ink/ink91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12" Type="http://schemas.openxmlformats.org/officeDocument/2006/relationships/customXml" Target="../ink/ink106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2" Type="http://schemas.openxmlformats.org/officeDocument/2006/relationships/customXml" Target="../ink/ink101.xml"/><Relationship Id="rId207" Type="http://schemas.openxmlformats.org/officeDocument/2006/relationships/image" Target="../media/image103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3" Type="http://schemas.openxmlformats.org/officeDocument/2006/relationships/image" Target="../media/image106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208" Type="http://schemas.openxmlformats.org/officeDocument/2006/relationships/customXml" Target="../ink/ink104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7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843D3-F6F1-4319-87DC-FF53E169F1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Leetcode 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500DE-3FE5-45B4-933D-9499142CE2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Logic </a:t>
            </a:r>
            <a:r>
              <a:rPr lang="en-US" dirty="0" err="1"/>
              <a:t>visualisation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6645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7B1588-9AB7-426B-8474-555152C17AD3}"/>
              </a:ext>
            </a:extLst>
          </p:cNvPr>
          <p:cNvGrpSpPr/>
          <p:nvPr/>
        </p:nvGrpSpPr>
        <p:grpSpPr>
          <a:xfrm>
            <a:off x="3008640" y="2154480"/>
            <a:ext cx="719280" cy="172080"/>
            <a:chOff x="3736773" y="791347"/>
            <a:chExt cx="719280" cy="17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E1DAB15-F732-4C17-AED1-A83FDC16CDA3}"/>
                    </a:ext>
                  </a:extLst>
                </p14:cNvPr>
                <p14:cNvContentPartPr/>
                <p14:nvPr/>
              </p14:nvContentPartPr>
              <p14:xfrm>
                <a:off x="3736773" y="819787"/>
                <a:ext cx="128520" cy="143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E1DAB15-F732-4C17-AED1-A83FDC16CDA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19133" y="802147"/>
                  <a:ext cx="1641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4E20397-C689-4557-B807-0DE88DB71E39}"/>
                    </a:ext>
                  </a:extLst>
                </p14:cNvPr>
                <p14:cNvContentPartPr/>
                <p14:nvPr/>
              </p14:nvContentPartPr>
              <p14:xfrm>
                <a:off x="3939813" y="816547"/>
                <a:ext cx="93960" cy="143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4E20397-C689-4557-B807-0DE88DB71E3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22173" y="798547"/>
                  <a:ext cx="1296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0379E98-6AE3-4A08-B8BF-59CB9325EC5B}"/>
                    </a:ext>
                  </a:extLst>
                </p14:cNvPr>
                <p14:cNvContentPartPr/>
                <p14:nvPr/>
              </p14:nvContentPartPr>
              <p14:xfrm>
                <a:off x="4102893" y="798907"/>
                <a:ext cx="43560" cy="164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0379E98-6AE3-4A08-B8BF-59CB9325EC5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85253" y="781267"/>
                  <a:ext cx="792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13AC7BC-9997-4EBE-A684-9FA881107505}"/>
                    </a:ext>
                  </a:extLst>
                </p14:cNvPr>
                <p14:cNvContentPartPr/>
                <p14:nvPr/>
              </p14:nvContentPartPr>
              <p14:xfrm>
                <a:off x="4229973" y="801787"/>
                <a:ext cx="92520" cy="130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13AC7BC-9997-4EBE-A684-9FA88110750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12333" y="784147"/>
                  <a:ext cx="1281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08CE09B-41F2-46F7-B79F-E8EEA1CAE697}"/>
                    </a:ext>
                  </a:extLst>
                </p14:cNvPr>
                <p14:cNvContentPartPr/>
                <p14:nvPr/>
              </p14:nvContentPartPr>
              <p14:xfrm>
                <a:off x="4364973" y="791347"/>
                <a:ext cx="91080" cy="171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08CE09B-41F2-46F7-B79F-E8EEA1CAE6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46973" y="773707"/>
                  <a:ext cx="12672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5966659-3A0D-44B0-9028-92ED7EAEBE5F}"/>
              </a:ext>
            </a:extLst>
          </p:cNvPr>
          <p:cNvGrpSpPr/>
          <p:nvPr/>
        </p:nvGrpSpPr>
        <p:grpSpPr>
          <a:xfrm>
            <a:off x="5314800" y="3035760"/>
            <a:ext cx="945360" cy="545760"/>
            <a:chOff x="6042933" y="1672627"/>
            <a:chExt cx="945360" cy="54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849D5CE-7241-41C0-A63E-9D1E4CEBFB45}"/>
                    </a:ext>
                  </a:extLst>
                </p14:cNvPr>
                <p14:cNvContentPartPr/>
                <p14:nvPr/>
              </p14:nvContentPartPr>
              <p14:xfrm>
                <a:off x="6042933" y="1672627"/>
                <a:ext cx="444240" cy="297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849D5CE-7241-41C0-A63E-9D1E4CEBFB4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25293" y="1654627"/>
                  <a:ext cx="4798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85037DF-1CA5-4D86-8193-992F7DD584D7}"/>
                    </a:ext>
                  </a:extLst>
                </p14:cNvPr>
                <p14:cNvContentPartPr/>
                <p14:nvPr/>
              </p14:nvContentPartPr>
              <p14:xfrm>
                <a:off x="6389253" y="2066107"/>
                <a:ext cx="94680" cy="114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85037DF-1CA5-4D86-8193-992F7DD584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71613" y="2048107"/>
                  <a:ext cx="130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6189076-D0C4-46E4-AF35-AD54E53C5AFA}"/>
                    </a:ext>
                  </a:extLst>
                </p14:cNvPr>
                <p14:cNvContentPartPr/>
                <p14:nvPr/>
              </p14:nvContentPartPr>
              <p14:xfrm>
                <a:off x="6542973" y="2057467"/>
                <a:ext cx="68040" cy="128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6189076-D0C4-46E4-AF35-AD54E53C5AF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24973" y="2039467"/>
                  <a:ext cx="1036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884D789-894E-4DE5-B425-ABB6596AE08B}"/>
                    </a:ext>
                  </a:extLst>
                </p14:cNvPr>
                <p14:cNvContentPartPr/>
                <p14:nvPr/>
              </p14:nvContentPartPr>
              <p14:xfrm>
                <a:off x="6661773" y="2055667"/>
                <a:ext cx="72360" cy="130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884D789-894E-4DE5-B425-ABB6596AE0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43773" y="2038027"/>
                  <a:ext cx="1080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C51C853-E5DD-4DCF-B7D2-944DD6C0E2BD}"/>
                    </a:ext>
                  </a:extLst>
                </p14:cNvPr>
                <p14:cNvContentPartPr/>
                <p14:nvPr/>
              </p14:nvContentPartPr>
              <p14:xfrm>
                <a:off x="6777333" y="2066467"/>
                <a:ext cx="9720" cy="142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C51C853-E5DD-4DCF-B7D2-944DD6C0E2B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59693" y="2048467"/>
                  <a:ext cx="453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4794413-A2A3-4F75-B217-751F6178895A}"/>
                    </a:ext>
                  </a:extLst>
                </p14:cNvPr>
                <p14:cNvContentPartPr/>
                <p14:nvPr/>
              </p14:nvContentPartPr>
              <p14:xfrm>
                <a:off x="6909813" y="2053867"/>
                <a:ext cx="78480" cy="164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4794413-A2A3-4F75-B217-751F6178895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92173" y="2035867"/>
                  <a:ext cx="11412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C95F0E9-E0BA-4F5D-AF7C-EA64C7563A8C}"/>
              </a:ext>
            </a:extLst>
          </p:cNvPr>
          <p:cNvGrpSpPr/>
          <p:nvPr/>
        </p:nvGrpSpPr>
        <p:grpSpPr>
          <a:xfrm>
            <a:off x="796080" y="2445000"/>
            <a:ext cx="4350960" cy="1836000"/>
            <a:chOff x="1524213" y="1081867"/>
            <a:chExt cx="4350960" cy="183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7393E5A-7FCF-4337-BF55-933F385220E2}"/>
                    </a:ext>
                  </a:extLst>
                </p14:cNvPr>
                <p14:cNvContentPartPr/>
                <p14:nvPr/>
              </p14:nvContentPartPr>
              <p14:xfrm>
                <a:off x="3368133" y="1108507"/>
                <a:ext cx="456480" cy="281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7393E5A-7FCF-4337-BF55-933F385220E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50133" y="1090507"/>
                  <a:ext cx="4921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F469C00-33D4-470C-8509-B4B00CF2FD81}"/>
                    </a:ext>
                  </a:extLst>
                </p14:cNvPr>
                <p14:cNvContentPartPr/>
                <p14:nvPr/>
              </p14:nvContentPartPr>
              <p14:xfrm>
                <a:off x="3041613" y="1467067"/>
                <a:ext cx="89280" cy="98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F469C00-33D4-470C-8509-B4B00CF2FD8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23973" y="1449427"/>
                  <a:ext cx="1249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9C7C414-5F96-4AB7-A930-C6031828F996}"/>
                    </a:ext>
                  </a:extLst>
                </p14:cNvPr>
                <p14:cNvContentPartPr/>
                <p14:nvPr/>
              </p14:nvContentPartPr>
              <p14:xfrm>
                <a:off x="3191373" y="1449787"/>
                <a:ext cx="96480" cy="104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9C7C414-5F96-4AB7-A930-C6031828F99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73733" y="1431787"/>
                  <a:ext cx="1321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B6C89B2-FF66-47E9-99B2-35241A70D3FC}"/>
                    </a:ext>
                  </a:extLst>
                </p14:cNvPr>
                <p14:cNvContentPartPr/>
                <p14:nvPr/>
              </p14:nvContentPartPr>
              <p14:xfrm>
                <a:off x="3363813" y="1444027"/>
                <a:ext cx="48240" cy="156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B6C89B2-FF66-47E9-99B2-35241A70D3F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46173" y="1426387"/>
                  <a:ext cx="838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94F0576-135D-4ADA-8883-4FE158AC0CA6}"/>
                    </a:ext>
                  </a:extLst>
                </p14:cNvPr>
                <p14:cNvContentPartPr/>
                <p14:nvPr/>
              </p14:nvContentPartPr>
              <p14:xfrm>
                <a:off x="3474333" y="1479307"/>
                <a:ext cx="75240" cy="56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94F0576-135D-4ADA-8883-4FE158AC0CA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56333" y="1461307"/>
                  <a:ext cx="1108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EF454B3-B29C-41F3-B337-D89BFFA92DB6}"/>
                    </a:ext>
                  </a:extLst>
                </p14:cNvPr>
                <p14:cNvContentPartPr/>
                <p14:nvPr/>
              </p14:nvContentPartPr>
              <p14:xfrm>
                <a:off x="3527253" y="1470307"/>
                <a:ext cx="22320" cy="142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EF454B3-B29C-41F3-B337-D89BFFA92DB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09253" y="1452667"/>
                  <a:ext cx="579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AC14EF9-6623-458B-B4C0-D1E192DB7827}"/>
                    </a:ext>
                  </a:extLst>
                </p14:cNvPr>
                <p14:cNvContentPartPr/>
                <p14:nvPr/>
              </p14:nvContentPartPr>
              <p14:xfrm>
                <a:off x="3621213" y="1459507"/>
                <a:ext cx="75960" cy="142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AC14EF9-6623-458B-B4C0-D1E192DB78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03213" y="1441507"/>
                  <a:ext cx="1116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4EA9E27-2CC0-4450-9824-23A5146870E9}"/>
                    </a:ext>
                  </a:extLst>
                </p14:cNvPr>
                <p14:cNvContentPartPr/>
                <p14:nvPr/>
              </p14:nvContentPartPr>
              <p14:xfrm>
                <a:off x="4746213" y="1081867"/>
                <a:ext cx="612720" cy="273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4EA9E27-2CC0-4450-9824-23A5146870E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28213" y="1064227"/>
                  <a:ext cx="6483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5B055DD-208D-454B-BF70-0EF4A6BF11FD}"/>
                    </a:ext>
                  </a:extLst>
                </p14:cNvPr>
                <p14:cNvContentPartPr/>
                <p14:nvPr/>
              </p14:nvContentPartPr>
              <p14:xfrm>
                <a:off x="5288373" y="1459867"/>
                <a:ext cx="86400" cy="89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5B055DD-208D-454B-BF70-0EF4A6BF11F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70733" y="1442227"/>
                  <a:ext cx="1220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A2222B4-2E92-4DDB-942D-71651CBF7DDA}"/>
                    </a:ext>
                  </a:extLst>
                </p14:cNvPr>
                <p14:cNvContentPartPr/>
                <p14:nvPr/>
              </p14:nvContentPartPr>
              <p14:xfrm>
                <a:off x="5409333" y="1437187"/>
                <a:ext cx="84240" cy="102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A2222B4-2E92-4DDB-942D-71651CBF7DD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91693" y="1419547"/>
                  <a:ext cx="1198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E5DD54C-D486-42BB-82B0-DD997E771688}"/>
                    </a:ext>
                  </a:extLst>
                </p14:cNvPr>
                <p14:cNvContentPartPr/>
                <p14:nvPr/>
              </p14:nvContentPartPr>
              <p14:xfrm>
                <a:off x="5536413" y="1437187"/>
                <a:ext cx="69480" cy="141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E5DD54C-D486-42BB-82B0-DD997E77168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18773" y="1419187"/>
                  <a:ext cx="1051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249D0D6-6CE8-45DC-BA5E-B1B6594D6506}"/>
                    </a:ext>
                  </a:extLst>
                </p14:cNvPr>
                <p14:cNvContentPartPr/>
                <p14:nvPr/>
              </p14:nvContentPartPr>
              <p14:xfrm>
                <a:off x="5664573" y="1437187"/>
                <a:ext cx="82440" cy="138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249D0D6-6CE8-45DC-BA5E-B1B6594D650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46573" y="1419547"/>
                  <a:ext cx="1180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8E49BD9-3DBA-4C56-8A1E-E26019DD6892}"/>
                    </a:ext>
                  </a:extLst>
                </p14:cNvPr>
                <p14:cNvContentPartPr/>
                <p14:nvPr/>
              </p14:nvContentPartPr>
              <p14:xfrm>
                <a:off x="5793093" y="1424587"/>
                <a:ext cx="82080" cy="160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8E49BD9-3DBA-4C56-8A1E-E26019DD689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75093" y="1406947"/>
                  <a:ext cx="1177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A0661E-DB24-4668-A721-C840D1271A1C}"/>
                    </a:ext>
                  </a:extLst>
                </p14:cNvPr>
                <p14:cNvContentPartPr/>
                <p14:nvPr/>
              </p14:nvContentPartPr>
              <p14:xfrm>
                <a:off x="2366253" y="1700707"/>
                <a:ext cx="498960" cy="265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A0661E-DB24-4668-A721-C840D1271A1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48253" y="1683067"/>
                  <a:ext cx="5346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FBAFF07-8D3A-466E-BE78-44CE60965519}"/>
                    </a:ext>
                  </a:extLst>
                </p14:cNvPr>
                <p14:cNvContentPartPr/>
                <p14:nvPr/>
              </p14:nvContentPartPr>
              <p14:xfrm>
                <a:off x="1989693" y="2038387"/>
                <a:ext cx="53640" cy="158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FBAFF07-8D3A-466E-BE78-44CE6096551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72053" y="2020387"/>
                  <a:ext cx="892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2E2A069-D860-4FAD-951F-3429D3200833}"/>
                    </a:ext>
                  </a:extLst>
                </p14:cNvPr>
                <p14:cNvContentPartPr/>
                <p14:nvPr/>
              </p14:nvContentPartPr>
              <p14:xfrm>
                <a:off x="2100573" y="2036947"/>
                <a:ext cx="68040" cy="155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2E2A069-D860-4FAD-951F-3429D32008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82933" y="2019307"/>
                  <a:ext cx="1036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C0893AB-F0C9-472F-BC59-695B928D6A77}"/>
                    </a:ext>
                  </a:extLst>
                </p14:cNvPr>
                <p14:cNvContentPartPr/>
                <p14:nvPr/>
              </p14:nvContentPartPr>
              <p14:xfrm>
                <a:off x="2237013" y="2071507"/>
                <a:ext cx="50040" cy="117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C0893AB-F0C9-472F-BC59-695B928D6A7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19373" y="2053867"/>
                  <a:ext cx="856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668EEE4-702C-43B9-92A2-04AE9E1602AF}"/>
                    </a:ext>
                  </a:extLst>
                </p14:cNvPr>
                <p14:cNvContentPartPr/>
                <p14:nvPr/>
              </p14:nvContentPartPr>
              <p14:xfrm>
                <a:off x="2333853" y="2043787"/>
                <a:ext cx="80280" cy="140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668EEE4-702C-43B9-92A2-04AE9E1602A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15853" y="2026147"/>
                  <a:ext cx="1159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7562D21-816B-482A-B4C4-7354381BCF34}"/>
                    </a:ext>
                  </a:extLst>
                </p14:cNvPr>
                <p14:cNvContentPartPr/>
                <p14:nvPr/>
              </p14:nvContentPartPr>
              <p14:xfrm>
                <a:off x="2458773" y="2048827"/>
                <a:ext cx="75600" cy="147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7562D21-816B-482A-B4C4-7354381BCF3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440773" y="2030827"/>
                  <a:ext cx="1112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EC22C0-07C5-4DEF-94B1-DFC0AC20D229}"/>
                    </a:ext>
                  </a:extLst>
                </p14:cNvPr>
                <p14:cNvContentPartPr/>
                <p14:nvPr/>
              </p14:nvContentPartPr>
              <p14:xfrm>
                <a:off x="3299373" y="1739227"/>
                <a:ext cx="500040" cy="219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EC22C0-07C5-4DEF-94B1-DFC0AC20D22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81373" y="1721587"/>
                  <a:ext cx="5356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C706BDA-274A-4866-916B-5417946CD710}"/>
                    </a:ext>
                  </a:extLst>
                </p14:cNvPr>
                <p14:cNvContentPartPr/>
                <p14:nvPr/>
              </p14:nvContentPartPr>
              <p14:xfrm>
                <a:off x="3713733" y="2048827"/>
                <a:ext cx="88920" cy="109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C706BDA-274A-4866-916B-5417946CD71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96093" y="2030827"/>
                  <a:ext cx="1245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A417C52-CCA7-4B14-A558-BDB6191FB2DC}"/>
                    </a:ext>
                  </a:extLst>
                </p14:cNvPr>
                <p14:cNvContentPartPr/>
                <p14:nvPr/>
              </p14:nvContentPartPr>
              <p14:xfrm>
                <a:off x="3839733" y="2013547"/>
                <a:ext cx="94680" cy="128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A417C52-CCA7-4B14-A558-BDB6191FB2D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22093" y="1995907"/>
                  <a:ext cx="1303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F9A4963-0E0D-4B63-93CF-C14E1308DE00}"/>
                    </a:ext>
                  </a:extLst>
                </p14:cNvPr>
                <p14:cNvContentPartPr/>
                <p14:nvPr/>
              </p14:nvContentPartPr>
              <p14:xfrm>
                <a:off x="3967533" y="2009947"/>
                <a:ext cx="50760" cy="167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F9A4963-0E0D-4B63-93CF-C14E1308DE0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49533" y="1992307"/>
                  <a:ext cx="864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C830B54-CD7B-465D-9646-E1363C80A9EF}"/>
                    </a:ext>
                  </a:extLst>
                </p14:cNvPr>
                <p14:cNvContentPartPr/>
                <p14:nvPr/>
              </p14:nvContentPartPr>
              <p14:xfrm>
                <a:off x="4174173" y="2032987"/>
                <a:ext cx="72360" cy="181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C830B54-CD7B-465D-9646-E1363C80A9E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156533" y="2014987"/>
                  <a:ext cx="1080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0C6B811-6250-4133-BE3B-C5E3F467C162}"/>
                    </a:ext>
                  </a:extLst>
                </p14:cNvPr>
                <p14:cNvContentPartPr/>
                <p14:nvPr/>
              </p14:nvContentPartPr>
              <p14:xfrm>
                <a:off x="4058613" y="2046667"/>
                <a:ext cx="84600" cy="110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0C6B811-6250-4133-BE3B-C5E3F467C16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40973" y="2029027"/>
                  <a:ext cx="120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C79EDFE-36D4-4009-A0FC-01D78E959488}"/>
                    </a:ext>
                  </a:extLst>
                </p14:cNvPr>
                <p14:cNvContentPartPr/>
                <p14:nvPr/>
              </p14:nvContentPartPr>
              <p14:xfrm>
                <a:off x="5376933" y="1678027"/>
                <a:ext cx="226080" cy="294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C79EDFE-36D4-4009-A0FC-01D78E95948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58933" y="1660027"/>
                  <a:ext cx="2617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DCA0D67-2FB7-4DCD-AF7D-07CCB2288AAA}"/>
                    </a:ext>
                  </a:extLst>
                </p14:cNvPr>
                <p14:cNvContentPartPr/>
                <p14:nvPr/>
              </p14:nvContentPartPr>
              <p14:xfrm>
                <a:off x="5189733" y="2053867"/>
                <a:ext cx="84600" cy="141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DCA0D67-2FB7-4DCD-AF7D-07CCB2288AA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72093" y="2036227"/>
                  <a:ext cx="1202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F65F313-8600-4425-93EA-DBEF99C0BF00}"/>
                    </a:ext>
                  </a:extLst>
                </p14:cNvPr>
                <p14:cNvContentPartPr/>
                <p14:nvPr/>
              </p14:nvContentPartPr>
              <p14:xfrm>
                <a:off x="5322933" y="2070427"/>
                <a:ext cx="70200" cy="114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F65F313-8600-4425-93EA-DBEF99C0BF0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05293" y="2052787"/>
                  <a:ext cx="1058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3715940-069D-4A88-B8DE-3D6BE52C127B}"/>
                    </a:ext>
                  </a:extLst>
                </p14:cNvPr>
                <p14:cNvContentPartPr/>
                <p14:nvPr/>
              </p14:nvContentPartPr>
              <p14:xfrm>
                <a:off x="5448573" y="2047027"/>
                <a:ext cx="54360" cy="160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3715940-069D-4A88-B8DE-3D6BE52C127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30573" y="2029027"/>
                  <a:ext cx="900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FBFB598-6406-4B09-B3F8-F833E82A1B32}"/>
                    </a:ext>
                  </a:extLst>
                </p14:cNvPr>
                <p14:cNvContentPartPr/>
                <p14:nvPr/>
              </p14:nvContentPartPr>
              <p14:xfrm>
                <a:off x="5542893" y="2073307"/>
                <a:ext cx="88200" cy="127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FBFB598-6406-4B09-B3F8-F833E82A1B3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24893" y="2055307"/>
                  <a:ext cx="1238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3370638-AEA0-4627-BEF8-B27439E40D89}"/>
                    </a:ext>
                  </a:extLst>
                </p14:cNvPr>
                <p14:cNvContentPartPr/>
                <p14:nvPr/>
              </p14:nvContentPartPr>
              <p14:xfrm>
                <a:off x="5677533" y="2044867"/>
                <a:ext cx="81720" cy="168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3370638-AEA0-4627-BEF8-B27439E40D8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659533" y="2026867"/>
                  <a:ext cx="1173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DEF5E20-C5D3-4ADE-925B-A938752C4E6C}"/>
                    </a:ext>
                  </a:extLst>
                </p14:cNvPr>
                <p14:cNvContentPartPr/>
                <p14:nvPr/>
              </p14:nvContentPartPr>
              <p14:xfrm>
                <a:off x="1780533" y="2329987"/>
                <a:ext cx="372240" cy="374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DEF5E20-C5D3-4ADE-925B-A938752C4E6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762893" y="2312347"/>
                  <a:ext cx="40788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3B5772D-F282-42E0-A0E7-6CC59E070074}"/>
                    </a:ext>
                  </a:extLst>
                </p14:cNvPr>
                <p14:cNvContentPartPr/>
                <p14:nvPr/>
              </p14:nvContentPartPr>
              <p14:xfrm>
                <a:off x="1524213" y="2767747"/>
                <a:ext cx="72360" cy="128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3B5772D-F282-42E0-A0E7-6CC59E07007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506573" y="2749747"/>
                  <a:ext cx="1080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C187AD6-4D52-42FB-8845-91AED4E77FD3}"/>
                    </a:ext>
                  </a:extLst>
                </p14:cNvPr>
                <p14:cNvContentPartPr/>
                <p14:nvPr/>
              </p14:nvContentPartPr>
              <p14:xfrm>
                <a:off x="1642653" y="2751907"/>
                <a:ext cx="75960" cy="128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C187AD6-4D52-42FB-8845-91AED4E77FD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625013" y="2734267"/>
                  <a:ext cx="1116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94B501F-8CAA-4080-BECE-9C2290B79953}"/>
                    </a:ext>
                  </a:extLst>
                </p14:cNvPr>
                <p14:cNvContentPartPr/>
                <p14:nvPr/>
              </p14:nvContentPartPr>
              <p14:xfrm>
                <a:off x="1779093" y="2764147"/>
                <a:ext cx="67680" cy="120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94B501F-8CAA-4080-BECE-9C2290B7995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761093" y="2746507"/>
                  <a:ext cx="1033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D90D00C-8965-4E59-91B6-39F76045C62A}"/>
                    </a:ext>
                  </a:extLst>
                </p14:cNvPr>
                <p14:cNvContentPartPr/>
                <p14:nvPr/>
              </p14:nvContentPartPr>
              <p14:xfrm>
                <a:off x="1886733" y="2776387"/>
                <a:ext cx="109800" cy="141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D90D00C-8965-4E59-91B6-39F76045C62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869093" y="2758747"/>
                  <a:ext cx="1454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59757A6-486E-4E90-AADA-D19E2CA4A3D4}"/>
                    </a:ext>
                  </a:extLst>
                </p14:cNvPr>
                <p14:cNvContentPartPr/>
                <p14:nvPr/>
              </p14:nvContentPartPr>
              <p14:xfrm>
                <a:off x="2030733" y="2760547"/>
                <a:ext cx="82440" cy="142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59757A6-486E-4E90-AADA-D19E2CA4A3D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012733" y="2742907"/>
                  <a:ext cx="1180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260656D-A82F-4491-9807-2F6F206DBB0C}"/>
                    </a:ext>
                  </a:extLst>
                </p14:cNvPr>
                <p14:cNvContentPartPr/>
                <p14:nvPr/>
              </p14:nvContentPartPr>
              <p14:xfrm>
                <a:off x="2486853" y="2351227"/>
                <a:ext cx="471600" cy="313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260656D-A82F-4491-9807-2F6F206DBB0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468853" y="2333227"/>
                  <a:ext cx="5072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72BAF9A-7ADF-4B14-A4C8-FDB947B77B3D}"/>
                    </a:ext>
                  </a:extLst>
                </p14:cNvPr>
                <p14:cNvContentPartPr/>
                <p14:nvPr/>
              </p14:nvContentPartPr>
              <p14:xfrm>
                <a:off x="2836773" y="2741467"/>
                <a:ext cx="87840" cy="96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72BAF9A-7ADF-4B14-A4C8-FDB947B77B3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818773" y="2723467"/>
                  <a:ext cx="1234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980A8C0-9B25-40B9-AE13-B2342FB1FE0C}"/>
                    </a:ext>
                  </a:extLst>
                </p14:cNvPr>
                <p14:cNvContentPartPr/>
                <p14:nvPr/>
              </p14:nvContentPartPr>
              <p14:xfrm>
                <a:off x="2972493" y="2734987"/>
                <a:ext cx="74160" cy="95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980A8C0-9B25-40B9-AE13-B2342FB1FE0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954853" y="2717347"/>
                  <a:ext cx="1098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2DB32AC-A989-4E61-9F68-19990FC68337}"/>
                    </a:ext>
                  </a:extLst>
                </p14:cNvPr>
                <p14:cNvContentPartPr/>
                <p14:nvPr/>
              </p14:nvContentPartPr>
              <p14:xfrm>
                <a:off x="3058173" y="2730667"/>
                <a:ext cx="66600" cy="100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2DB32AC-A989-4E61-9F68-19990FC6833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40533" y="2713027"/>
                  <a:ext cx="1022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D877479-32E6-42C2-9948-B21491A8162D}"/>
                    </a:ext>
                  </a:extLst>
                </p14:cNvPr>
                <p14:cNvContentPartPr/>
                <p14:nvPr/>
              </p14:nvContentPartPr>
              <p14:xfrm>
                <a:off x="3165093" y="2728867"/>
                <a:ext cx="23760" cy="89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D877479-32E6-42C2-9948-B21491A8162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147093" y="2711227"/>
                  <a:ext cx="59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654FC8B-D32D-43F7-92B7-526CACD96455}"/>
                    </a:ext>
                  </a:extLst>
                </p14:cNvPr>
                <p14:cNvContentPartPr/>
                <p14:nvPr/>
              </p14:nvContentPartPr>
              <p14:xfrm>
                <a:off x="3243213" y="2703307"/>
                <a:ext cx="88560" cy="129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654FC8B-D32D-43F7-92B7-526CACD9645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225213" y="2685667"/>
                  <a:ext cx="12420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7F0D8F4-D537-4A92-A7C5-8C705BCB0412}"/>
              </a:ext>
            </a:extLst>
          </p:cNvPr>
          <p:cNvGrpSpPr/>
          <p:nvPr/>
        </p:nvGrpSpPr>
        <p:grpSpPr>
          <a:xfrm>
            <a:off x="477480" y="3434280"/>
            <a:ext cx="519480" cy="173880"/>
            <a:chOff x="1205613" y="2071147"/>
            <a:chExt cx="519480" cy="17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43F8485-5CEB-4F67-9936-5C3A956FC20C}"/>
                    </a:ext>
                  </a:extLst>
                </p14:cNvPr>
                <p14:cNvContentPartPr/>
                <p14:nvPr/>
              </p14:nvContentPartPr>
              <p14:xfrm>
                <a:off x="1205613" y="2079067"/>
                <a:ext cx="65880" cy="1321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43F8485-5CEB-4F67-9936-5C3A956FC20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87613" y="2061427"/>
                  <a:ext cx="1015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0527AA2-E859-48DF-BF8C-4DF9816B950A}"/>
                    </a:ext>
                  </a:extLst>
                </p14:cNvPr>
                <p14:cNvContentPartPr/>
                <p14:nvPr/>
              </p14:nvContentPartPr>
              <p14:xfrm>
                <a:off x="1305693" y="2126227"/>
                <a:ext cx="100440" cy="111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0527AA2-E859-48DF-BF8C-4DF9816B950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287693" y="2108227"/>
                  <a:ext cx="1360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077A1A0-4575-4ED6-9D85-728D6757B649}"/>
                    </a:ext>
                  </a:extLst>
                </p14:cNvPr>
                <p14:cNvContentPartPr/>
                <p14:nvPr/>
              </p14:nvContentPartPr>
              <p14:xfrm>
                <a:off x="1346013" y="2083747"/>
                <a:ext cx="6840" cy="1357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077A1A0-4575-4ED6-9D85-728D6757B64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328013" y="2066107"/>
                  <a:ext cx="424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FE91B85-1BCC-4526-9F61-0D150AEC5301}"/>
                    </a:ext>
                  </a:extLst>
                </p14:cNvPr>
                <p14:cNvContentPartPr/>
                <p14:nvPr/>
              </p14:nvContentPartPr>
              <p14:xfrm>
                <a:off x="1436733" y="2078707"/>
                <a:ext cx="13680" cy="166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FE91B85-1BCC-4526-9F61-0D150AEC530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419093" y="2060707"/>
                  <a:ext cx="493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C0F65A8-83AE-41D4-BE93-7738059A087D}"/>
                    </a:ext>
                  </a:extLst>
                </p14:cNvPr>
                <p14:cNvContentPartPr/>
                <p14:nvPr/>
              </p14:nvContentPartPr>
              <p14:xfrm>
                <a:off x="1508733" y="2129467"/>
                <a:ext cx="84240" cy="144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C0F65A8-83AE-41D4-BE93-7738059A087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490733" y="2111827"/>
                  <a:ext cx="1198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BC733E1-A83E-44FA-8FB3-A56F8F35EB2A}"/>
                    </a:ext>
                  </a:extLst>
                </p14:cNvPr>
                <p14:cNvContentPartPr/>
                <p14:nvPr/>
              </p14:nvContentPartPr>
              <p14:xfrm>
                <a:off x="1521333" y="2175187"/>
                <a:ext cx="72720" cy="162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BC733E1-A83E-44FA-8FB3-A56F8F35EB2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03333" y="2157547"/>
                  <a:ext cx="1083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CCA4A7E-9860-471C-8432-D8FF45D1151D}"/>
                    </a:ext>
                  </a:extLst>
                </p14:cNvPr>
                <p14:cNvContentPartPr/>
                <p14:nvPr/>
              </p14:nvContentPartPr>
              <p14:xfrm>
                <a:off x="1627533" y="2071147"/>
                <a:ext cx="97560" cy="1368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CCA4A7E-9860-471C-8432-D8FF45D1151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609533" y="2053147"/>
                  <a:ext cx="13320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93215C7-AEEA-4A4C-ABB7-4E0E02FF141B}"/>
              </a:ext>
            </a:extLst>
          </p:cNvPr>
          <p:cNvGrpSpPr/>
          <p:nvPr/>
        </p:nvGrpSpPr>
        <p:grpSpPr>
          <a:xfrm>
            <a:off x="970680" y="2688720"/>
            <a:ext cx="1372680" cy="1345680"/>
            <a:chOff x="1698813" y="1325587"/>
            <a:chExt cx="1372680" cy="134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FD7E568-F68A-45E7-80C1-03386759A823}"/>
                    </a:ext>
                  </a:extLst>
                </p14:cNvPr>
                <p14:cNvContentPartPr/>
                <p14:nvPr/>
              </p14:nvContentPartPr>
              <p14:xfrm>
                <a:off x="1698813" y="2263027"/>
                <a:ext cx="275760" cy="408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FD7E568-F68A-45E7-80C1-03386759A82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81173" y="2245387"/>
                  <a:ext cx="31140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49E11CB-1EC7-477E-B68B-D1DA4D8E7CFB}"/>
                    </a:ext>
                  </a:extLst>
                </p14:cNvPr>
                <p14:cNvContentPartPr/>
                <p14:nvPr/>
              </p14:nvContentPartPr>
              <p14:xfrm>
                <a:off x="1889973" y="2231707"/>
                <a:ext cx="117720" cy="1270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49E11CB-1EC7-477E-B68B-D1DA4D8E7CF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871973" y="2213707"/>
                  <a:ext cx="1533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6E987CE-FC2A-4FCC-A18E-0A0E2B9D36E6}"/>
                    </a:ext>
                  </a:extLst>
                </p14:cNvPr>
                <p14:cNvContentPartPr/>
                <p14:nvPr/>
              </p14:nvContentPartPr>
              <p14:xfrm>
                <a:off x="1883493" y="2081947"/>
                <a:ext cx="50400" cy="1209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6E987CE-FC2A-4FCC-A18E-0A0E2B9D36E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65853" y="2063947"/>
                  <a:ext cx="860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7A60EAA-27D1-405B-9F23-1E59FD22199E}"/>
                    </a:ext>
                  </a:extLst>
                </p14:cNvPr>
                <p14:cNvContentPartPr/>
                <p14:nvPr/>
              </p14:nvContentPartPr>
              <p14:xfrm>
                <a:off x="2589813" y="2240347"/>
                <a:ext cx="462960" cy="3114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7A60EAA-27D1-405B-9F23-1E59FD22199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572173" y="2222707"/>
                  <a:ext cx="4986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DF26CA5-3D24-49DC-9FF6-2CC8EAA7EDB4}"/>
                    </a:ext>
                  </a:extLst>
                </p14:cNvPr>
                <p14:cNvContentPartPr/>
                <p14:nvPr/>
              </p14:nvContentPartPr>
              <p14:xfrm>
                <a:off x="2554893" y="2210467"/>
                <a:ext cx="94680" cy="1094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DF26CA5-3D24-49DC-9FF6-2CC8EAA7EDB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536893" y="2192827"/>
                  <a:ext cx="130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07C4BAA-AA43-4F5A-A98D-CB5E70BB048A}"/>
                    </a:ext>
                  </a:extLst>
                </p14:cNvPr>
                <p14:cNvContentPartPr/>
                <p14:nvPr/>
              </p14:nvContentPartPr>
              <p14:xfrm>
                <a:off x="2686653" y="2080507"/>
                <a:ext cx="93960" cy="144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07C4BAA-AA43-4F5A-A98D-CB5E70BB048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669013" y="2062507"/>
                  <a:ext cx="1296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5ADC278-8CC3-42A5-984E-317FB989B62A}"/>
                    </a:ext>
                  </a:extLst>
                </p14:cNvPr>
                <p14:cNvContentPartPr/>
                <p14:nvPr/>
              </p14:nvContentPartPr>
              <p14:xfrm>
                <a:off x="1713213" y="1423147"/>
                <a:ext cx="1211760" cy="6350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5ADC278-8CC3-42A5-984E-317FB989B62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695213" y="1405147"/>
                  <a:ext cx="124740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C76C8AA-B1F8-44B1-AB4C-A0F1D2303FF9}"/>
                    </a:ext>
                  </a:extLst>
                </p14:cNvPr>
                <p14:cNvContentPartPr/>
                <p14:nvPr/>
              </p14:nvContentPartPr>
              <p14:xfrm>
                <a:off x="2840013" y="1354387"/>
                <a:ext cx="81720" cy="1447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C76C8AA-B1F8-44B1-AB4C-A0F1D2303FF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822013" y="1336747"/>
                  <a:ext cx="1173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0B1EF76-B16C-4F20-9AF4-731B21F7EC70}"/>
                    </a:ext>
                  </a:extLst>
                </p14:cNvPr>
                <p14:cNvContentPartPr/>
                <p14:nvPr/>
              </p14:nvContentPartPr>
              <p14:xfrm>
                <a:off x="2974293" y="1325587"/>
                <a:ext cx="97200" cy="1364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0B1EF76-B16C-4F20-9AF4-731B21F7EC7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956653" y="1307587"/>
                  <a:ext cx="13284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1E4435F-9F7B-466C-8D3A-B7E3B7503A13}"/>
              </a:ext>
            </a:extLst>
          </p:cNvPr>
          <p:cNvGrpSpPr/>
          <p:nvPr/>
        </p:nvGrpSpPr>
        <p:grpSpPr>
          <a:xfrm>
            <a:off x="3050760" y="2926680"/>
            <a:ext cx="517320" cy="415800"/>
            <a:chOff x="3778893" y="1563547"/>
            <a:chExt cx="517320" cy="41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22B8312-7EE8-4E36-AADB-33091E468863}"/>
                    </a:ext>
                  </a:extLst>
                </p14:cNvPr>
                <p14:cNvContentPartPr/>
                <p14:nvPr/>
              </p14:nvContentPartPr>
              <p14:xfrm>
                <a:off x="3808773" y="1613947"/>
                <a:ext cx="487440" cy="3654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22B8312-7EE8-4E36-AADB-33091E46886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90773" y="1596307"/>
                  <a:ext cx="5230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7A30C2D-FD34-47A6-8E6C-EAF598BF7FB0}"/>
                    </a:ext>
                  </a:extLst>
                </p14:cNvPr>
                <p14:cNvContentPartPr/>
                <p14:nvPr/>
              </p14:nvContentPartPr>
              <p14:xfrm>
                <a:off x="3778893" y="1563547"/>
                <a:ext cx="101520" cy="1321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7A30C2D-FD34-47A6-8E6C-EAF598BF7FB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761253" y="1545907"/>
                  <a:ext cx="13716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13425E40-3035-4D20-AE5B-07AEEC936496}"/>
              </a:ext>
            </a:extLst>
          </p:cNvPr>
          <p:cNvGrpSpPr/>
          <p:nvPr/>
        </p:nvGrpSpPr>
        <p:grpSpPr>
          <a:xfrm>
            <a:off x="2461440" y="2216760"/>
            <a:ext cx="444600" cy="369360"/>
            <a:chOff x="3189573" y="853627"/>
            <a:chExt cx="444600" cy="36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4433788-95F6-4526-956A-C0E8D216BBC7}"/>
                    </a:ext>
                  </a:extLst>
                </p14:cNvPr>
                <p14:cNvContentPartPr/>
                <p14:nvPr/>
              </p14:nvContentPartPr>
              <p14:xfrm>
                <a:off x="3189573" y="888547"/>
                <a:ext cx="432000" cy="3344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4433788-95F6-4526-956A-C0E8D216BBC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171933" y="870907"/>
                  <a:ext cx="46764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8F75C56-6DCA-4059-A52A-8ED600BA3A2B}"/>
                    </a:ext>
                  </a:extLst>
                </p14:cNvPr>
                <p14:cNvContentPartPr/>
                <p14:nvPr/>
              </p14:nvContentPartPr>
              <p14:xfrm>
                <a:off x="3555693" y="853627"/>
                <a:ext cx="78480" cy="1530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8F75C56-6DCA-4059-A52A-8ED600BA3A2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537693" y="835627"/>
                  <a:ext cx="11412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A162F97-6F23-4B15-917E-2EE251DDD5EB}"/>
              </a:ext>
            </a:extLst>
          </p:cNvPr>
          <p:cNvGrpSpPr/>
          <p:nvPr/>
        </p:nvGrpSpPr>
        <p:grpSpPr>
          <a:xfrm>
            <a:off x="4412280" y="2884920"/>
            <a:ext cx="254520" cy="439200"/>
            <a:chOff x="5140413" y="1521787"/>
            <a:chExt cx="254520" cy="43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8DFA566-5D44-447C-BEEC-23723C2E3E98}"/>
                    </a:ext>
                  </a:extLst>
                </p14:cNvPr>
                <p14:cNvContentPartPr/>
                <p14:nvPr/>
              </p14:nvContentPartPr>
              <p14:xfrm>
                <a:off x="5188653" y="1651387"/>
                <a:ext cx="173880" cy="3096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8DFA566-5D44-447C-BEEC-23723C2E3E9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170653" y="1633747"/>
                  <a:ext cx="2095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9C77C00-C04B-4FAA-8EA8-B4A7DA6FD74D}"/>
                    </a:ext>
                  </a:extLst>
                </p14:cNvPr>
                <p14:cNvContentPartPr/>
                <p14:nvPr/>
              </p14:nvContentPartPr>
              <p14:xfrm>
                <a:off x="5305653" y="1623307"/>
                <a:ext cx="89280" cy="1303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9C77C00-C04B-4FAA-8EA8-B4A7DA6FD74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287653" y="1605667"/>
                  <a:ext cx="1249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9DB36B7-B860-4D13-9F33-6A38BE3E87F8}"/>
                    </a:ext>
                  </a:extLst>
                </p14:cNvPr>
                <p14:cNvContentPartPr/>
                <p14:nvPr/>
              </p14:nvContentPartPr>
              <p14:xfrm>
                <a:off x="5140413" y="1521787"/>
                <a:ext cx="77400" cy="1076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9DB36B7-B860-4D13-9F33-6A38BE3E87F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122773" y="1503787"/>
                  <a:ext cx="11304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74045CF6-D50F-4F23-ADBE-54DF98B54245}"/>
              </a:ext>
            </a:extLst>
          </p:cNvPr>
          <p:cNvGrpSpPr/>
          <p:nvPr/>
        </p:nvGrpSpPr>
        <p:grpSpPr>
          <a:xfrm>
            <a:off x="5208600" y="2705280"/>
            <a:ext cx="645840" cy="518760"/>
            <a:chOff x="5936733" y="1342147"/>
            <a:chExt cx="645840" cy="51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0051680-7E65-4E8C-8548-70EDA4CE3474}"/>
                    </a:ext>
                  </a:extLst>
                </p14:cNvPr>
                <p14:cNvContentPartPr/>
                <p14:nvPr/>
              </p14:nvContentPartPr>
              <p14:xfrm>
                <a:off x="6124653" y="1554187"/>
                <a:ext cx="457920" cy="3067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0051680-7E65-4E8C-8548-70EDA4CE347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107013" y="1536187"/>
                  <a:ext cx="4935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9A77D49-6EC4-4D0C-A341-1345DD485C2F}"/>
                    </a:ext>
                  </a:extLst>
                </p14:cNvPr>
                <p14:cNvContentPartPr/>
                <p14:nvPr/>
              </p14:nvContentPartPr>
              <p14:xfrm>
                <a:off x="6051573" y="1516027"/>
                <a:ext cx="97560" cy="1022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9A77D49-6EC4-4D0C-A341-1345DD485C2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033573" y="1498027"/>
                  <a:ext cx="1332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9EF417F-A54E-446E-9039-29729FE3FBDE}"/>
                    </a:ext>
                  </a:extLst>
                </p14:cNvPr>
                <p14:cNvContentPartPr/>
                <p14:nvPr/>
              </p14:nvContentPartPr>
              <p14:xfrm>
                <a:off x="5936733" y="1342147"/>
                <a:ext cx="137880" cy="1321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9EF417F-A54E-446E-9039-29729FE3FBD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919093" y="1324147"/>
                  <a:ext cx="17352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74DDB30D-656E-40E8-A2D6-E930CF13F20D}"/>
              </a:ext>
            </a:extLst>
          </p:cNvPr>
          <p:cNvGrpSpPr/>
          <p:nvPr/>
        </p:nvGrpSpPr>
        <p:grpSpPr>
          <a:xfrm>
            <a:off x="5589480" y="2641920"/>
            <a:ext cx="704160" cy="167760"/>
            <a:chOff x="6317613" y="1278787"/>
            <a:chExt cx="704160" cy="16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2A64CD4-C4A6-4542-A940-CBF1BEC2D914}"/>
                    </a:ext>
                  </a:extLst>
                </p14:cNvPr>
                <p14:cNvContentPartPr/>
                <p14:nvPr/>
              </p14:nvContentPartPr>
              <p14:xfrm>
                <a:off x="6317613" y="1295347"/>
                <a:ext cx="106920" cy="1404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2A64CD4-C4A6-4542-A940-CBF1BEC2D91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299973" y="1277707"/>
                  <a:ext cx="1425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AB1141A-6C99-4F14-BBF6-AD90BC507FC4}"/>
                    </a:ext>
                  </a:extLst>
                </p14:cNvPr>
                <p14:cNvContentPartPr/>
                <p14:nvPr/>
              </p14:nvContentPartPr>
              <p14:xfrm>
                <a:off x="6436773" y="1359787"/>
                <a:ext cx="137880" cy="79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AB1141A-6C99-4F14-BBF6-AD90BC507FC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418773" y="1341787"/>
                  <a:ext cx="1735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B572B2B-B3C8-4291-9AA0-2DE41C77B796}"/>
                    </a:ext>
                  </a:extLst>
                </p14:cNvPr>
                <p14:cNvContentPartPr/>
                <p14:nvPr/>
              </p14:nvContentPartPr>
              <p14:xfrm>
                <a:off x="6492933" y="1310467"/>
                <a:ext cx="1800" cy="1216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B572B2B-B3C8-4291-9AA0-2DE41C77B79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475293" y="1292827"/>
                  <a:ext cx="374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BDCFD9E-A94B-4B1D-B563-6CB38239AB48}"/>
                    </a:ext>
                  </a:extLst>
                </p14:cNvPr>
                <p14:cNvContentPartPr/>
                <p14:nvPr/>
              </p14:nvContentPartPr>
              <p14:xfrm>
                <a:off x="6649173" y="1305067"/>
                <a:ext cx="177840" cy="1371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BDCFD9E-A94B-4B1D-B563-6CB38239AB4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631533" y="1287427"/>
                  <a:ext cx="213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3FCFB7A-A684-4BE5-85B9-5A0B23C9539D}"/>
                    </a:ext>
                  </a:extLst>
                </p14:cNvPr>
                <p14:cNvContentPartPr/>
                <p14:nvPr/>
              </p14:nvContentPartPr>
              <p14:xfrm>
                <a:off x="6736653" y="1391467"/>
                <a:ext cx="97200" cy="122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3FCFB7A-A684-4BE5-85B9-5A0B23C9539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719013" y="1373467"/>
                  <a:ext cx="1328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2B52EAB-87CD-4CBF-A43A-1EA0CD08BC81}"/>
                    </a:ext>
                  </a:extLst>
                </p14:cNvPr>
                <p14:cNvContentPartPr/>
                <p14:nvPr/>
              </p14:nvContentPartPr>
              <p14:xfrm>
                <a:off x="6911613" y="1278787"/>
                <a:ext cx="110160" cy="1677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2B52EAB-87CD-4CBF-A43A-1EA0CD08BC8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893973" y="1261147"/>
                  <a:ext cx="14580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0DCD262-C611-4ECA-AE57-E05FF4AF24D8}"/>
              </a:ext>
            </a:extLst>
          </p:cNvPr>
          <p:cNvGrpSpPr/>
          <p:nvPr/>
        </p:nvGrpSpPr>
        <p:grpSpPr>
          <a:xfrm>
            <a:off x="3747720" y="1879440"/>
            <a:ext cx="1308960" cy="652320"/>
            <a:chOff x="4475853" y="516307"/>
            <a:chExt cx="1308960" cy="65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E9BAD09-9503-47D9-8BE0-F2FA8FE4AD07}"/>
                    </a:ext>
                  </a:extLst>
                </p14:cNvPr>
                <p14:cNvContentPartPr/>
                <p14:nvPr/>
              </p14:nvContentPartPr>
              <p14:xfrm>
                <a:off x="4478013" y="711067"/>
                <a:ext cx="1306800" cy="4575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E9BAD09-9503-47D9-8BE0-F2FA8FE4AD0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460013" y="693067"/>
                  <a:ext cx="134244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8A6D4C3-7114-4B96-A885-16B699440581}"/>
                    </a:ext>
                  </a:extLst>
                </p14:cNvPr>
                <p14:cNvContentPartPr/>
                <p14:nvPr/>
              </p14:nvContentPartPr>
              <p14:xfrm>
                <a:off x="4475853" y="661747"/>
                <a:ext cx="117000" cy="1443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8A6D4C3-7114-4B96-A885-16B69944058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458213" y="644107"/>
                  <a:ext cx="1526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6BC3980-8DD9-4442-8F4C-4447DE1B4643}"/>
                    </a:ext>
                  </a:extLst>
                </p14:cNvPr>
                <p14:cNvContentPartPr/>
                <p14:nvPr/>
              </p14:nvContentPartPr>
              <p14:xfrm>
                <a:off x="4764933" y="516307"/>
                <a:ext cx="97560" cy="1494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6BC3980-8DD9-4442-8F4C-4447DE1B464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46933" y="498307"/>
                  <a:ext cx="133200" cy="18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B8EA5F11-BA82-4830-961F-C59D35C56139}"/>
                  </a:ext>
                </a:extLst>
              </p14:cNvPr>
              <p14:cNvContentPartPr/>
              <p14:nvPr/>
            </p14:nvContentPartPr>
            <p14:xfrm>
              <a:off x="3618480" y="1773600"/>
              <a:ext cx="83520" cy="15336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B8EA5F11-BA82-4830-961F-C59D35C5613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600840" y="1755960"/>
                <a:ext cx="1191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D23A3630-2E22-4748-AD8B-D23A6D722D3B}"/>
                  </a:ext>
                </a:extLst>
              </p14:cNvPr>
              <p14:cNvContentPartPr/>
              <p14:nvPr/>
            </p14:nvContentPartPr>
            <p14:xfrm>
              <a:off x="3079200" y="2746320"/>
              <a:ext cx="115920" cy="12456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D23A3630-2E22-4748-AD8B-D23A6D722D3B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061200" y="2728320"/>
                <a:ext cx="151560" cy="16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Group 202">
            <a:extLst>
              <a:ext uri="{FF2B5EF4-FFF2-40B4-BE49-F238E27FC236}">
                <a16:creationId xmlns:a16="http://schemas.microsoft.com/office/drawing/2014/main" id="{526BCD72-2D96-48E5-9646-B79ECA2AC472}"/>
              </a:ext>
            </a:extLst>
          </p:cNvPr>
          <p:cNvGrpSpPr/>
          <p:nvPr/>
        </p:nvGrpSpPr>
        <p:grpSpPr>
          <a:xfrm>
            <a:off x="685200" y="2567760"/>
            <a:ext cx="733680" cy="203040"/>
            <a:chOff x="1413333" y="1204627"/>
            <a:chExt cx="733680" cy="20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8C8FADE-1932-49CC-A416-5823C94C1F30}"/>
                    </a:ext>
                  </a:extLst>
                </p14:cNvPr>
                <p14:cNvContentPartPr/>
                <p14:nvPr/>
              </p14:nvContentPartPr>
              <p14:xfrm>
                <a:off x="1413333" y="1204627"/>
                <a:ext cx="99720" cy="1436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8C8FADE-1932-49CC-A416-5823C94C1F3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395333" y="1186987"/>
                  <a:ext cx="1353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3334C78-041D-469F-9EC6-F783AD2A3708}"/>
                    </a:ext>
                  </a:extLst>
                </p14:cNvPr>
                <p14:cNvContentPartPr/>
                <p14:nvPr/>
              </p14:nvContentPartPr>
              <p14:xfrm>
                <a:off x="1555533" y="1280587"/>
                <a:ext cx="100800" cy="75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3334C78-041D-469F-9EC6-F783AD2A370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537893" y="1262947"/>
                  <a:ext cx="1364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2AC4CF8-ACE4-48D5-B2EB-7253DF0A56AA}"/>
                    </a:ext>
                  </a:extLst>
                </p14:cNvPr>
                <p14:cNvContentPartPr/>
                <p14:nvPr/>
              </p14:nvContentPartPr>
              <p14:xfrm>
                <a:off x="1605573" y="1243867"/>
                <a:ext cx="12960" cy="1483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2AC4CF8-ACE4-48D5-B2EB-7253DF0A56A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587933" y="1225867"/>
                  <a:ext cx="486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63E015B-1674-4CDD-9E8C-A3A2B655FFE1}"/>
                    </a:ext>
                  </a:extLst>
                </p14:cNvPr>
                <p14:cNvContentPartPr/>
                <p14:nvPr/>
              </p14:nvContentPartPr>
              <p14:xfrm>
                <a:off x="1730493" y="1229827"/>
                <a:ext cx="75600" cy="1263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63E015B-1674-4CDD-9E8C-A3A2B655FFE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712493" y="1212187"/>
                  <a:ext cx="1112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D48755B-19EF-4049-BDDA-678301FF1937}"/>
                    </a:ext>
                  </a:extLst>
                </p14:cNvPr>
                <p14:cNvContentPartPr/>
                <p14:nvPr/>
              </p14:nvContentPartPr>
              <p14:xfrm>
                <a:off x="1858653" y="1280587"/>
                <a:ext cx="109800" cy="21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D48755B-19EF-4049-BDDA-678301FF193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841013" y="1262947"/>
                  <a:ext cx="1454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D43AFAD-A5B1-4F2C-8B41-1D0521B62639}"/>
                    </a:ext>
                  </a:extLst>
                </p14:cNvPr>
                <p14:cNvContentPartPr/>
                <p14:nvPr/>
              </p14:nvContentPartPr>
              <p14:xfrm>
                <a:off x="1874493" y="1314067"/>
                <a:ext cx="87840" cy="183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D43AFAD-A5B1-4F2C-8B41-1D0521B6263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856493" y="1296067"/>
                  <a:ext cx="1234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76C5176-3154-4DF5-B404-8B18F9EF8CBA}"/>
                    </a:ext>
                  </a:extLst>
                </p14:cNvPr>
                <p14:cNvContentPartPr/>
                <p14:nvPr/>
              </p14:nvContentPartPr>
              <p14:xfrm>
                <a:off x="1999413" y="1231267"/>
                <a:ext cx="147600" cy="1764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76C5176-3154-4DF5-B404-8B18F9EF8CB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981413" y="1213627"/>
                  <a:ext cx="18324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F3D74E95-93AF-4F6E-955D-F5CAEA541AC0}"/>
              </a:ext>
            </a:extLst>
          </p:cNvPr>
          <p:cNvGrpSpPr/>
          <p:nvPr/>
        </p:nvGrpSpPr>
        <p:grpSpPr>
          <a:xfrm>
            <a:off x="3018000" y="1773600"/>
            <a:ext cx="656280" cy="214920"/>
            <a:chOff x="3746133" y="410467"/>
            <a:chExt cx="656280" cy="21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E56D358-05F6-4DB1-86D1-D2B096E4C99D}"/>
                    </a:ext>
                  </a:extLst>
                </p14:cNvPr>
                <p14:cNvContentPartPr/>
                <p14:nvPr/>
              </p14:nvContentPartPr>
              <p14:xfrm>
                <a:off x="3905613" y="472027"/>
                <a:ext cx="141120" cy="208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E56D358-05F6-4DB1-86D1-D2B096E4C99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887613" y="454027"/>
                  <a:ext cx="1767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3504369-E45F-4C05-9226-D7B36799E4D0}"/>
                    </a:ext>
                  </a:extLst>
                </p14:cNvPr>
                <p14:cNvContentPartPr/>
                <p14:nvPr/>
              </p14:nvContentPartPr>
              <p14:xfrm>
                <a:off x="3948093" y="442147"/>
                <a:ext cx="14400" cy="1332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3504369-E45F-4C05-9226-D7B36799E4D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930453" y="424147"/>
                  <a:ext cx="500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80F01D1-4516-48CD-B989-797C2FBE8FF1}"/>
                    </a:ext>
                  </a:extLst>
                </p14:cNvPr>
                <p14:cNvContentPartPr/>
                <p14:nvPr/>
              </p14:nvContentPartPr>
              <p14:xfrm>
                <a:off x="4064733" y="430267"/>
                <a:ext cx="78480" cy="1494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80F01D1-4516-48CD-B989-797C2FBE8FF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047093" y="412267"/>
                  <a:ext cx="1141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3F9C77F-2BBB-4076-BEEE-228C0680ACC1}"/>
                    </a:ext>
                  </a:extLst>
                </p14:cNvPr>
                <p14:cNvContentPartPr/>
                <p14:nvPr/>
              </p14:nvContentPartPr>
              <p14:xfrm>
                <a:off x="4174173" y="472027"/>
                <a:ext cx="112320" cy="21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3F9C77F-2BBB-4076-BEEE-228C0680ACC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156533" y="454027"/>
                  <a:ext cx="1479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B98C189-1E79-4D5F-9F37-9C13ACD0C301}"/>
                    </a:ext>
                  </a:extLst>
                </p14:cNvPr>
                <p14:cNvContentPartPr/>
                <p14:nvPr/>
              </p14:nvContentPartPr>
              <p14:xfrm>
                <a:off x="4202253" y="507307"/>
                <a:ext cx="78480" cy="108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B98C189-1E79-4D5F-9F37-9C13ACD0C30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184613" y="489307"/>
                  <a:ext cx="1141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C56B8B8-2832-40BD-A52B-8C9BA34BA21D}"/>
                    </a:ext>
                  </a:extLst>
                </p14:cNvPr>
                <p14:cNvContentPartPr/>
                <p14:nvPr/>
              </p14:nvContentPartPr>
              <p14:xfrm>
                <a:off x="4314933" y="410467"/>
                <a:ext cx="87480" cy="1573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C56B8B8-2832-40BD-A52B-8C9BA34BA21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296933" y="392827"/>
                  <a:ext cx="1231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23D36D9-4464-4235-A831-5E7192C896A6}"/>
                    </a:ext>
                  </a:extLst>
                </p14:cNvPr>
                <p14:cNvContentPartPr/>
                <p14:nvPr/>
              </p14:nvContentPartPr>
              <p14:xfrm>
                <a:off x="3746133" y="432067"/>
                <a:ext cx="122040" cy="1933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23D36D9-4464-4235-A831-5E7192C896A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728493" y="414427"/>
                  <a:ext cx="157680" cy="22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29217B98-9536-4E1C-9C94-88A39D1F444E}"/>
                  </a:ext>
                </a:extLst>
              </p14:cNvPr>
              <p14:cNvContentPartPr/>
              <p14:nvPr/>
            </p14:nvContentPartPr>
            <p14:xfrm>
              <a:off x="2814960" y="2046120"/>
              <a:ext cx="113400" cy="10764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29217B98-9536-4E1C-9C94-88A39D1F444E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2796960" y="2028120"/>
                <a:ext cx="14904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DE02123E-0667-4706-9FB4-998A65D4DFFB}"/>
                  </a:ext>
                </a:extLst>
              </p14:cNvPr>
              <p14:cNvContentPartPr/>
              <p14:nvPr/>
            </p14:nvContentPartPr>
            <p14:xfrm>
              <a:off x="3589680" y="1689360"/>
              <a:ext cx="117000" cy="25992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DE02123E-0667-4706-9FB4-998A65D4DFFB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3572040" y="1671360"/>
                <a:ext cx="152640" cy="295560"/>
              </a:xfrm>
              <a:prstGeom prst="rect">
                <a:avLst/>
              </a:prstGeom>
            </p:spPr>
          </p:pic>
        </mc:Fallback>
      </mc:AlternateContent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254FC9C2-589E-4B7D-BA8B-FADDE342BEBC}"/>
              </a:ext>
            </a:extLst>
          </p:cNvPr>
          <p:cNvSpPr/>
          <p:nvPr/>
        </p:nvSpPr>
        <p:spPr>
          <a:xfrm>
            <a:off x="3559260" y="237367"/>
            <a:ext cx="4203720" cy="396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70. Climbing Stairs </a:t>
            </a:r>
            <a:endParaRPr lang="en-AU" dirty="0"/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2B6746A5-6376-4EFF-A0F6-542E1275A9A5}"/>
              </a:ext>
            </a:extLst>
          </p:cNvPr>
          <p:cNvSpPr/>
          <p:nvPr/>
        </p:nvSpPr>
        <p:spPr>
          <a:xfrm>
            <a:off x="294780" y="875040"/>
            <a:ext cx="4203720" cy="5897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Recursive Top down approach without memoisation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817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Leetcode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 </dc:title>
  <dc:creator>Su Khine Win</dc:creator>
  <cp:lastModifiedBy>Su Khine Win</cp:lastModifiedBy>
  <cp:revision>2</cp:revision>
  <dcterms:created xsi:type="dcterms:W3CDTF">2022-04-14T11:06:14Z</dcterms:created>
  <dcterms:modified xsi:type="dcterms:W3CDTF">2022-04-14T11:18:11Z</dcterms:modified>
</cp:coreProperties>
</file>