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52" d="100"/>
          <a:sy n="52" d="100"/>
        </p:scale>
        <p:origin x="4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8E1FB-21F7-48E0-8938-9D99257E65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D41473-4389-4247-A765-B967FD5FC66E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ja-JP" dirty="0"/>
            <a:t>この素材をもとに、因果関係の計測について、</a:t>
          </a:r>
          <a:r>
            <a:rPr kumimoji="1" lang="ja-JP" altLang="en-US" dirty="0"/>
            <a:t>「</a:t>
          </a:r>
          <a:r>
            <a:rPr kumimoji="1" lang="ja-JP" dirty="0"/>
            <a:t>少し</a:t>
          </a:r>
          <a:r>
            <a:rPr kumimoji="1" lang="ja-JP" altLang="en-US" dirty="0"/>
            <a:t>」</a:t>
          </a:r>
          <a:r>
            <a:rPr kumimoji="1" lang="ja-JP" dirty="0"/>
            <a:t>考えていこう。しかし、難しいかもしれないので、へー。そうなんだ、でも</a:t>
          </a:r>
          <a:r>
            <a:rPr kumimoji="1" lang="en-US" dirty="0"/>
            <a:t>OK</a:t>
          </a:r>
          <a:r>
            <a:rPr kumimoji="1" lang="ja-JP" dirty="0"/>
            <a:t>です。皆さんが、再び、こんな議論に出会っても、アンテナをもって、「ああ、忘れたけど、何かあったな」。この感覚が重要です。</a:t>
          </a:r>
          <a:endParaRPr lang="en-US" dirty="0"/>
        </a:p>
      </dgm:t>
    </dgm:pt>
    <dgm:pt modelId="{C6FCC684-5A17-4675-B0C2-0782CDE27B5C}" type="parTrans" cxnId="{1546298D-7F06-4AA8-8C1D-77A914EF0709}">
      <dgm:prSet/>
      <dgm:spPr/>
      <dgm:t>
        <a:bodyPr/>
        <a:lstStyle/>
        <a:p>
          <a:endParaRPr lang="en-US"/>
        </a:p>
      </dgm:t>
    </dgm:pt>
    <dgm:pt modelId="{00525332-0096-4C09-822B-7C550C467943}" type="sibTrans" cxnId="{1546298D-7F06-4AA8-8C1D-77A914EF0709}">
      <dgm:prSet/>
      <dgm:spPr/>
      <dgm:t>
        <a:bodyPr/>
        <a:lstStyle/>
        <a:p>
          <a:endParaRPr lang="en-US"/>
        </a:p>
      </dgm:t>
    </dgm:pt>
    <dgm:pt modelId="{1AB6EED0-01D5-471B-9CAA-5436C0FCBC0C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ja-JP" dirty="0"/>
            <a:t>人種が原因で社会進出ができない。就職ができない（結果）。あるのか。</a:t>
          </a:r>
          <a:endParaRPr lang="en-US" dirty="0"/>
        </a:p>
      </dgm:t>
    </dgm:pt>
    <dgm:pt modelId="{AF1AA277-4D24-45E3-8EF5-67A20D166304}" type="parTrans" cxnId="{C771968D-2F7C-4A58-92ED-47903B5D70C7}">
      <dgm:prSet/>
      <dgm:spPr/>
      <dgm:t>
        <a:bodyPr/>
        <a:lstStyle/>
        <a:p>
          <a:endParaRPr lang="en-US"/>
        </a:p>
      </dgm:t>
    </dgm:pt>
    <dgm:pt modelId="{82C0B2D3-5852-4C3B-88BA-C02D694C4EB6}" type="sibTrans" cxnId="{C771968D-2F7C-4A58-92ED-47903B5D70C7}">
      <dgm:prSet/>
      <dgm:spPr/>
      <dgm:t>
        <a:bodyPr/>
        <a:lstStyle/>
        <a:p>
          <a:endParaRPr lang="en-US"/>
        </a:p>
      </dgm:t>
    </dgm:pt>
    <dgm:pt modelId="{1325B8A3-2D1C-4209-8FCF-4945D8C6533B}" type="pres">
      <dgm:prSet presAssocID="{E378E1FB-21F7-48E0-8938-9D99257E65FC}" presName="root" presStyleCnt="0">
        <dgm:presLayoutVars>
          <dgm:dir/>
          <dgm:resizeHandles val="exact"/>
        </dgm:presLayoutVars>
      </dgm:prSet>
      <dgm:spPr/>
    </dgm:pt>
    <dgm:pt modelId="{151A6515-0864-4B8E-B98F-4CE33FB009A0}" type="pres">
      <dgm:prSet presAssocID="{3DD41473-4389-4247-A765-B967FD5FC66E}" presName="compNode" presStyleCnt="0"/>
      <dgm:spPr/>
    </dgm:pt>
    <dgm:pt modelId="{58E3F97F-C0AB-4093-8360-E9CF1981E8F9}" type="pres">
      <dgm:prSet presAssocID="{3DD41473-4389-4247-A765-B967FD5FC66E}" presName="bgRect" presStyleLbl="bgShp" presStyleIdx="0" presStyleCnt="2"/>
      <dgm:spPr/>
    </dgm:pt>
    <dgm:pt modelId="{FD8923CF-4E32-4917-84B9-D0BCCDB96E40}" type="pres">
      <dgm:prSet presAssocID="{3DD41473-4389-4247-A765-B967FD5FC6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1865FDC-B54B-40E9-8AAA-0277B6149DAB}" type="pres">
      <dgm:prSet presAssocID="{3DD41473-4389-4247-A765-B967FD5FC66E}" presName="spaceRect" presStyleCnt="0"/>
      <dgm:spPr/>
    </dgm:pt>
    <dgm:pt modelId="{31CB8D8B-7150-460C-A311-B8F1DD752440}" type="pres">
      <dgm:prSet presAssocID="{3DD41473-4389-4247-A765-B967FD5FC66E}" presName="parTx" presStyleLbl="revTx" presStyleIdx="0" presStyleCnt="2">
        <dgm:presLayoutVars>
          <dgm:chMax val="0"/>
          <dgm:chPref val="0"/>
        </dgm:presLayoutVars>
      </dgm:prSet>
      <dgm:spPr/>
    </dgm:pt>
    <dgm:pt modelId="{469551A6-5AC4-4252-91B5-E2F9080C1442}" type="pres">
      <dgm:prSet presAssocID="{00525332-0096-4C09-822B-7C550C467943}" presName="sibTrans" presStyleCnt="0"/>
      <dgm:spPr/>
    </dgm:pt>
    <dgm:pt modelId="{F356FD9D-34DB-4106-9CE6-070CE1588693}" type="pres">
      <dgm:prSet presAssocID="{1AB6EED0-01D5-471B-9CAA-5436C0FCBC0C}" presName="compNode" presStyleCnt="0"/>
      <dgm:spPr/>
    </dgm:pt>
    <dgm:pt modelId="{DFF85CD8-A656-42AE-AE1D-905AB90523BE}" type="pres">
      <dgm:prSet presAssocID="{1AB6EED0-01D5-471B-9CAA-5436C0FCBC0C}" presName="bgRect" presStyleLbl="bgShp" presStyleIdx="1" presStyleCnt="2"/>
      <dgm:spPr/>
    </dgm:pt>
    <dgm:pt modelId="{C6962269-922F-4DC6-87E1-2004ADA4C85F}" type="pres">
      <dgm:prSet presAssocID="{1AB6EED0-01D5-471B-9CAA-5436C0FCBC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D17A026-3D2B-479A-9769-CCADCA96490C}" type="pres">
      <dgm:prSet presAssocID="{1AB6EED0-01D5-471B-9CAA-5436C0FCBC0C}" presName="spaceRect" presStyleCnt="0"/>
      <dgm:spPr/>
    </dgm:pt>
    <dgm:pt modelId="{2EBB3720-C547-4817-AF9E-A2240C606583}" type="pres">
      <dgm:prSet presAssocID="{1AB6EED0-01D5-471B-9CAA-5436C0FCBC0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064034-A179-4A2C-8600-41ECBE861297}" type="presOf" srcId="{1AB6EED0-01D5-471B-9CAA-5436C0FCBC0C}" destId="{2EBB3720-C547-4817-AF9E-A2240C606583}" srcOrd="0" destOrd="0" presId="urn:microsoft.com/office/officeart/2018/2/layout/IconVerticalSolidList"/>
    <dgm:cxn modelId="{1546298D-7F06-4AA8-8C1D-77A914EF0709}" srcId="{E378E1FB-21F7-48E0-8938-9D99257E65FC}" destId="{3DD41473-4389-4247-A765-B967FD5FC66E}" srcOrd="0" destOrd="0" parTransId="{C6FCC684-5A17-4675-B0C2-0782CDE27B5C}" sibTransId="{00525332-0096-4C09-822B-7C550C467943}"/>
    <dgm:cxn modelId="{C771968D-2F7C-4A58-92ED-47903B5D70C7}" srcId="{E378E1FB-21F7-48E0-8938-9D99257E65FC}" destId="{1AB6EED0-01D5-471B-9CAA-5436C0FCBC0C}" srcOrd="1" destOrd="0" parTransId="{AF1AA277-4D24-45E3-8EF5-67A20D166304}" sibTransId="{82C0B2D3-5852-4C3B-88BA-C02D694C4EB6}"/>
    <dgm:cxn modelId="{1D3B7BA5-A980-4060-B767-8CD199892E67}" type="presOf" srcId="{E378E1FB-21F7-48E0-8938-9D99257E65FC}" destId="{1325B8A3-2D1C-4209-8FCF-4945D8C6533B}" srcOrd="0" destOrd="0" presId="urn:microsoft.com/office/officeart/2018/2/layout/IconVerticalSolidList"/>
    <dgm:cxn modelId="{7FEA89BD-174F-4027-BA11-13CCBC36EE73}" type="presOf" srcId="{3DD41473-4389-4247-A765-B967FD5FC66E}" destId="{31CB8D8B-7150-460C-A311-B8F1DD752440}" srcOrd="0" destOrd="0" presId="urn:microsoft.com/office/officeart/2018/2/layout/IconVerticalSolidList"/>
    <dgm:cxn modelId="{6679ADDC-16AC-43A0-AA85-E59EEF4C314E}" type="presParOf" srcId="{1325B8A3-2D1C-4209-8FCF-4945D8C6533B}" destId="{151A6515-0864-4B8E-B98F-4CE33FB009A0}" srcOrd="0" destOrd="0" presId="urn:microsoft.com/office/officeart/2018/2/layout/IconVerticalSolidList"/>
    <dgm:cxn modelId="{5AA19DA1-7846-474A-B0B9-8BE5CFFA5A75}" type="presParOf" srcId="{151A6515-0864-4B8E-B98F-4CE33FB009A0}" destId="{58E3F97F-C0AB-4093-8360-E9CF1981E8F9}" srcOrd="0" destOrd="0" presId="urn:microsoft.com/office/officeart/2018/2/layout/IconVerticalSolidList"/>
    <dgm:cxn modelId="{DC2B10B9-D504-4BB9-A700-D2952B50AA80}" type="presParOf" srcId="{151A6515-0864-4B8E-B98F-4CE33FB009A0}" destId="{FD8923CF-4E32-4917-84B9-D0BCCDB96E40}" srcOrd="1" destOrd="0" presId="urn:microsoft.com/office/officeart/2018/2/layout/IconVerticalSolidList"/>
    <dgm:cxn modelId="{B3013537-C2CF-4FD8-9FA9-8E3D2C023697}" type="presParOf" srcId="{151A6515-0864-4B8E-B98F-4CE33FB009A0}" destId="{01865FDC-B54B-40E9-8AAA-0277B6149DAB}" srcOrd="2" destOrd="0" presId="urn:microsoft.com/office/officeart/2018/2/layout/IconVerticalSolidList"/>
    <dgm:cxn modelId="{731E724F-B24B-4793-8969-2B26F6272004}" type="presParOf" srcId="{151A6515-0864-4B8E-B98F-4CE33FB009A0}" destId="{31CB8D8B-7150-460C-A311-B8F1DD752440}" srcOrd="3" destOrd="0" presId="urn:microsoft.com/office/officeart/2018/2/layout/IconVerticalSolidList"/>
    <dgm:cxn modelId="{6085B85E-8BE4-4254-8493-4A896490F31F}" type="presParOf" srcId="{1325B8A3-2D1C-4209-8FCF-4945D8C6533B}" destId="{469551A6-5AC4-4252-91B5-E2F9080C1442}" srcOrd="1" destOrd="0" presId="urn:microsoft.com/office/officeart/2018/2/layout/IconVerticalSolidList"/>
    <dgm:cxn modelId="{9C456A76-CAB5-46D4-8263-FCBE69C83E7B}" type="presParOf" srcId="{1325B8A3-2D1C-4209-8FCF-4945D8C6533B}" destId="{F356FD9D-34DB-4106-9CE6-070CE1588693}" srcOrd="2" destOrd="0" presId="urn:microsoft.com/office/officeart/2018/2/layout/IconVerticalSolidList"/>
    <dgm:cxn modelId="{2E4EAB77-D454-4D03-A3CD-453C983DE5B7}" type="presParOf" srcId="{F356FD9D-34DB-4106-9CE6-070CE1588693}" destId="{DFF85CD8-A656-42AE-AE1D-905AB90523BE}" srcOrd="0" destOrd="0" presId="urn:microsoft.com/office/officeart/2018/2/layout/IconVerticalSolidList"/>
    <dgm:cxn modelId="{FCFF72BC-D20D-4C58-96C5-4FD0673F064C}" type="presParOf" srcId="{F356FD9D-34DB-4106-9CE6-070CE1588693}" destId="{C6962269-922F-4DC6-87E1-2004ADA4C85F}" srcOrd="1" destOrd="0" presId="urn:microsoft.com/office/officeart/2018/2/layout/IconVerticalSolidList"/>
    <dgm:cxn modelId="{32541CE4-6C66-4154-8638-AD68EE2A43C8}" type="presParOf" srcId="{F356FD9D-34DB-4106-9CE6-070CE1588693}" destId="{DD17A026-3D2B-479A-9769-CCADCA96490C}" srcOrd="2" destOrd="0" presId="urn:microsoft.com/office/officeart/2018/2/layout/IconVerticalSolidList"/>
    <dgm:cxn modelId="{430AB0C6-4D1F-41BD-9DC6-E386126733C0}" type="presParOf" srcId="{F356FD9D-34DB-4106-9CE6-070CE1588693}" destId="{2EBB3720-C547-4817-AF9E-A2240C6065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70842-89F3-48C7-AE54-B18FDE84EC8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D67919-D370-43E7-9A9D-E93139276856}">
      <dgm:prSet/>
      <dgm:spPr/>
      <dgm:t>
        <a:bodyPr/>
        <a:lstStyle/>
        <a:p>
          <a:r>
            <a:rPr kumimoji="1" lang="ja-JP"/>
            <a:t>黒人の</a:t>
          </a:r>
          <a:r>
            <a:rPr kumimoji="1" lang="en-US"/>
            <a:t>A</a:t>
          </a:r>
          <a:r>
            <a:rPr kumimoji="1" lang="ja-JP"/>
            <a:t>さん、就職できないのは、</a:t>
          </a:r>
          <a:endParaRPr lang="en-US"/>
        </a:p>
      </dgm:t>
    </dgm:pt>
    <dgm:pt modelId="{0905B7B8-D68D-4AAF-8964-50A98C3C0483}" type="parTrans" cxnId="{630BC9F4-38B5-4695-A390-1D8D5070FB64}">
      <dgm:prSet/>
      <dgm:spPr/>
      <dgm:t>
        <a:bodyPr/>
        <a:lstStyle/>
        <a:p>
          <a:endParaRPr lang="en-US"/>
        </a:p>
      </dgm:t>
    </dgm:pt>
    <dgm:pt modelId="{FBF5C925-EF19-44BD-9F15-B2071CB0A2BD}" type="sibTrans" cxnId="{630BC9F4-38B5-4695-A390-1D8D5070FB64}">
      <dgm:prSet/>
      <dgm:spPr/>
      <dgm:t>
        <a:bodyPr/>
        <a:lstStyle/>
        <a:p>
          <a:endParaRPr lang="en-US"/>
        </a:p>
      </dgm:t>
    </dgm:pt>
    <dgm:pt modelId="{F11C02B8-7431-4B06-985C-B4972AD0E691}">
      <dgm:prSet/>
      <dgm:spPr/>
      <dgm:t>
        <a:bodyPr/>
        <a:lstStyle/>
        <a:p>
          <a:r>
            <a:rPr kumimoji="1" lang="ja-JP"/>
            <a:t>黒人であるためである　　－－　事実</a:t>
          </a:r>
          <a:endParaRPr lang="en-US"/>
        </a:p>
      </dgm:t>
    </dgm:pt>
    <dgm:pt modelId="{B53967DE-7328-4505-A160-78666A182989}" type="parTrans" cxnId="{DC442250-ADC8-4EBB-BC53-417527F7A5BA}">
      <dgm:prSet/>
      <dgm:spPr/>
      <dgm:t>
        <a:bodyPr/>
        <a:lstStyle/>
        <a:p>
          <a:endParaRPr lang="en-US"/>
        </a:p>
      </dgm:t>
    </dgm:pt>
    <dgm:pt modelId="{C2801803-E29D-4923-842D-44B3E5565066}" type="sibTrans" cxnId="{DC442250-ADC8-4EBB-BC53-417527F7A5BA}">
      <dgm:prSet/>
      <dgm:spPr/>
      <dgm:t>
        <a:bodyPr/>
        <a:lstStyle/>
        <a:p>
          <a:endParaRPr lang="en-US"/>
        </a:p>
      </dgm:t>
    </dgm:pt>
    <dgm:pt modelId="{056010A8-5510-40A2-BA05-165EA1829414}">
      <dgm:prSet/>
      <dgm:spPr/>
      <dgm:t>
        <a:bodyPr/>
        <a:lstStyle/>
        <a:p>
          <a:r>
            <a:rPr kumimoji="1" lang="en-US"/>
            <a:t>A</a:t>
          </a:r>
          <a:r>
            <a:rPr kumimoji="1" lang="ja-JP"/>
            <a:t>さんの能力が高くない　　ーー　反事実</a:t>
          </a:r>
          <a:endParaRPr lang="en-US"/>
        </a:p>
      </dgm:t>
    </dgm:pt>
    <dgm:pt modelId="{C166843D-DC00-4405-BF9F-9DEE8D2CA994}" type="parTrans" cxnId="{F9792B9C-33AD-46F9-BFE5-51DA71721417}">
      <dgm:prSet/>
      <dgm:spPr/>
      <dgm:t>
        <a:bodyPr/>
        <a:lstStyle/>
        <a:p>
          <a:endParaRPr lang="en-US"/>
        </a:p>
      </dgm:t>
    </dgm:pt>
    <dgm:pt modelId="{435B7BC4-15D5-4FE6-9E42-E6DE3176D01B}" type="sibTrans" cxnId="{F9792B9C-33AD-46F9-BFE5-51DA71721417}">
      <dgm:prSet/>
      <dgm:spPr/>
      <dgm:t>
        <a:bodyPr/>
        <a:lstStyle/>
        <a:p>
          <a:endParaRPr lang="en-US"/>
        </a:p>
      </dgm:t>
    </dgm:pt>
    <dgm:pt modelId="{4D1EBD30-3EF4-40ED-9C79-8A46A2959376}">
      <dgm:prSet/>
      <dgm:spPr/>
      <dgm:t>
        <a:bodyPr/>
        <a:lstStyle/>
        <a:p>
          <a:r>
            <a:rPr kumimoji="1" lang="ja-JP" dirty="0"/>
            <a:t>この検証が難しい。なぜか。黒人ではない</a:t>
          </a:r>
          <a:r>
            <a:rPr kumimoji="1" lang="en-US" dirty="0"/>
            <a:t>A</a:t>
          </a:r>
          <a:r>
            <a:rPr kumimoji="1" lang="ja-JP" dirty="0"/>
            <a:t>さんを想定して、そのあり得ない（反事実）の</a:t>
          </a:r>
          <a:r>
            <a:rPr kumimoji="1" lang="en-US" dirty="0"/>
            <a:t>A</a:t>
          </a:r>
          <a:r>
            <a:rPr kumimoji="1" lang="ja-JP" dirty="0"/>
            <a:t>さんが、本当に就職できないのか否か、検証する必要がある。　　－－　不可能！！　</a:t>
          </a:r>
          <a:r>
            <a:rPr kumimoji="1" lang="en-US" dirty="0"/>
            <a:t>A</a:t>
          </a:r>
          <a:r>
            <a:rPr kumimoji="1" lang="ja-JP" dirty="0"/>
            <a:t>さんが黒人でない。ありえないでしょ。</a:t>
          </a:r>
          <a:r>
            <a:rPr kumimoji="1" lang="ja-JP" altLang="en-US" dirty="0">
              <a:solidFill>
                <a:srgbClr val="FF0000"/>
              </a:solidFill>
            </a:rPr>
            <a:t>片方しか、事実（現実）は存在しない。</a:t>
          </a:r>
          <a:endParaRPr lang="en-US" dirty="0">
            <a:solidFill>
              <a:srgbClr val="FF0000"/>
            </a:solidFill>
          </a:endParaRPr>
        </a:p>
      </dgm:t>
    </dgm:pt>
    <dgm:pt modelId="{041723A7-59B7-4B28-B235-5F5CEC87B41C}" type="parTrans" cxnId="{F2D77C22-C3BB-421D-AF3F-ED36F3B606ED}">
      <dgm:prSet/>
      <dgm:spPr/>
      <dgm:t>
        <a:bodyPr/>
        <a:lstStyle/>
        <a:p>
          <a:endParaRPr lang="en-US"/>
        </a:p>
      </dgm:t>
    </dgm:pt>
    <dgm:pt modelId="{418A7663-377E-4951-BA19-F0BB8E7A0E46}" type="sibTrans" cxnId="{F2D77C22-C3BB-421D-AF3F-ED36F3B606ED}">
      <dgm:prSet/>
      <dgm:spPr/>
      <dgm:t>
        <a:bodyPr/>
        <a:lstStyle/>
        <a:p>
          <a:endParaRPr lang="en-US"/>
        </a:p>
      </dgm:t>
    </dgm:pt>
    <dgm:pt modelId="{BF6D76B2-77FB-4630-9022-54DC588BF6EE}" type="pres">
      <dgm:prSet presAssocID="{9DC70842-89F3-48C7-AE54-B18FDE84EC81}" presName="vert0" presStyleCnt="0">
        <dgm:presLayoutVars>
          <dgm:dir/>
          <dgm:animOne val="branch"/>
          <dgm:animLvl val="lvl"/>
        </dgm:presLayoutVars>
      </dgm:prSet>
      <dgm:spPr/>
    </dgm:pt>
    <dgm:pt modelId="{429C80BD-B43C-4AF1-912D-73225B7747C0}" type="pres">
      <dgm:prSet presAssocID="{FBD67919-D370-43E7-9A9D-E93139276856}" presName="thickLine" presStyleLbl="alignNode1" presStyleIdx="0" presStyleCnt="4"/>
      <dgm:spPr/>
    </dgm:pt>
    <dgm:pt modelId="{D783BEEB-F951-427F-AE8F-813CA5D25C14}" type="pres">
      <dgm:prSet presAssocID="{FBD67919-D370-43E7-9A9D-E93139276856}" presName="horz1" presStyleCnt="0"/>
      <dgm:spPr/>
    </dgm:pt>
    <dgm:pt modelId="{8629251D-738C-4C74-8FEF-635A7A5B2683}" type="pres">
      <dgm:prSet presAssocID="{FBD67919-D370-43E7-9A9D-E93139276856}" presName="tx1" presStyleLbl="revTx" presStyleIdx="0" presStyleCnt="4"/>
      <dgm:spPr/>
    </dgm:pt>
    <dgm:pt modelId="{696E9201-B273-4666-BD73-52C474BB5E36}" type="pres">
      <dgm:prSet presAssocID="{FBD67919-D370-43E7-9A9D-E93139276856}" presName="vert1" presStyleCnt="0"/>
      <dgm:spPr/>
    </dgm:pt>
    <dgm:pt modelId="{32702D58-29FE-4712-8758-6CFF30323BA8}" type="pres">
      <dgm:prSet presAssocID="{F11C02B8-7431-4B06-985C-B4972AD0E691}" presName="thickLine" presStyleLbl="alignNode1" presStyleIdx="1" presStyleCnt="4"/>
      <dgm:spPr/>
    </dgm:pt>
    <dgm:pt modelId="{32627CC6-B0A4-4AA1-8A53-5A359B1ECFC4}" type="pres">
      <dgm:prSet presAssocID="{F11C02B8-7431-4B06-985C-B4972AD0E691}" presName="horz1" presStyleCnt="0"/>
      <dgm:spPr/>
    </dgm:pt>
    <dgm:pt modelId="{BC4720CF-D682-4296-8EB1-07B805CE07B3}" type="pres">
      <dgm:prSet presAssocID="{F11C02B8-7431-4B06-985C-B4972AD0E691}" presName="tx1" presStyleLbl="revTx" presStyleIdx="1" presStyleCnt="4"/>
      <dgm:spPr/>
    </dgm:pt>
    <dgm:pt modelId="{8A05C723-9581-4AFC-A506-53169247A805}" type="pres">
      <dgm:prSet presAssocID="{F11C02B8-7431-4B06-985C-B4972AD0E691}" presName="vert1" presStyleCnt="0"/>
      <dgm:spPr/>
    </dgm:pt>
    <dgm:pt modelId="{731DC21E-9997-4B74-9BC4-9F211B7092BB}" type="pres">
      <dgm:prSet presAssocID="{056010A8-5510-40A2-BA05-165EA1829414}" presName="thickLine" presStyleLbl="alignNode1" presStyleIdx="2" presStyleCnt="4"/>
      <dgm:spPr/>
    </dgm:pt>
    <dgm:pt modelId="{BF40AA77-E594-4D6E-8227-047E50891336}" type="pres">
      <dgm:prSet presAssocID="{056010A8-5510-40A2-BA05-165EA1829414}" presName="horz1" presStyleCnt="0"/>
      <dgm:spPr/>
    </dgm:pt>
    <dgm:pt modelId="{3719E03A-8283-4219-91C2-EBA57F603C9A}" type="pres">
      <dgm:prSet presAssocID="{056010A8-5510-40A2-BA05-165EA1829414}" presName="tx1" presStyleLbl="revTx" presStyleIdx="2" presStyleCnt="4"/>
      <dgm:spPr/>
    </dgm:pt>
    <dgm:pt modelId="{74F15B1E-54AD-4FA4-8E82-123A25F50B8F}" type="pres">
      <dgm:prSet presAssocID="{056010A8-5510-40A2-BA05-165EA1829414}" presName="vert1" presStyleCnt="0"/>
      <dgm:spPr/>
    </dgm:pt>
    <dgm:pt modelId="{459976E8-24A3-4CD4-989C-CFF8776A370E}" type="pres">
      <dgm:prSet presAssocID="{4D1EBD30-3EF4-40ED-9C79-8A46A2959376}" presName="thickLine" presStyleLbl="alignNode1" presStyleIdx="3" presStyleCnt="4"/>
      <dgm:spPr/>
    </dgm:pt>
    <dgm:pt modelId="{D2991A96-DB69-46AF-BB66-2C0152ED7448}" type="pres">
      <dgm:prSet presAssocID="{4D1EBD30-3EF4-40ED-9C79-8A46A2959376}" presName="horz1" presStyleCnt="0"/>
      <dgm:spPr/>
    </dgm:pt>
    <dgm:pt modelId="{ECD3080C-6815-4423-9F03-0A8E65285CBB}" type="pres">
      <dgm:prSet presAssocID="{4D1EBD30-3EF4-40ED-9C79-8A46A2959376}" presName="tx1" presStyleLbl="revTx" presStyleIdx="3" presStyleCnt="4"/>
      <dgm:spPr/>
    </dgm:pt>
    <dgm:pt modelId="{50E57EB0-F275-48E4-87E9-F4DB8A36159B}" type="pres">
      <dgm:prSet presAssocID="{4D1EBD30-3EF4-40ED-9C79-8A46A2959376}" presName="vert1" presStyleCnt="0"/>
      <dgm:spPr/>
    </dgm:pt>
  </dgm:ptLst>
  <dgm:cxnLst>
    <dgm:cxn modelId="{3B118E0D-0D7C-427B-A949-B0419F54F559}" type="presOf" srcId="{056010A8-5510-40A2-BA05-165EA1829414}" destId="{3719E03A-8283-4219-91C2-EBA57F603C9A}" srcOrd="0" destOrd="0" presId="urn:microsoft.com/office/officeart/2008/layout/LinedList"/>
    <dgm:cxn modelId="{0EF50220-E258-4426-B09D-A195844925CC}" type="presOf" srcId="{FBD67919-D370-43E7-9A9D-E93139276856}" destId="{8629251D-738C-4C74-8FEF-635A7A5B2683}" srcOrd="0" destOrd="0" presId="urn:microsoft.com/office/officeart/2008/layout/LinedList"/>
    <dgm:cxn modelId="{F2D77C22-C3BB-421D-AF3F-ED36F3B606ED}" srcId="{9DC70842-89F3-48C7-AE54-B18FDE84EC81}" destId="{4D1EBD30-3EF4-40ED-9C79-8A46A2959376}" srcOrd="3" destOrd="0" parTransId="{041723A7-59B7-4B28-B235-5F5CEC87B41C}" sibTransId="{418A7663-377E-4951-BA19-F0BB8E7A0E46}"/>
    <dgm:cxn modelId="{89751A33-59DE-4979-AAA6-59BBB9137328}" type="presOf" srcId="{4D1EBD30-3EF4-40ED-9C79-8A46A2959376}" destId="{ECD3080C-6815-4423-9F03-0A8E65285CBB}" srcOrd="0" destOrd="0" presId="urn:microsoft.com/office/officeart/2008/layout/LinedList"/>
    <dgm:cxn modelId="{DC442250-ADC8-4EBB-BC53-417527F7A5BA}" srcId="{9DC70842-89F3-48C7-AE54-B18FDE84EC81}" destId="{F11C02B8-7431-4B06-985C-B4972AD0E691}" srcOrd="1" destOrd="0" parTransId="{B53967DE-7328-4505-A160-78666A182989}" sibTransId="{C2801803-E29D-4923-842D-44B3E5565066}"/>
    <dgm:cxn modelId="{F9792B9C-33AD-46F9-BFE5-51DA71721417}" srcId="{9DC70842-89F3-48C7-AE54-B18FDE84EC81}" destId="{056010A8-5510-40A2-BA05-165EA1829414}" srcOrd="2" destOrd="0" parTransId="{C166843D-DC00-4405-BF9F-9DEE8D2CA994}" sibTransId="{435B7BC4-15D5-4FE6-9E42-E6DE3176D01B}"/>
    <dgm:cxn modelId="{B58932C1-AA8E-4E5E-AA5D-09ECE69AFEC6}" type="presOf" srcId="{F11C02B8-7431-4B06-985C-B4972AD0E691}" destId="{BC4720CF-D682-4296-8EB1-07B805CE07B3}" srcOrd="0" destOrd="0" presId="urn:microsoft.com/office/officeart/2008/layout/LinedList"/>
    <dgm:cxn modelId="{8512EAED-721A-4D53-BFED-B326DA4E6D49}" type="presOf" srcId="{9DC70842-89F3-48C7-AE54-B18FDE84EC81}" destId="{BF6D76B2-77FB-4630-9022-54DC588BF6EE}" srcOrd="0" destOrd="0" presId="urn:microsoft.com/office/officeart/2008/layout/LinedList"/>
    <dgm:cxn modelId="{630BC9F4-38B5-4695-A390-1D8D5070FB64}" srcId="{9DC70842-89F3-48C7-AE54-B18FDE84EC81}" destId="{FBD67919-D370-43E7-9A9D-E93139276856}" srcOrd="0" destOrd="0" parTransId="{0905B7B8-D68D-4AAF-8964-50A98C3C0483}" sibTransId="{FBF5C925-EF19-44BD-9F15-B2071CB0A2BD}"/>
    <dgm:cxn modelId="{3FE69538-2493-4439-9F8D-BED74C011485}" type="presParOf" srcId="{BF6D76B2-77FB-4630-9022-54DC588BF6EE}" destId="{429C80BD-B43C-4AF1-912D-73225B7747C0}" srcOrd="0" destOrd="0" presId="urn:microsoft.com/office/officeart/2008/layout/LinedList"/>
    <dgm:cxn modelId="{8CC78FCA-F1EC-49FC-A7A5-66EC7B5A3A2B}" type="presParOf" srcId="{BF6D76B2-77FB-4630-9022-54DC588BF6EE}" destId="{D783BEEB-F951-427F-AE8F-813CA5D25C14}" srcOrd="1" destOrd="0" presId="urn:microsoft.com/office/officeart/2008/layout/LinedList"/>
    <dgm:cxn modelId="{751EFE1D-52A2-4716-82A2-AD03E45FF68E}" type="presParOf" srcId="{D783BEEB-F951-427F-AE8F-813CA5D25C14}" destId="{8629251D-738C-4C74-8FEF-635A7A5B2683}" srcOrd="0" destOrd="0" presId="urn:microsoft.com/office/officeart/2008/layout/LinedList"/>
    <dgm:cxn modelId="{B9EA4170-4231-4FB0-AB89-65AA48190ED4}" type="presParOf" srcId="{D783BEEB-F951-427F-AE8F-813CA5D25C14}" destId="{696E9201-B273-4666-BD73-52C474BB5E36}" srcOrd="1" destOrd="0" presId="urn:microsoft.com/office/officeart/2008/layout/LinedList"/>
    <dgm:cxn modelId="{583AC01F-88E7-4690-889A-0C2B0BBDDA5B}" type="presParOf" srcId="{BF6D76B2-77FB-4630-9022-54DC588BF6EE}" destId="{32702D58-29FE-4712-8758-6CFF30323BA8}" srcOrd="2" destOrd="0" presId="urn:microsoft.com/office/officeart/2008/layout/LinedList"/>
    <dgm:cxn modelId="{9F8B1720-61C8-4AA7-ABD7-03DA9ECFA995}" type="presParOf" srcId="{BF6D76B2-77FB-4630-9022-54DC588BF6EE}" destId="{32627CC6-B0A4-4AA1-8A53-5A359B1ECFC4}" srcOrd="3" destOrd="0" presId="urn:microsoft.com/office/officeart/2008/layout/LinedList"/>
    <dgm:cxn modelId="{F3CFE20C-0B36-4B15-B0D3-9EB50FAF3CF0}" type="presParOf" srcId="{32627CC6-B0A4-4AA1-8A53-5A359B1ECFC4}" destId="{BC4720CF-D682-4296-8EB1-07B805CE07B3}" srcOrd="0" destOrd="0" presId="urn:microsoft.com/office/officeart/2008/layout/LinedList"/>
    <dgm:cxn modelId="{F675ADE0-97D7-4A28-819A-70B8A94E968A}" type="presParOf" srcId="{32627CC6-B0A4-4AA1-8A53-5A359B1ECFC4}" destId="{8A05C723-9581-4AFC-A506-53169247A805}" srcOrd="1" destOrd="0" presId="urn:microsoft.com/office/officeart/2008/layout/LinedList"/>
    <dgm:cxn modelId="{00EE7A94-B8BE-41DA-94A9-4A18BCAF1903}" type="presParOf" srcId="{BF6D76B2-77FB-4630-9022-54DC588BF6EE}" destId="{731DC21E-9997-4B74-9BC4-9F211B7092BB}" srcOrd="4" destOrd="0" presId="urn:microsoft.com/office/officeart/2008/layout/LinedList"/>
    <dgm:cxn modelId="{010CB117-20E5-46F3-AA76-7C2419755186}" type="presParOf" srcId="{BF6D76B2-77FB-4630-9022-54DC588BF6EE}" destId="{BF40AA77-E594-4D6E-8227-047E50891336}" srcOrd="5" destOrd="0" presId="urn:microsoft.com/office/officeart/2008/layout/LinedList"/>
    <dgm:cxn modelId="{37EF21C9-82EF-40DC-8524-5CC7C9AF5341}" type="presParOf" srcId="{BF40AA77-E594-4D6E-8227-047E50891336}" destId="{3719E03A-8283-4219-91C2-EBA57F603C9A}" srcOrd="0" destOrd="0" presId="urn:microsoft.com/office/officeart/2008/layout/LinedList"/>
    <dgm:cxn modelId="{CB5F1075-8DD2-449F-9379-50AA34168931}" type="presParOf" srcId="{BF40AA77-E594-4D6E-8227-047E50891336}" destId="{74F15B1E-54AD-4FA4-8E82-123A25F50B8F}" srcOrd="1" destOrd="0" presId="urn:microsoft.com/office/officeart/2008/layout/LinedList"/>
    <dgm:cxn modelId="{E39817C4-A8A1-496E-A2CD-F9EAB82C489B}" type="presParOf" srcId="{BF6D76B2-77FB-4630-9022-54DC588BF6EE}" destId="{459976E8-24A3-4CD4-989C-CFF8776A370E}" srcOrd="6" destOrd="0" presId="urn:microsoft.com/office/officeart/2008/layout/LinedList"/>
    <dgm:cxn modelId="{9D5B46E8-8044-46CD-B624-726054383606}" type="presParOf" srcId="{BF6D76B2-77FB-4630-9022-54DC588BF6EE}" destId="{D2991A96-DB69-46AF-BB66-2C0152ED7448}" srcOrd="7" destOrd="0" presId="urn:microsoft.com/office/officeart/2008/layout/LinedList"/>
    <dgm:cxn modelId="{30BF4BE8-FAF3-4650-9D9B-27442DE30E13}" type="presParOf" srcId="{D2991A96-DB69-46AF-BB66-2C0152ED7448}" destId="{ECD3080C-6815-4423-9F03-0A8E65285CBB}" srcOrd="0" destOrd="0" presId="urn:microsoft.com/office/officeart/2008/layout/LinedList"/>
    <dgm:cxn modelId="{1ED9F5EC-A3C1-4A9E-A5D6-A07CC7F155D7}" type="presParOf" srcId="{D2991A96-DB69-46AF-BB66-2C0152ED7448}" destId="{50E57EB0-F275-48E4-87E9-F4DB8A3615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7D3CCB-BBBD-441A-BFFB-3BB987784BA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8BA4235-84FB-4F45-95AE-155437502011}">
      <dgm:prSet/>
      <dgm:spPr/>
      <dgm:t>
        <a:bodyPr/>
        <a:lstStyle/>
        <a:p>
          <a:r>
            <a:rPr kumimoji="1" lang="ja-JP"/>
            <a:t>でも、やりません。</a:t>
          </a:r>
          <a:endParaRPr lang="en-US"/>
        </a:p>
      </dgm:t>
    </dgm:pt>
    <dgm:pt modelId="{1EC45CD8-7193-4DE5-80F0-09521FDC3EE6}" type="parTrans" cxnId="{D2E7FA0D-D930-4742-B475-CCA762A1B381}">
      <dgm:prSet/>
      <dgm:spPr/>
      <dgm:t>
        <a:bodyPr/>
        <a:lstStyle/>
        <a:p>
          <a:endParaRPr lang="en-US"/>
        </a:p>
      </dgm:t>
    </dgm:pt>
    <dgm:pt modelId="{B93E5F40-603C-4B97-95A3-ACCDE5F3B6E0}" type="sibTrans" cxnId="{D2E7FA0D-D930-4742-B475-CCA762A1B38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B2D9C6D-064E-4362-8683-A6F454BF31B3}">
      <dgm:prSet/>
      <dgm:spPr/>
      <dgm:t>
        <a:bodyPr/>
        <a:lstStyle/>
        <a:p>
          <a:r>
            <a:rPr kumimoji="1" lang="ja-JP"/>
            <a:t>それと、ここから、通常のこの種の授業であれば、</a:t>
          </a:r>
          <a:r>
            <a:rPr kumimoji="1" lang="ja-JP" b="1" i="1"/>
            <a:t>因果関係を計測</a:t>
          </a:r>
          <a:r>
            <a:rPr kumimoji="1" lang="ja-JP"/>
            <a:t>するという</a:t>
          </a:r>
          <a:endParaRPr lang="en-US"/>
        </a:p>
      </dgm:t>
    </dgm:pt>
    <dgm:pt modelId="{7B851BC6-94C8-4952-A084-792D119CDEF1}" type="parTrans" cxnId="{93E4862B-BFB2-414C-A69A-C205A4DEF480}">
      <dgm:prSet/>
      <dgm:spPr/>
      <dgm:t>
        <a:bodyPr/>
        <a:lstStyle/>
        <a:p>
          <a:endParaRPr lang="en-US"/>
        </a:p>
      </dgm:t>
    </dgm:pt>
    <dgm:pt modelId="{EDFE8EED-583E-44C4-963B-0B502D002A89}" type="sibTrans" cxnId="{93E4862B-BFB2-414C-A69A-C205A4DEF48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918731-FF97-4C00-9C68-207EAA7233EC}">
      <dgm:prSet/>
      <dgm:spPr/>
      <dgm:t>
        <a:bodyPr/>
        <a:lstStyle/>
        <a:p>
          <a:r>
            <a:rPr kumimoji="1" lang="ja-JP"/>
            <a:t>所に行きます。</a:t>
          </a:r>
          <a:endParaRPr lang="en-US"/>
        </a:p>
      </dgm:t>
    </dgm:pt>
    <dgm:pt modelId="{8E33D75C-1838-4416-8945-E8D9F467CE23}" type="parTrans" cxnId="{396B0627-A5CD-48F2-8EC8-47EC7CF1971D}">
      <dgm:prSet/>
      <dgm:spPr/>
      <dgm:t>
        <a:bodyPr/>
        <a:lstStyle/>
        <a:p>
          <a:endParaRPr lang="en-US"/>
        </a:p>
      </dgm:t>
    </dgm:pt>
    <dgm:pt modelId="{E8A2909F-A7A6-45BB-A254-56057FB80A57}" type="sibTrans" cxnId="{396B0627-A5CD-48F2-8EC8-47EC7CF1971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A04C312-9120-470B-82F4-50C60444A72E}">
      <dgm:prSet/>
      <dgm:spPr/>
      <dgm:t>
        <a:bodyPr/>
        <a:lstStyle/>
        <a:p>
          <a:r>
            <a:rPr kumimoji="1" lang="ja-JP" dirty="0"/>
            <a:t>クラスター分析というのをやろうと思います。</a:t>
          </a:r>
          <a:endParaRPr lang="en-US" dirty="0"/>
        </a:p>
      </dgm:t>
    </dgm:pt>
    <dgm:pt modelId="{D0B4BFDA-C796-45B8-B8FF-279427900674}" type="parTrans" cxnId="{730498CD-40B2-4628-B5F2-AA50E8BB81FC}">
      <dgm:prSet/>
      <dgm:spPr/>
      <dgm:t>
        <a:bodyPr/>
        <a:lstStyle/>
        <a:p>
          <a:endParaRPr lang="en-US"/>
        </a:p>
      </dgm:t>
    </dgm:pt>
    <dgm:pt modelId="{81D92EA3-31AF-4BB8-9792-C8708268880D}" type="sibTrans" cxnId="{730498CD-40B2-4628-B5F2-AA50E8BB81F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1B4095C-9A49-4698-A369-3B99F291647C}">
      <dgm:prSet/>
      <dgm:spPr/>
      <dgm:t>
        <a:bodyPr/>
        <a:lstStyle/>
        <a:p>
          <a:r>
            <a:rPr kumimoji="1" lang="en-US"/>
            <a:t>R</a:t>
          </a:r>
          <a:r>
            <a:rPr kumimoji="1" lang="ja-JP"/>
            <a:t>は因果関係の分析得意です。でもそうすると、ここで前期終了になるはずです。それでわ、もったいないので。</a:t>
          </a:r>
          <a:endParaRPr lang="en-US"/>
        </a:p>
      </dgm:t>
    </dgm:pt>
    <dgm:pt modelId="{51EBDA49-F216-4527-9468-034EF11F829D}" type="parTrans" cxnId="{18E0BA2D-0C1C-4D5C-B293-2401B5280B4E}">
      <dgm:prSet/>
      <dgm:spPr/>
      <dgm:t>
        <a:bodyPr/>
        <a:lstStyle/>
        <a:p>
          <a:endParaRPr lang="en-US"/>
        </a:p>
      </dgm:t>
    </dgm:pt>
    <dgm:pt modelId="{AD52AE9E-9725-4733-94BB-2A164313D479}" type="sibTrans" cxnId="{18E0BA2D-0C1C-4D5C-B293-2401B5280B4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62489F7-153E-4E45-B8E7-6C79ECE509B1}" type="pres">
      <dgm:prSet presAssocID="{057D3CCB-BBBD-441A-BFFB-3BB987784BAF}" presName="Name0" presStyleCnt="0">
        <dgm:presLayoutVars>
          <dgm:animLvl val="lvl"/>
          <dgm:resizeHandles val="exact"/>
        </dgm:presLayoutVars>
      </dgm:prSet>
      <dgm:spPr/>
    </dgm:pt>
    <dgm:pt modelId="{85C204A7-BF82-46AF-BE04-90AB15089E40}" type="pres">
      <dgm:prSet presAssocID="{78BA4235-84FB-4F45-95AE-155437502011}" presName="compositeNode" presStyleCnt="0">
        <dgm:presLayoutVars>
          <dgm:bulletEnabled val="1"/>
        </dgm:presLayoutVars>
      </dgm:prSet>
      <dgm:spPr/>
    </dgm:pt>
    <dgm:pt modelId="{2FCF115C-97A2-4ECC-84F8-4742E5EDE2B0}" type="pres">
      <dgm:prSet presAssocID="{78BA4235-84FB-4F45-95AE-155437502011}" presName="bgRect" presStyleLbl="bgAccFollowNode1" presStyleIdx="0" presStyleCnt="5"/>
      <dgm:spPr/>
    </dgm:pt>
    <dgm:pt modelId="{0DF346A2-59C5-4B0C-AF9F-CDEDB6F5B2B5}" type="pres">
      <dgm:prSet presAssocID="{B93E5F40-603C-4B97-95A3-ACCDE5F3B6E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EE28B947-0D2D-4D80-91AB-14C8D5C8FB2B}" type="pres">
      <dgm:prSet presAssocID="{78BA4235-84FB-4F45-95AE-155437502011}" presName="bottomLine" presStyleLbl="alignNode1" presStyleIdx="1" presStyleCnt="10">
        <dgm:presLayoutVars/>
      </dgm:prSet>
      <dgm:spPr/>
    </dgm:pt>
    <dgm:pt modelId="{51B950D6-095C-4D5A-B94A-A3375C45C39E}" type="pres">
      <dgm:prSet presAssocID="{78BA4235-84FB-4F45-95AE-155437502011}" presName="nodeText" presStyleLbl="bgAccFollowNode1" presStyleIdx="0" presStyleCnt="5">
        <dgm:presLayoutVars>
          <dgm:bulletEnabled val="1"/>
        </dgm:presLayoutVars>
      </dgm:prSet>
      <dgm:spPr/>
    </dgm:pt>
    <dgm:pt modelId="{A153E2C6-B119-4FF9-8F2A-6277FFAD4AEF}" type="pres">
      <dgm:prSet presAssocID="{B93E5F40-603C-4B97-95A3-ACCDE5F3B6E0}" presName="sibTrans" presStyleCnt="0"/>
      <dgm:spPr/>
    </dgm:pt>
    <dgm:pt modelId="{623891BA-96A1-4876-8C08-F40E528700D7}" type="pres">
      <dgm:prSet presAssocID="{5B2D9C6D-064E-4362-8683-A6F454BF31B3}" presName="compositeNode" presStyleCnt="0">
        <dgm:presLayoutVars>
          <dgm:bulletEnabled val="1"/>
        </dgm:presLayoutVars>
      </dgm:prSet>
      <dgm:spPr/>
    </dgm:pt>
    <dgm:pt modelId="{68D7B178-6DB6-46EA-9BF7-280B9900A164}" type="pres">
      <dgm:prSet presAssocID="{5B2D9C6D-064E-4362-8683-A6F454BF31B3}" presName="bgRect" presStyleLbl="bgAccFollowNode1" presStyleIdx="1" presStyleCnt="5"/>
      <dgm:spPr/>
    </dgm:pt>
    <dgm:pt modelId="{D918621F-1567-446C-9036-E2FAC3071AA9}" type="pres">
      <dgm:prSet presAssocID="{EDFE8EED-583E-44C4-963B-0B502D002A89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89371337-6EA2-4C65-BDF5-2F904BC925DE}" type="pres">
      <dgm:prSet presAssocID="{5B2D9C6D-064E-4362-8683-A6F454BF31B3}" presName="bottomLine" presStyleLbl="alignNode1" presStyleIdx="3" presStyleCnt="10">
        <dgm:presLayoutVars/>
      </dgm:prSet>
      <dgm:spPr/>
    </dgm:pt>
    <dgm:pt modelId="{ABAA0455-328B-49B1-9E40-BB5D3ACF634F}" type="pres">
      <dgm:prSet presAssocID="{5B2D9C6D-064E-4362-8683-A6F454BF31B3}" presName="nodeText" presStyleLbl="bgAccFollowNode1" presStyleIdx="1" presStyleCnt="5">
        <dgm:presLayoutVars>
          <dgm:bulletEnabled val="1"/>
        </dgm:presLayoutVars>
      </dgm:prSet>
      <dgm:spPr/>
    </dgm:pt>
    <dgm:pt modelId="{B36B30B4-8526-4662-BDDD-AB3A032901E1}" type="pres">
      <dgm:prSet presAssocID="{EDFE8EED-583E-44C4-963B-0B502D002A89}" presName="sibTrans" presStyleCnt="0"/>
      <dgm:spPr/>
    </dgm:pt>
    <dgm:pt modelId="{E82D2DE8-EAF1-484C-AAB1-2008E7D72AB7}" type="pres">
      <dgm:prSet presAssocID="{05918731-FF97-4C00-9C68-207EAA7233EC}" presName="compositeNode" presStyleCnt="0">
        <dgm:presLayoutVars>
          <dgm:bulletEnabled val="1"/>
        </dgm:presLayoutVars>
      </dgm:prSet>
      <dgm:spPr/>
    </dgm:pt>
    <dgm:pt modelId="{ABB2EF1A-D2CC-481E-A4A6-D7F49394486E}" type="pres">
      <dgm:prSet presAssocID="{05918731-FF97-4C00-9C68-207EAA7233EC}" presName="bgRect" presStyleLbl="bgAccFollowNode1" presStyleIdx="2" presStyleCnt="5"/>
      <dgm:spPr/>
    </dgm:pt>
    <dgm:pt modelId="{A572A1CD-FD32-4D4A-B9BF-5A04BD089D4C}" type="pres">
      <dgm:prSet presAssocID="{E8A2909F-A7A6-45BB-A254-56057FB80A5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09A94439-2B82-4B25-9885-A5EC8C3BAE16}" type="pres">
      <dgm:prSet presAssocID="{05918731-FF97-4C00-9C68-207EAA7233EC}" presName="bottomLine" presStyleLbl="alignNode1" presStyleIdx="5" presStyleCnt="10">
        <dgm:presLayoutVars/>
      </dgm:prSet>
      <dgm:spPr/>
    </dgm:pt>
    <dgm:pt modelId="{848CB5B5-09F8-4F05-8AF3-F4D4A2651624}" type="pres">
      <dgm:prSet presAssocID="{05918731-FF97-4C00-9C68-207EAA7233EC}" presName="nodeText" presStyleLbl="bgAccFollowNode1" presStyleIdx="2" presStyleCnt="5">
        <dgm:presLayoutVars>
          <dgm:bulletEnabled val="1"/>
        </dgm:presLayoutVars>
      </dgm:prSet>
      <dgm:spPr/>
    </dgm:pt>
    <dgm:pt modelId="{A908548C-83F2-485C-A83A-52159FD62A3E}" type="pres">
      <dgm:prSet presAssocID="{E8A2909F-A7A6-45BB-A254-56057FB80A57}" presName="sibTrans" presStyleCnt="0"/>
      <dgm:spPr/>
    </dgm:pt>
    <dgm:pt modelId="{6FA00024-457B-4762-BE71-27E47BCDE2FE}" type="pres">
      <dgm:prSet presAssocID="{4A04C312-9120-470B-82F4-50C60444A72E}" presName="compositeNode" presStyleCnt="0">
        <dgm:presLayoutVars>
          <dgm:bulletEnabled val="1"/>
        </dgm:presLayoutVars>
      </dgm:prSet>
      <dgm:spPr/>
    </dgm:pt>
    <dgm:pt modelId="{1DD27FDC-F46D-4E39-8654-CCB566EAC344}" type="pres">
      <dgm:prSet presAssocID="{4A04C312-9120-470B-82F4-50C60444A72E}" presName="bgRect" presStyleLbl="bgAccFollowNode1" presStyleIdx="3" presStyleCnt="5"/>
      <dgm:spPr/>
    </dgm:pt>
    <dgm:pt modelId="{80ADF2E1-4E41-4005-A607-8E915F2C38D1}" type="pres">
      <dgm:prSet presAssocID="{81D92EA3-31AF-4BB8-9792-C8708268880D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4C67BF85-7A3F-4DDE-9EBF-311CDBA69A05}" type="pres">
      <dgm:prSet presAssocID="{4A04C312-9120-470B-82F4-50C60444A72E}" presName="bottomLine" presStyleLbl="alignNode1" presStyleIdx="7" presStyleCnt="10">
        <dgm:presLayoutVars/>
      </dgm:prSet>
      <dgm:spPr/>
    </dgm:pt>
    <dgm:pt modelId="{6023CDEF-6C57-463A-BBC5-25B02BC92A12}" type="pres">
      <dgm:prSet presAssocID="{4A04C312-9120-470B-82F4-50C60444A72E}" presName="nodeText" presStyleLbl="bgAccFollowNode1" presStyleIdx="3" presStyleCnt="5">
        <dgm:presLayoutVars>
          <dgm:bulletEnabled val="1"/>
        </dgm:presLayoutVars>
      </dgm:prSet>
      <dgm:spPr/>
    </dgm:pt>
    <dgm:pt modelId="{9BACE5AA-04C5-457D-8F79-166B185CE39C}" type="pres">
      <dgm:prSet presAssocID="{81D92EA3-31AF-4BB8-9792-C8708268880D}" presName="sibTrans" presStyleCnt="0"/>
      <dgm:spPr/>
    </dgm:pt>
    <dgm:pt modelId="{4630D870-CD89-486B-B465-7F2C57BF75F7}" type="pres">
      <dgm:prSet presAssocID="{41B4095C-9A49-4698-A369-3B99F291647C}" presName="compositeNode" presStyleCnt="0">
        <dgm:presLayoutVars>
          <dgm:bulletEnabled val="1"/>
        </dgm:presLayoutVars>
      </dgm:prSet>
      <dgm:spPr/>
    </dgm:pt>
    <dgm:pt modelId="{C049F8E4-3AA4-4E53-8AC8-75D258FC6A56}" type="pres">
      <dgm:prSet presAssocID="{41B4095C-9A49-4698-A369-3B99F291647C}" presName="bgRect" presStyleLbl="bgAccFollowNode1" presStyleIdx="4" presStyleCnt="5"/>
      <dgm:spPr/>
    </dgm:pt>
    <dgm:pt modelId="{3C428619-1D25-4718-83AE-91D47F44B9C8}" type="pres">
      <dgm:prSet presAssocID="{AD52AE9E-9725-4733-94BB-2A164313D479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D9D887-6D31-4A82-BFB6-A2CF00C52D11}" type="pres">
      <dgm:prSet presAssocID="{41B4095C-9A49-4698-A369-3B99F291647C}" presName="bottomLine" presStyleLbl="alignNode1" presStyleIdx="9" presStyleCnt="10">
        <dgm:presLayoutVars/>
      </dgm:prSet>
      <dgm:spPr/>
    </dgm:pt>
    <dgm:pt modelId="{2FE16578-F0C6-499F-BD88-4F52BD03BC11}" type="pres">
      <dgm:prSet presAssocID="{41B4095C-9A49-4698-A369-3B99F291647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B6C89108-3071-405F-AAF0-CE97C5BA293A}" type="presOf" srcId="{057D3CCB-BBBD-441A-BFFB-3BB987784BAF}" destId="{262489F7-153E-4E45-B8E7-6C79ECE509B1}" srcOrd="0" destOrd="0" presId="urn:microsoft.com/office/officeart/2016/7/layout/BasicLinearProcessNumbered"/>
    <dgm:cxn modelId="{D2E7FA0D-D930-4742-B475-CCA762A1B381}" srcId="{057D3CCB-BBBD-441A-BFFB-3BB987784BAF}" destId="{78BA4235-84FB-4F45-95AE-155437502011}" srcOrd="0" destOrd="0" parTransId="{1EC45CD8-7193-4DE5-80F0-09521FDC3EE6}" sibTransId="{B93E5F40-603C-4B97-95A3-ACCDE5F3B6E0}"/>
    <dgm:cxn modelId="{D004C316-06AB-473B-8698-A7462C2E8AD8}" type="presOf" srcId="{EDFE8EED-583E-44C4-963B-0B502D002A89}" destId="{D918621F-1567-446C-9036-E2FAC3071AA9}" srcOrd="0" destOrd="0" presId="urn:microsoft.com/office/officeart/2016/7/layout/BasicLinearProcessNumbered"/>
    <dgm:cxn modelId="{445C4521-8AEA-4613-925E-DA1BF8589C90}" type="presOf" srcId="{4A04C312-9120-470B-82F4-50C60444A72E}" destId="{1DD27FDC-F46D-4E39-8654-CCB566EAC344}" srcOrd="0" destOrd="0" presId="urn:microsoft.com/office/officeart/2016/7/layout/BasicLinearProcessNumbered"/>
    <dgm:cxn modelId="{0D658A24-5E8A-4B71-B910-4D1D8959ADC3}" type="presOf" srcId="{B93E5F40-603C-4B97-95A3-ACCDE5F3B6E0}" destId="{0DF346A2-59C5-4B0C-AF9F-CDEDB6F5B2B5}" srcOrd="0" destOrd="0" presId="urn:microsoft.com/office/officeart/2016/7/layout/BasicLinearProcessNumbered"/>
    <dgm:cxn modelId="{396B0627-A5CD-48F2-8EC8-47EC7CF1971D}" srcId="{057D3CCB-BBBD-441A-BFFB-3BB987784BAF}" destId="{05918731-FF97-4C00-9C68-207EAA7233EC}" srcOrd="2" destOrd="0" parTransId="{8E33D75C-1838-4416-8945-E8D9F467CE23}" sibTransId="{E8A2909F-A7A6-45BB-A254-56057FB80A57}"/>
    <dgm:cxn modelId="{93E4862B-BFB2-414C-A69A-C205A4DEF480}" srcId="{057D3CCB-BBBD-441A-BFFB-3BB987784BAF}" destId="{5B2D9C6D-064E-4362-8683-A6F454BF31B3}" srcOrd="1" destOrd="0" parTransId="{7B851BC6-94C8-4952-A084-792D119CDEF1}" sibTransId="{EDFE8EED-583E-44C4-963B-0B502D002A89}"/>
    <dgm:cxn modelId="{18E0BA2D-0C1C-4D5C-B293-2401B5280B4E}" srcId="{057D3CCB-BBBD-441A-BFFB-3BB987784BAF}" destId="{41B4095C-9A49-4698-A369-3B99F291647C}" srcOrd="4" destOrd="0" parTransId="{51EBDA49-F216-4527-9468-034EF11F829D}" sibTransId="{AD52AE9E-9725-4733-94BB-2A164313D479}"/>
    <dgm:cxn modelId="{EC9F445F-F729-42AE-BEAD-96F7D5AC6031}" type="presOf" srcId="{5B2D9C6D-064E-4362-8683-A6F454BF31B3}" destId="{ABAA0455-328B-49B1-9E40-BB5D3ACF634F}" srcOrd="1" destOrd="0" presId="urn:microsoft.com/office/officeart/2016/7/layout/BasicLinearProcessNumbered"/>
    <dgm:cxn modelId="{4EE17B46-037D-4DA7-85E4-4179D58E9777}" type="presOf" srcId="{78BA4235-84FB-4F45-95AE-155437502011}" destId="{51B950D6-095C-4D5A-B94A-A3375C45C39E}" srcOrd="1" destOrd="0" presId="urn:microsoft.com/office/officeart/2016/7/layout/BasicLinearProcessNumbered"/>
    <dgm:cxn modelId="{6942F357-43B1-4D9E-AA04-18F17489C4E9}" type="presOf" srcId="{E8A2909F-A7A6-45BB-A254-56057FB80A57}" destId="{A572A1CD-FD32-4D4A-B9BF-5A04BD089D4C}" srcOrd="0" destOrd="0" presId="urn:microsoft.com/office/officeart/2016/7/layout/BasicLinearProcessNumbered"/>
    <dgm:cxn modelId="{61F21C85-7620-4D33-ABAE-AE1BFA228B8F}" type="presOf" srcId="{5B2D9C6D-064E-4362-8683-A6F454BF31B3}" destId="{68D7B178-6DB6-46EA-9BF7-280B9900A164}" srcOrd="0" destOrd="0" presId="urn:microsoft.com/office/officeart/2016/7/layout/BasicLinearProcessNumbered"/>
    <dgm:cxn modelId="{434FD488-6AA0-4ECC-9886-9714922404F7}" type="presOf" srcId="{41B4095C-9A49-4698-A369-3B99F291647C}" destId="{2FE16578-F0C6-499F-BD88-4F52BD03BC11}" srcOrd="1" destOrd="0" presId="urn:microsoft.com/office/officeart/2016/7/layout/BasicLinearProcessNumbered"/>
    <dgm:cxn modelId="{A4E4978C-9C6F-46C8-8AAA-70C9D79EB765}" type="presOf" srcId="{05918731-FF97-4C00-9C68-207EAA7233EC}" destId="{ABB2EF1A-D2CC-481E-A4A6-D7F49394486E}" srcOrd="0" destOrd="0" presId="urn:microsoft.com/office/officeart/2016/7/layout/BasicLinearProcessNumbered"/>
    <dgm:cxn modelId="{CE0CE1A0-914B-4241-A94B-347CC5279BAF}" type="presOf" srcId="{78BA4235-84FB-4F45-95AE-155437502011}" destId="{2FCF115C-97A2-4ECC-84F8-4742E5EDE2B0}" srcOrd="0" destOrd="0" presId="urn:microsoft.com/office/officeart/2016/7/layout/BasicLinearProcessNumbered"/>
    <dgm:cxn modelId="{6057F1A2-026D-4C38-88A7-48DACB18494F}" type="presOf" srcId="{AD52AE9E-9725-4733-94BB-2A164313D479}" destId="{3C428619-1D25-4718-83AE-91D47F44B9C8}" srcOrd="0" destOrd="0" presId="urn:microsoft.com/office/officeart/2016/7/layout/BasicLinearProcessNumbered"/>
    <dgm:cxn modelId="{EECE64A8-7C3D-45B4-B425-184B489A695F}" type="presOf" srcId="{41B4095C-9A49-4698-A369-3B99F291647C}" destId="{C049F8E4-3AA4-4E53-8AC8-75D258FC6A56}" srcOrd="0" destOrd="0" presId="urn:microsoft.com/office/officeart/2016/7/layout/BasicLinearProcessNumbered"/>
    <dgm:cxn modelId="{EFF86EA8-5EF3-4B7B-9CDF-4B4340D66B7D}" type="presOf" srcId="{4A04C312-9120-470B-82F4-50C60444A72E}" destId="{6023CDEF-6C57-463A-BBC5-25B02BC92A12}" srcOrd="1" destOrd="0" presId="urn:microsoft.com/office/officeart/2016/7/layout/BasicLinearProcessNumbered"/>
    <dgm:cxn modelId="{730498CD-40B2-4628-B5F2-AA50E8BB81FC}" srcId="{057D3CCB-BBBD-441A-BFFB-3BB987784BAF}" destId="{4A04C312-9120-470B-82F4-50C60444A72E}" srcOrd="3" destOrd="0" parTransId="{D0B4BFDA-C796-45B8-B8FF-279427900674}" sibTransId="{81D92EA3-31AF-4BB8-9792-C8708268880D}"/>
    <dgm:cxn modelId="{FAE449F1-7DFD-434A-9373-8C835D670B98}" type="presOf" srcId="{81D92EA3-31AF-4BB8-9792-C8708268880D}" destId="{80ADF2E1-4E41-4005-A607-8E915F2C38D1}" srcOrd="0" destOrd="0" presId="urn:microsoft.com/office/officeart/2016/7/layout/BasicLinearProcessNumbered"/>
    <dgm:cxn modelId="{7262A5F7-915E-4129-9F16-C8C36F5D5FFB}" type="presOf" srcId="{05918731-FF97-4C00-9C68-207EAA7233EC}" destId="{848CB5B5-09F8-4F05-8AF3-F4D4A2651624}" srcOrd="1" destOrd="0" presId="urn:microsoft.com/office/officeart/2016/7/layout/BasicLinearProcessNumbered"/>
    <dgm:cxn modelId="{3FDD4E77-3663-4B43-83FC-875EE6D06D0D}" type="presParOf" srcId="{262489F7-153E-4E45-B8E7-6C79ECE509B1}" destId="{85C204A7-BF82-46AF-BE04-90AB15089E40}" srcOrd="0" destOrd="0" presId="urn:microsoft.com/office/officeart/2016/7/layout/BasicLinearProcessNumbered"/>
    <dgm:cxn modelId="{6921869D-90F4-496B-9566-CB73AE7D6095}" type="presParOf" srcId="{85C204A7-BF82-46AF-BE04-90AB15089E40}" destId="{2FCF115C-97A2-4ECC-84F8-4742E5EDE2B0}" srcOrd="0" destOrd="0" presId="urn:microsoft.com/office/officeart/2016/7/layout/BasicLinearProcessNumbered"/>
    <dgm:cxn modelId="{0373C145-4E4F-4963-B4A6-6D647918D547}" type="presParOf" srcId="{85C204A7-BF82-46AF-BE04-90AB15089E40}" destId="{0DF346A2-59C5-4B0C-AF9F-CDEDB6F5B2B5}" srcOrd="1" destOrd="0" presId="urn:microsoft.com/office/officeart/2016/7/layout/BasicLinearProcessNumbered"/>
    <dgm:cxn modelId="{CBF991FC-DDE1-4A58-92E1-FE430DEC67C1}" type="presParOf" srcId="{85C204A7-BF82-46AF-BE04-90AB15089E40}" destId="{EE28B947-0D2D-4D80-91AB-14C8D5C8FB2B}" srcOrd="2" destOrd="0" presId="urn:microsoft.com/office/officeart/2016/7/layout/BasicLinearProcessNumbered"/>
    <dgm:cxn modelId="{76CF180F-1434-4680-8F78-F21207EB0F10}" type="presParOf" srcId="{85C204A7-BF82-46AF-BE04-90AB15089E40}" destId="{51B950D6-095C-4D5A-B94A-A3375C45C39E}" srcOrd="3" destOrd="0" presId="urn:microsoft.com/office/officeart/2016/7/layout/BasicLinearProcessNumbered"/>
    <dgm:cxn modelId="{A704F51B-DC0D-400F-9EF9-AAB1A8310939}" type="presParOf" srcId="{262489F7-153E-4E45-B8E7-6C79ECE509B1}" destId="{A153E2C6-B119-4FF9-8F2A-6277FFAD4AEF}" srcOrd="1" destOrd="0" presId="urn:microsoft.com/office/officeart/2016/7/layout/BasicLinearProcessNumbered"/>
    <dgm:cxn modelId="{B0F52AE7-D81D-4869-96A7-A67C6A00BA2E}" type="presParOf" srcId="{262489F7-153E-4E45-B8E7-6C79ECE509B1}" destId="{623891BA-96A1-4876-8C08-F40E528700D7}" srcOrd="2" destOrd="0" presId="urn:microsoft.com/office/officeart/2016/7/layout/BasicLinearProcessNumbered"/>
    <dgm:cxn modelId="{A4E1AA27-C10E-47B7-B68A-1079993F3107}" type="presParOf" srcId="{623891BA-96A1-4876-8C08-F40E528700D7}" destId="{68D7B178-6DB6-46EA-9BF7-280B9900A164}" srcOrd="0" destOrd="0" presId="urn:microsoft.com/office/officeart/2016/7/layout/BasicLinearProcessNumbered"/>
    <dgm:cxn modelId="{E7A72FAF-C3AF-41B2-8513-7BBF45A3347E}" type="presParOf" srcId="{623891BA-96A1-4876-8C08-F40E528700D7}" destId="{D918621F-1567-446C-9036-E2FAC3071AA9}" srcOrd="1" destOrd="0" presId="urn:microsoft.com/office/officeart/2016/7/layout/BasicLinearProcessNumbered"/>
    <dgm:cxn modelId="{D063BF4D-8FC7-4E32-8BEE-FC522F1A2C43}" type="presParOf" srcId="{623891BA-96A1-4876-8C08-F40E528700D7}" destId="{89371337-6EA2-4C65-BDF5-2F904BC925DE}" srcOrd="2" destOrd="0" presId="urn:microsoft.com/office/officeart/2016/7/layout/BasicLinearProcessNumbered"/>
    <dgm:cxn modelId="{D722880E-6FCB-48A2-891E-0B2B0385EEEC}" type="presParOf" srcId="{623891BA-96A1-4876-8C08-F40E528700D7}" destId="{ABAA0455-328B-49B1-9E40-BB5D3ACF634F}" srcOrd="3" destOrd="0" presId="urn:microsoft.com/office/officeart/2016/7/layout/BasicLinearProcessNumbered"/>
    <dgm:cxn modelId="{8A5EE15E-1B21-4A2B-91AF-65DB25C3852B}" type="presParOf" srcId="{262489F7-153E-4E45-B8E7-6C79ECE509B1}" destId="{B36B30B4-8526-4662-BDDD-AB3A032901E1}" srcOrd="3" destOrd="0" presId="urn:microsoft.com/office/officeart/2016/7/layout/BasicLinearProcessNumbered"/>
    <dgm:cxn modelId="{A060C896-7714-4CCE-AE40-77F46124C5E8}" type="presParOf" srcId="{262489F7-153E-4E45-B8E7-6C79ECE509B1}" destId="{E82D2DE8-EAF1-484C-AAB1-2008E7D72AB7}" srcOrd="4" destOrd="0" presId="urn:microsoft.com/office/officeart/2016/7/layout/BasicLinearProcessNumbered"/>
    <dgm:cxn modelId="{BB848E85-A614-4E5A-8F52-EB2FF09168B7}" type="presParOf" srcId="{E82D2DE8-EAF1-484C-AAB1-2008E7D72AB7}" destId="{ABB2EF1A-D2CC-481E-A4A6-D7F49394486E}" srcOrd="0" destOrd="0" presId="urn:microsoft.com/office/officeart/2016/7/layout/BasicLinearProcessNumbered"/>
    <dgm:cxn modelId="{3FCADA7A-A503-4410-B2CC-F11EDE1AFB38}" type="presParOf" srcId="{E82D2DE8-EAF1-484C-AAB1-2008E7D72AB7}" destId="{A572A1CD-FD32-4D4A-B9BF-5A04BD089D4C}" srcOrd="1" destOrd="0" presId="urn:microsoft.com/office/officeart/2016/7/layout/BasicLinearProcessNumbered"/>
    <dgm:cxn modelId="{D829742D-1A44-4EFC-8B51-A5C33DDFD0F5}" type="presParOf" srcId="{E82D2DE8-EAF1-484C-AAB1-2008E7D72AB7}" destId="{09A94439-2B82-4B25-9885-A5EC8C3BAE16}" srcOrd="2" destOrd="0" presId="urn:microsoft.com/office/officeart/2016/7/layout/BasicLinearProcessNumbered"/>
    <dgm:cxn modelId="{B2638D4B-A109-40BC-82B1-DEDD3E5909CC}" type="presParOf" srcId="{E82D2DE8-EAF1-484C-AAB1-2008E7D72AB7}" destId="{848CB5B5-09F8-4F05-8AF3-F4D4A2651624}" srcOrd="3" destOrd="0" presId="urn:microsoft.com/office/officeart/2016/7/layout/BasicLinearProcessNumbered"/>
    <dgm:cxn modelId="{9849C418-DC4E-4B79-8B94-403324978953}" type="presParOf" srcId="{262489F7-153E-4E45-B8E7-6C79ECE509B1}" destId="{A908548C-83F2-485C-A83A-52159FD62A3E}" srcOrd="5" destOrd="0" presId="urn:microsoft.com/office/officeart/2016/7/layout/BasicLinearProcessNumbered"/>
    <dgm:cxn modelId="{882CA302-CBBF-42BB-A1BC-159A77058D4B}" type="presParOf" srcId="{262489F7-153E-4E45-B8E7-6C79ECE509B1}" destId="{6FA00024-457B-4762-BE71-27E47BCDE2FE}" srcOrd="6" destOrd="0" presId="urn:microsoft.com/office/officeart/2016/7/layout/BasicLinearProcessNumbered"/>
    <dgm:cxn modelId="{AB2DF645-3D3D-4E8D-AAC9-60BE67B49B26}" type="presParOf" srcId="{6FA00024-457B-4762-BE71-27E47BCDE2FE}" destId="{1DD27FDC-F46D-4E39-8654-CCB566EAC344}" srcOrd="0" destOrd="0" presId="urn:microsoft.com/office/officeart/2016/7/layout/BasicLinearProcessNumbered"/>
    <dgm:cxn modelId="{D283D516-7168-47D6-AB05-5685BD51990B}" type="presParOf" srcId="{6FA00024-457B-4762-BE71-27E47BCDE2FE}" destId="{80ADF2E1-4E41-4005-A607-8E915F2C38D1}" srcOrd="1" destOrd="0" presId="urn:microsoft.com/office/officeart/2016/7/layout/BasicLinearProcessNumbered"/>
    <dgm:cxn modelId="{F81FE0EE-1CA9-4EB5-9EAA-24AA108EAF64}" type="presParOf" srcId="{6FA00024-457B-4762-BE71-27E47BCDE2FE}" destId="{4C67BF85-7A3F-4DDE-9EBF-311CDBA69A05}" srcOrd="2" destOrd="0" presId="urn:microsoft.com/office/officeart/2016/7/layout/BasicLinearProcessNumbered"/>
    <dgm:cxn modelId="{A481E8E2-DE6B-4C57-8D90-9E20824DCAA6}" type="presParOf" srcId="{6FA00024-457B-4762-BE71-27E47BCDE2FE}" destId="{6023CDEF-6C57-463A-BBC5-25B02BC92A12}" srcOrd="3" destOrd="0" presId="urn:microsoft.com/office/officeart/2016/7/layout/BasicLinearProcessNumbered"/>
    <dgm:cxn modelId="{63AFBC23-5081-4467-AFAD-43C095A7B9D7}" type="presParOf" srcId="{262489F7-153E-4E45-B8E7-6C79ECE509B1}" destId="{9BACE5AA-04C5-457D-8F79-166B185CE39C}" srcOrd="7" destOrd="0" presId="urn:microsoft.com/office/officeart/2016/7/layout/BasicLinearProcessNumbered"/>
    <dgm:cxn modelId="{263CFEB8-AF4E-46A6-8AC2-4579868B3B06}" type="presParOf" srcId="{262489F7-153E-4E45-B8E7-6C79ECE509B1}" destId="{4630D870-CD89-486B-B465-7F2C57BF75F7}" srcOrd="8" destOrd="0" presId="urn:microsoft.com/office/officeart/2016/7/layout/BasicLinearProcessNumbered"/>
    <dgm:cxn modelId="{3E1F7E2E-EAD1-4488-8DDB-9144310BDE9F}" type="presParOf" srcId="{4630D870-CD89-486B-B465-7F2C57BF75F7}" destId="{C049F8E4-3AA4-4E53-8AC8-75D258FC6A56}" srcOrd="0" destOrd="0" presId="urn:microsoft.com/office/officeart/2016/7/layout/BasicLinearProcessNumbered"/>
    <dgm:cxn modelId="{71AA584A-1D06-4144-818A-8A0720758A90}" type="presParOf" srcId="{4630D870-CD89-486B-B465-7F2C57BF75F7}" destId="{3C428619-1D25-4718-83AE-91D47F44B9C8}" srcOrd="1" destOrd="0" presId="urn:microsoft.com/office/officeart/2016/7/layout/BasicLinearProcessNumbered"/>
    <dgm:cxn modelId="{5E235C7F-9E65-4005-B9DA-83419760FC42}" type="presParOf" srcId="{4630D870-CD89-486B-B465-7F2C57BF75F7}" destId="{77D9D887-6D31-4A82-BFB6-A2CF00C52D11}" srcOrd="2" destOrd="0" presId="urn:microsoft.com/office/officeart/2016/7/layout/BasicLinearProcessNumbered"/>
    <dgm:cxn modelId="{C9FA8FC1-8E21-410C-BB65-E9A40B8C0729}" type="presParOf" srcId="{4630D870-CD89-486B-B465-7F2C57BF75F7}" destId="{2FE16578-F0C6-499F-BD88-4F52BD03BC1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F97F-C0AB-4093-8360-E9CF1981E8F9}">
      <dsp:nvSpPr>
        <dsp:cNvPr id="0" name=""/>
        <dsp:cNvSpPr/>
      </dsp:nvSpPr>
      <dsp:spPr>
        <a:xfrm>
          <a:off x="0" y="219479"/>
          <a:ext cx="5721484" cy="1550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923CF-4E32-4917-84B9-D0BCCDB96E40}">
      <dsp:nvSpPr>
        <dsp:cNvPr id="0" name=""/>
        <dsp:cNvSpPr/>
      </dsp:nvSpPr>
      <dsp:spPr>
        <a:xfrm>
          <a:off x="469133" y="568421"/>
          <a:ext cx="852969" cy="8529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B8D8B-7150-460C-A311-B8F1DD752440}">
      <dsp:nvSpPr>
        <dsp:cNvPr id="0" name=""/>
        <dsp:cNvSpPr/>
      </dsp:nvSpPr>
      <dsp:spPr>
        <a:xfrm>
          <a:off x="1791235" y="219479"/>
          <a:ext cx="3796007" cy="1793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778" tIns="189778" rIns="189778" bIns="1897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400" kern="1200" dirty="0"/>
            <a:t>この素材をもとに、因果関係の計測について、</a:t>
          </a:r>
          <a:r>
            <a:rPr kumimoji="1" lang="ja-JP" altLang="en-US" sz="1400" kern="1200" dirty="0"/>
            <a:t>「</a:t>
          </a:r>
          <a:r>
            <a:rPr kumimoji="1" lang="ja-JP" sz="1400" kern="1200" dirty="0"/>
            <a:t>少し</a:t>
          </a:r>
          <a:r>
            <a:rPr kumimoji="1" lang="ja-JP" altLang="en-US" sz="1400" kern="1200" dirty="0"/>
            <a:t>」</a:t>
          </a:r>
          <a:r>
            <a:rPr kumimoji="1" lang="ja-JP" sz="1400" kern="1200" dirty="0"/>
            <a:t>考えていこう。しかし、難しいかもしれないので、へー。そうなんだ、でも</a:t>
          </a:r>
          <a:r>
            <a:rPr kumimoji="1" lang="en-US" sz="1400" kern="1200" dirty="0"/>
            <a:t>OK</a:t>
          </a:r>
          <a:r>
            <a:rPr kumimoji="1" lang="ja-JP" sz="1400" kern="1200" dirty="0"/>
            <a:t>です。皆さんが、再び、こんな議論に出会っても、アンテナをもって、「ああ、忘れたけど、何かあったな」。この感覚が重要です。</a:t>
          </a:r>
          <a:endParaRPr lang="en-US" sz="1400" kern="1200" dirty="0"/>
        </a:p>
      </dsp:txBody>
      <dsp:txXfrm>
        <a:off x="1791235" y="219479"/>
        <a:ext cx="3796007" cy="1793174"/>
      </dsp:txXfrm>
    </dsp:sp>
    <dsp:sp modelId="{DFF85CD8-A656-42AE-AE1D-905AB90523BE}">
      <dsp:nvSpPr>
        <dsp:cNvPr id="0" name=""/>
        <dsp:cNvSpPr/>
      </dsp:nvSpPr>
      <dsp:spPr>
        <a:xfrm>
          <a:off x="0" y="2338684"/>
          <a:ext cx="5721484" cy="1550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62269-922F-4DC6-87E1-2004ADA4C85F}">
      <dsp:nvSpPr>
        <dsp:cNvPr id="0" name=""/>
        <dsp:cNvSpPr/>
      </dsp:nvSpPr>
      <dsp:spPr>
        <a:xfrm>
          <a:off x="469133" y="2687626"/>
          <a:ext cx="852969" cy="8529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B3720-C547-4817-AF9E-A2240C606583}">
      <dsp:nvSpPr>
        <dsp:cNvPr id="0" name=""/>
        <dsp:cNvSpPr/>
      </dsp:nvSpPr>
      <dsp:spPr>
        <a:xfrm>
          <a:off x="1791235" y="2338684"/>
          <a:ext cx="3796007" cy="1793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778" tIns="189778" rIns="189778" bIns="1897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400" kern="1200" dirty="0"/>
            <a:t>人種が原因で社会進出ができない。就職ができない（結果）。あるのか。</a:t>
          </a:r>
          <a:endParaRPr lang="en-US" sz="1400" kern="1200" dirty="0"/>
        </a:p>
      </dsp:txBody>
      <dsp:txXfrm>
        <a:off x="1791235" y="2338684"/>
        <a:ext cx="3796007" cy="1793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C80BD-B43C-4AF1-912D-73225B7747C0}">
      <dsp:nvSpPr>
        <dsp:cNvPr id="0" name=""/>
        <dsp:cNvSpPr/>
      </dsp:nvSpPr>
      <dsp:spPr>
        <a:xfrm>
          <a:off x="0" y="0"/>
          <a:ext cx="673544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9251D-738C-4C74-8FEF-635A7A5B2683}">
      <dsp:nvSpPr>
        <dsp:cNvPr id="0" name=""/>
        <dsp:cNvSpPr/>
      </dsp:nvSpPr>
      <dsp:spPr>
        <a:xfrm>
          <a:off x="0" y="0"/>
          <a:ext cx="6735443" cy="1391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700" kern="1200"/>
            <a:t>黒人の</a:t>
          </a:r>
          <a:r>
            <a:rPr kumimoji="1" lang="en-US" sz="1700" kern="1200"/>
            <a:t>A</a:t>
          </a:r>
          <a:r>
            <a:rPr kumimoji="1" lang="ja-JP" sz="1700" kern="1200"/>
            <a:t>さん、就職できないのは、</a:t>
          </a:r>
          <a:endParaRPr lang="en-US" sz="1700" kern="1200"/>
        </a:p>
      </dsp:txBody>
      <dsp:txXfrm>
        <a:off x="0" y="0"/>
        <a:ext cx="6735443" cy="1391150"/>
      </dsp:txXfrm>
    </dsp:sp>
    <dsp:sp modelId="{32702D58-29FE-4712-8758-6CFF30323BA8}">
      <dsp:nvSpPr>
        <dsp:cNvPr id="0" name=""/>
        <dsp:cNvSpPr/>
      </dsp:nvSpPr>
      <dsp:spPr>
        <a:xfrm>
          <a:off x="0" y="1391150"/>
          <a:ext cx="6735443" cy="0"/>
        </a:xfrm>
        <a:prstGeom prst="line">
          <a:avLst/>
        </a:prstGeom>
        <a:solidFill>
          <a:schemeClr val="accent5">
            <a:hueOff val="-492865"/>
            <a:satOff val="-112"/>
            <a:lumOff val="-2353"/>
            <a:alphaOff val="0"/>
          </a:schemeClr>
        </a:solidFill>
        <a:ln w="12700" cap="flat" cmpd="sng" algn="ctr">
          <a:solidFill>
            <a:schemeClr val="accent5">
              <a:hueOff val="-492865"/>
              <a:satOff val="-112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720CF-D682-4296-8EB1-07B805CE07B3}">
      <dsp:nvSpPr>
        <dsp:cNvPr id="0" name=""/>
        <dsp:cNvSpPr/>
      </dsp:nvSpPr>
      <dsp:spPr>
        <a:xfrm>
          <a:off x="0" y="1391150"/>
          <a:ext cx="6735443" cy="1391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700" kern="1200"/>
            <a:t>黒人であるためである　　－－　事実</a:t>
          </a:r>
          <a:endParaRPr lang="en-US" sz="1700" kern="1200"/>
        </a:p>
      </dsp:txBody>
      <dsp:txXfrm>
        <a:off x="0" y="1391150"/>
        <a:ext cx="6735443" cy="1391150"/>
      </dsp:txXfrm>
    </dsp:sp>
    <dsp:sp modelId="{731DC21E-9997-4B74-9BC4-9F211B7092BB}">
      <dsp:nvSpPr>
        <dsp:cNvPr id="0" name=""/>
        <dsp:cNvSpPr/>
      </dsp:nvSpPr>
      <dsp:spPr>
        <a:xfrm>
          <a:off x="0" y="2782301"/>
          <a:ext cx="6735443" cy="0"/>
        </a:xfrm>
        <a:prstGeom prst="line">
          <a:avLst/>
        </a:prstGeom>
        <a:solidFill>
          <a:schemeClr val="accent5">
            <a:hueOff val="-985730"/>
            <a:satOff val="-225"/>
            <a:lumOff val="-4706"/>
            <a:alphaOff val="0"/>
          </a:schemeClr>
        </a:solidFill>
        <a:ln w="12700" cap="flat" cmpd="sng" algn="ctr">
          <a:solidFill>
            <a:schemeClr val="accent5">
              <a:hueOff val="-985730"/>
              <a:satOff val="-225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E03A-8283-4219-91C2-EBA57F603C9A}">
      <dsp:nvSpPr>
        <dsp:cNvPr id="0" name=""/>
        <dsp:cNvSpPr/>
      </dsp:nvSpPr>
      <dsp:spPr>
        <a:xfrm>
          <a:off x="0" y="2782301"/>
          <a:ext cx="6735443" cy="1391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A</a:t>
          </a:r>
          <a:r>
            <a:rPr kumimoji="1" lang="ja-JP" sz="1700" kern="1200"/>
            <a:t>さんの能力が高くない　　ーー　反事実</a:t>
          </a:r>
          <a:endParaRPr lang="en-US" sz="1700" kern="1200"/>
        </a:p>
      </dsp:txBody>
      <dsp:txXfrm>
        <a:off x="0" y="2782301"/>
        <a:ext cx="6735443" cy="1391150"/>
      </dsp:txXfrm>
    </dsp:sp>
    <dsp:sp modelId="{459976E8-24A3-4CD4-989C-CFF8776A370E}">
      <dsp:nvSpPr>
        <dsp:cNvPr id="0" name=""/>
        <dsp:cNvSpPr/>
      </dsp:nvSpPr>
      <dsp:spPr>
        <a:xfrm>
          <a:off x="0" y="4173451"/>
          <a:ext cx="6735443" cy="0"/>
        </a:xfrm>
        <a:prstGeom prst="line">
          <a:avLst/>
        </a:prstGeom>
        <a:solidFill>
          <a:schemeClr val="accent5">
            <a:hueOff val="-1478595"/>
            <a:satOff val="-337"/>
            <a:lumOff val="-7059"/>
            <a:alphaOff val="0"/>
          </a:schemeClr>
        </a:solidFill>
        <a:ln w="12700" cap="flat" cmpd="sng" algn="ctr">
          <a:solidFill>
            <a:schemeClr val="accent5">
              <a:hueOff val="-1478595"/>
              <a:satOff val="-337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3080C-6815-4423-9F03-0A8E65285CBB}">
      <dsp:nvSpPr>
        <dsp:cNvPr id="0" name=""/>
        <dsp:cNvSpPr/>
      </dsp:nvSpPr>
      <dsp:spPr>
        <a:xfrm>
          <a:off x="0" y="4173451"/>
          <a:ext cx="6735443" cy="1391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700" kern="1200" dirty="0"/>
            <a:t>この検証が難しい。なぜか。黒人ではない</a:t>
          </a:r>
          <a:r>
            <a:rPr kumimoji="1" lang="en-US" sz="1700" kern="1200" dirty="0"/>
            <a:t>A</a:t>
          </a:r>
          <a:r>
            <a:rPr kumimoji="1" lang="ja-JP" sz="1700" kern="1200" dirty="0"/>
            <a:t>さんを想定して、そのあり得ない（反事実）の</a:t>
          </a:r>
          <a:r>
            <a:rPr kumimoji="1" lang="en-US" sz="1700" kern="1200" dirty="0"/>
            <a:t>A</a:t>
          </a:r>
          <a:r>
            <a:rPr kumimoji="1" lang="ja-JP" sz="1700" kern="1200" dirty="0"/>
            <a:t>さんが、本当に就職できないのか否か、検証する必要がある。　　－－　不可能！！　</a:t>
          </a:r>
          <a:r>
            <a:rPr kumimoji="1" lang="en-US" sz="1700" kern="1200" dirty="0"/>
            <a:t>A</a:t>
          </a:r>
          <a:r>
            <a:rPr kumimoji="1" lang="ja-JP" sz="1700" kern="1200" dirty="0"/>
            <a:t>さんが黒人でない。ありえないでしょ。</a:t>
          </a:r>
          <a:r>
            <a:rPr kumimoji="1" lang="ja-JP" altLang="en-US" sz="1700" kern="1200" dirty="0">
              <a:solidFill>
                <a:srgbClr val="FF0000"/>
              </a:solidFill>
            </a:rPr>
            <a:t>片方しか、事実（現実）は存在しない。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0" y="4173451"/>
        <a:ext cx="6735443" cy="1391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F115C-97A2-4ECC-84F8-4742E5EDE2B0}">
      <dsp:nvSpPr>
        <dsp:cNvPr id="0" name=""/>
        <dsp:cNvSpPr/>
      </dsp:nvSpPr>
      <dsp:spPr>
        <a:xfrm>
          <a:off x="3594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200" kern="1200"/>
            <a:t>でも、やりません。</a:t>
          </a:r>
          <a:endParaRPr lang="en-US" sz="1200" kern="1200"/>
        </a:p>
      </dsp:txBody>
      <dsp:txXfrm>
        <a:off x="3594" y="1848740"/>
        <a:ext cx="1946002" cy="1634641"/>
      </dsp:txXfrm>
    </dsp:sp>
    <dsp:sp modelId="{0DF346A2-59C5-4B0C-AF9F-CDEDB6F5B2B5}">
      <dsp:nvSpPr>
        <dsp:cNvPr id="0" name=""/>
        <dsp:cNvSpPr/>
      </dsp:nvSpPr>
      <dsp:spPr>
        <a:xfrm>
          <a:off x="567934" y="1085907"/>
          <a:ext cx="817320" cy="817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205601"/>
        <a:ext cx="577932" cy="577932"/>
      </dsp:txXfrm>
    </dsp:sp>
    <dsp:sp modelId="{EE28B947-0D2D-4D80-91AB-14C8D5C8FB2B}">
      <dsp:nvSpPr>
        <dsp:cNvPr id="0" name=""/>
        <dsp:cNvSpPr/>
      </dsp:nvSpPr>
      <dsp:spPr>
        <a:xfrm>
          <a:off x="3594" y="3537798"/>
          <a:ext cx="1946002" cy="72"/>
        </a:xfrm>
        <a:prstGeom prst="rect">
          <a:avLst/>
        </a:prstGeom>
        <a:solidFill>
          <a:schemeClr val="accent5">
            <a:hueOff val="-164288"/>
            <a:satOff val="-37"/>
            <a:lumOff val="-784"/>
            <a:alphaOff val="0"/>
          </a:schemeClr>
        </a:solidFill>
        <a:ln w="12700" cap="flat" cmpd="sng" algn="ctr">
          <a:solidFill>
            <a:schemeClr val="accent5">
              <a:hueOff val="-164288"/>
              <a:satOff val="-37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7B178-6DB6-46EA-9BF7-280B9900A164}">
      <dsp:nvSpPr>
        <dsp:cNvPr id="0" name=""/>
        <dsp:cNvSpPr/>
      </dsp:nvSpPr>
      <dsp:spPr>
        <a:xfrm>
          <a:off x="2144196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448553"/>
            <a:satOff val="-690"/>
            <a:lumOff val="-32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8553"/>
              <a:satOff val="-690"/>
              <a:lumOff val="-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200" kern="1200"/>
            <a:t>それと、ここから、通常のこの種の授業であれば、</a:t>
          </a:r>
          <a:r>
            <a:rPr kumimoji="1" lang="ja-JP" sz="1200" b="1" i="1" kern="1200"/>
            <a:t>因果関係を計測</a:t>
          </a:r>
          <a:r>
            <a:rPr kumimoji="1" lang="ja-JP" sz="1200" kern="1200"/>
            <a:t>するという</a:t>
          </a:r>
          <a:endParaRPr lang="en-US" sz="1200" kern="1200"/>
        </a:p>
      </dsp:txBody>
      <dsp:txXfrm>
        <a:off x="2144196" y="1848740"/>
        <a:ext cx="1946002" cy="1634641"/>
      </dsp:txXfrm>
    </dsp:sp>
    <dsp:sp modelId="{D918621F-1567-446C-9036-E2FAC3071AA9}">
      <dsp:nvSpPr>
        <dsp:cNvPr id="0" name=""/>
        <dsp:cNvSpPr/>
      </dsp:nvSpPr>
      <dsp:spPr>
        <a:xfrm>
          <a:off x="2708537" y="1085907"/>
          <a:ext cx="817320" cy="817320"/>
        </a:xfrm>
        <a:prstGeom prst="ellipse">
          <a:avLst/>
        </a:prstGeom>
        <a:solidFill>
          <a:schemeClr val="accent5">
            <a:hueOff val="-328577"/>
            <a:satOff val="-75"/>
            <a:lumOff val="-1569"/>
            <a:alphaOff val="0"/>
          </a:schemeClr>
        </a:solidFill>
        <a:ln w="12700" cap="flat" cmpd="sng" algn="ctr">
          <a:solidFill>
            <a:schemeClr val="accent5">
              <a:hueOff val="-328577"/>
              <a:satOff val="-75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205601"/>
        <a:ext cx="577932" cy="577932"/>
      </dsp:txXfrm>
    </dsp:sp>
    <dsp:sp modelId="{89371337-6EA2-4C65-BDF5-2F904BC925DE}">
      <dsp:nvSpPr>
        <dsp:cNvPr id="0" name=""/>
        <dsp:cNvSpPr/>
      </dsp:nvSpPr>
      <dsp:spPr>
        <a:xfrm>
          <a:off x="2144196" y="3537798"/>
          <a:ext cx="1946002" cy="72"/>
        </a:xfrm>
        <a:prstGeom prst="rect">
          <a:avLst/>
        </a:prstGeom>
        <a:solidFill>
          <a:schemeClr val="accent5">
            <a:hueOff val="-492865"/>
            <a:satOff val="-112"/>
            <a:lumOff val="-2353"/>
            <a:alphaOff val="0"/>
          </a:schemeClr>
        </a:solidFill>
        <a:ln w="12700" cap="flat" cmpd="sng" algn="ctr">
          <a:solidFill>
            <a:schemeClr val="accent5">
              <a:hueOff val="-492865"/>
              <a:satOff val="-112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2EF1A-D2CC-481E-A4A6-D7F49394486E}">
      <dsp:nvSpPr>
        <dsp:cNvPr id="0" name=""/>
        <dsp:cNvSpPr/>
      </dsp:nvSpPr>
      <dsp:spPr>
        <a:xfrm>
          <a:off x="4284798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897105"/>
            <a:satOff val="-1381"/>
            <a:lumOff val="-64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97105"/>
              <a:satOff val="-1381"/>
              <a:lumOff val="-6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200" kern="1200"/>
            <a:t>所に行きます。</a:t>
          </a:r>
          <a:endParaRPr lang="en-US" sz="1200" kern="1200"/>
        </a:p>
      </dsp:txBody>
      <dsp:txXfrm>
        <a:off x="4284798" y="1848740"/>
        <a:ext cx="1946002" cy="1634641"/>
      </dsp:txXfrm>
    </dsp:sp>
    <dsp:sp modelId="{A572A1CD-FD32-4D4A-B9BF-5A04BD089D4C}">
      <dsp:nvSpPr>
        <dsp:cNvPr id="0" name=""/>
        <dsp:cNvSpPr/>
      </dsp:nvSpPr>
      <dsp:spPr>
        <a:xfrm>
          <a:off x="4849139" y="1085907"/>
          <a:ext cx="817320" cy="817320"/>
        </a:xfrm>
        <a:prstGeom prst="ellipse">
          <a:avLst/>
        </a:prstGeom>
        <a:solidFill>
          <a:schemeClr val="accent5">
            <a:hueOff val="-657153"/>
            <a:satOff val="-150"/>
            <a:lumOff val="-3137"/>
            <a:alphaOff val="0"/>
          </a:schemeClr>
        </a:solidFill>
        <a:ln w="12700" cap="flat" cmpd="sng" algn="ctr">
          <a:solidFill>
            <a:schemeClr val="accent5">
              <a:hueOff val="-657153"/>
              <a:satOff val="-150"/>
              <a:lumOff val="-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205601"/>
        <a:ext cx="577932" cy="577932"/>
      </dsp:txXfrm>
    </dsp:sp>
    <dsp:sp modelId="{09A94439-2B82-4B25-9885-A5EC8C3BAE16}">
      <dsp:nvSpPr>
        <dsp:cNvPr id="0" name=""/>
        <dsp:cNvSpPr/>
      </dsp:nvSpPr>
      <dsp:spPr>
        <a:xfrm>
          <a:off x="4284798" y="3537798"/>
          <a:ext cx="1946002" cy="72"/>
        </a:xfrm>
        <a:prstGeom prst="rect">
          <a:avLst/>
        </a:prstGeom>
        <a:solidFill>
          <a:schemeClr val="accent5">
            <a:hueOff val="-821442"/>
            <a:satOff val="-187"/>
            <a:lumOff val="-3922"/>
            <a:alphaOff val="0"/>
          </a:schemeClr>
        </a:solidFill>
        <a:ln w="12700" cap="flat" cmpd="sng" algn="ctr">
          <a:solidFill>
            <a:schemeClr val="accent5">
              <a:hueOff val="-821442"/>
              <a:satOff val="-18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27FDC-F46D-4E39-8654-CCB566EAC344}">
      <dsp:nvSpPr>
        <dsp:cNvPr id="0" name=""/>
        <dsp:cNvSpPr/>
      </dsp:nvSpPr>
      <dsp:spPr>
        <a:xfrm>
          <a:off x="6425401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1345658"/>
            <a:satOff val="-2071"/>
            <a:lumOff val="-9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5658"/>
              <a:satOff val="-2071"/>
              <a:lumOff val="-9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200" kern="1200" dirty="0"/>
            <a:t>クラスター分析というのをやろうと思います。</a:t>
          </a:r>
          <a:endParaRPr lang="en-US" sz="1200" kern="1200" dirty="0"/>
        </a:p>
      </dsp:txBody>
      <dsp:txXfrm>
        <a:off x="6425401" y="1848740"/>
        <a:ext cx="1946002" cy="1634641"/>
      </dsp:txXfrm>
    </dsp:sp>
    <dsp:sp modelId="{80ADF2E1-4E41-4005-A607-8E915F2C38D1}">
      <dsp:nvSpPr>
        <dsp:cNvPr id="0" name=""/>
        <dsp:cNvSpPr/>
      </dsp:nvSpPr>
      <dsp:spPr>
        <a:xfrm>
          <a:off x="6989741" y="1085907"/>
          <a:ext cx="817320" cy="817320"/>
        </a:xfrm>
        <a:prstGeom prst="ellipse">
          <a:avLst/>
        </a:prstGeom>
        <a:solidFill>
          <a:schemeClr val="accent5">
            <a:hueOff val="-985730"/>
            <a:satOff val="-225"/>
            <a:lumOff val="-4706"/>
            <a:alphaOff val="0"/>
          </a:schemeClr>
        </a:solidFill>
        <a:ln w="12700" cap="flat" cmpd="sng" algn="ctr">
          <a:solidFill>
            <a:schemeClr val="accent5">
              <a:hueOff val="-985730"/>
              <a:satOff val="-225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205601"/>
        <a:ext cx="577932" cy="577932"/>
      </dsp:txXfrm>
    </dsp:sp>
    <dsp:sp modelId="{4C67BF85-7A3F-4DDE-9EBF-311CDBA69A05}">
      <dsp:nvSpPr>
        <dsp:cNvPr id="0" name=""/>
        <dsp:cNvSpPr/>
      </dsp:nvSpPr>
      <dsp:spPr>
        <a:xfrm>
          <a:off x="6425401" y="3537798"/>
          <a:ext cx="1946002" cy="72"/>
        </a:xfrm>
        <a:prstGeom prst="rect">
          <a:avLst/>
        </a:prstGeom>
        <a:solidFill>
          <a:schemeClr val="accent5">
            <a:hueOff val="-1150018"/>
            <a:satOff val="-262"/>
            <a:lumOff val="-5490"/>
            <a:alphaOff val="0"/>
          </a:schemeClr>
        </a:solidFill>
        <a:ln w="12700" cap="flat" cmpd="sng" algn="ctr">
          <a:solidFill>
            <a:schemeClr val="accent5">
              <a:hueOff val="-1150018"/>
              <a:satOff val="-262"/>
              <a:lumOff val="-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9F8E4-3AA4-4E53-8AC8-75D258FC6A56}">
      <dsp:nvSpPr>
        <dsp:cNvPr id="0" name=""/>
        <dsp:cNvSpPr/>
      </dsp:nvSpPr>
      <dsp:spPr>
        <a:xfrm>
          <a:off x="8566003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1794210"/>
            <a:satOff val="-2761"/>
            <a:lumOff val="-12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94210"/>
              <a:satOff val="-2761"/>
              <a:lumOff val="-12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/>
            <a:t>R</a:t>
          </a:r>
          <a:r>
            <a:rPr kumimoji="1" lang="ja-JP" sz="1200" kern="1200"/>
            <a:t>は因果関係の分析得意です。でもそうすると、ここで前期終了になるはずです。それでわ、もったいないので。</a:t>
          </a:r>
          <a:endParaRPr lang="en-US" sz="1200" kern="1200"/>
        </a:p>
      </dsp:txBody>
      <dsp:txXfrm>
        <a:off x="8566003" y="1848740"/>
        <a:ext cx="1946002" cy="1634641"/>
      </dsp:txXfrm>
    </dsp:sp>
    <dsp:sp modelId="{3C428619-1D25-4718-83AE-91D47F44B9C8}">
      <dsp:nvSpPr>
        <dsp:cNvPr id="0" name=""/>
        <dsp:cNvSpPr/>
      </dsp:nvSpPr>
      <dsp:spPr>
        <a:xfrm>
          <a:off x="9130344" y="1085907"/>
          <a:ext cx="817320" cy="817320"/>
        </a:xfrm>
        <a:prstGeom prst="ellipse">
          <a:avLst/>
        </a:prstGeom>
        <a:solidFill>
          <a:schemeClr val="accent5">
            <a:hueOff val="-1314307"/>
            <a:satOff val="-300"/>
            <a:lumOff val="-6275"/>
            <a:alphaOff val="0"/>
          </a:schemeClr>
        </a:solidFill>
        <a:ln w="12700" cap="flat" cmpd="sng" algn="ctr">
          <a:solidFill>
            <a:schemeClr val="accent5">
              <a:hueOff val="-1314307"/>
              <a:satOff val="-300"/>
              <a:lumOff val="-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205601"/>
        <a:ext cx="577932" cy="577932"/>
      </dsp:txXfrm>
    </dsp:sp>
    <dsp:sp modelId="{77D9D887-6D31-4A82-BFB6-A2CF00C52D11}">
      <dsp:nvSpPr>
        <dsp:cNvPr id="0" name=""/>
        <dsp:cNvSpPr/>
      </dsp:nvSpPr>
      <dsp:spPr>
        <a:xfrm>
          <a:off x="8566003" y="3537798"/>
          <a:ext cx="1946002" cy="72"/>
        </a:xfrm>
        <a:prstGeom prst="rect">
          <a:avLst/>
        </a:prstGeom>
        <a:solidFill>
          <a:schemeClr val="accent5">
            <a:hueOff val="-1478595"/>
            <a:satOff val="-337"/>
            <a:lumOff val="-7059"/>
            <a:alphaOff val="0"/>
          </a:schemeClr>
        </a:solidFill>
        <a:ln w="12700" cap="flat" cmpd="sng" algn="ctr">
          <a:solidFill>
            <a:schemeClr val="accent5">
              <a:hueOff val="-1478595"/>
              <a:satOff val="-337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58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5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42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98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99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33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59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6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11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61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7E4AEE-F4DB-4107-A9E9-894A86FE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F6AD2D-1740-421D-8279-927425057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少しづつ、議論は深くなっていきます。</a:t>
            </a:r>
            <a:r>
              <a:rPr kumimoji="1" lang="ja-JP" altLang="en-US" dirty="0">
                <a:solidFill>
                  <a:srgbClr val="FF0000"/>
                </a:solidFill>
              </a:rPr>
              <a:t>やれる所まで</a:t>
            </a:r>
            <a:r>
              <a:rPr kumimoji="1" lang="ja-JP" altLang="en-US" dirty="0"/>
              <a:t>、無理しないで、のんびり、学習していきましょうね。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建設中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8631B-1FA7-4E37-A91E-9F501D82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7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D92EA5-D084-43BB-AAB0-F6699F4D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400">
                <a:solidFill>
                  <a:srgbClr val="FFFFFF"/>
                </a:solidFill>
              </a:rPr>
              <a:t>実は、できるんです。ということで貼っておきます。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70C0AFD1-3731-4355-AA36-FFB04CACC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82154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10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9CE3BDF-2ADE-416D-84FB-5AE5A84A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人種差別はあるのか。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F6582E-6746-47E3-B93B-A1CCB7A2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1" r="14569" b="-1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4C08F10A-CB3A-4865-A044-1BA552524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74050"/>
              </p:ext>
            </p:extLst>
          </p:nvPr>
        </p:nvGraphicFramePr>
        <p:xfrm>
          <a:off x="5827048" y="1904772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60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FC3DF6B-6C7B-466E-B983-0FFD1791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rgbClr val="FFFFFF"/>
                </a:solidFill>
              </a:rPr>
              <a:t>CSV</a:t>
            </a:r>
            <a:r>
              <a:rPr kumimoji="1" lang="ja-JP" altLang="en-US">
                <a:solidFill>
                  <a:srgbClr val="FFFFFF"/>
                </a:solidFill>
              </a:rPr>
              <a:t>形式で保存された、データを読んでみましょう。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C0B26-7081-4DEA-B151-FC22D80B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en-US" altLang="ja-JP" sz="2600"/>
              <a:t>Resume.csv</a:t>
            </a:r>
          </a:p>
          <a:p>
            <a:pPr marL="0" indent="0">
              <a:buNone/>
            </a:pPr>
            <a:r>
              <a:rPr kumimoji="1" lang="en-US" altLang="ja-JP" sz="2600"/>
              <a:t>resume&lt;-read.csv(file="resume.csv") # csv file</a:t>
            </a:r>
            <a:r>
              <a:rPr kumimoji="1" lang="ja-JP" altLang="en-US" sz="2600"/>
              <a:t>読み込み</a:t>
            </a:r>
          </a:p>
          <a:p>
            <a:pPr marL="0" indent="0">
              <a:buNone/>
            </a:pPr>
            <a:r>
              <a:rPr kumimoji="1" lang="en-US" altLang="ja-JP" sz="2600"/>
              <a:t>dim(resume) #</a:t>
            </a:r>
            <a:r>
              <a:rPr kumimoji="1" lang="ja-JP" altLang="en-US" sz="2600"/>
              <a:t>大きさチェック</a:t>
            </a:r>
          </a:p>
          <a:p>
            <a:pPr marL="0" indent="0">
              <a:buNone/>
            </a:pPr>
            <a:r>
              <a:rPr kumimoji="1" lang="en-US" altLang="ja-JP" sz="2600"/>
              <a:t>head(resume)# </a:t>
            </a:r>
            <a:r>
              <a:rPr kumimoji="1" lang="ja-JP" altLang="en-US" sz="2600"/>
              <a:t>どんなデータが入っているか </a:t>
            </a:r>
            <a:r>
              <a:rPr kumimoji="1" lang="en-US" altLang="ja-JP" sz="2600" err="1"/>
              <a:t>firstname</a:t>
            </a:r>
            <a:r>
              <a:rPr kumimoji="1" lang="en-US" altLang="ja-JP" sz="2600"/>
              <a:t> sex race call</a:t>
            </a:r>
          </a:p>
          <a:p>
            <a:endParaRPr kumimoji="1" lang="en-US" altLang="ja-JP" sz="2600"/>
          </a:p>
          <a:p>
            <a:r>
              <a:rPr kumimoji="1" lang="ja-JP" altLang="en-US" sz="2600"/>
              <a:t>ここまでで、どんなデータが入っているかをチェックします。</a:t>
            </a:r>
            <a:endParaRPr kumimoji="1" lang="en-US" altLang="ja-JP" sz="2600"/>
          </a:p>
          <a:p>
            <a:endParaRPr kumimoji="1" lang="ja-JP" altLang="en-US" sz="2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05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C0195-25F9-4089-B154-14C7262B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スライスをする際の二つの手法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FAC970-CAED-4764-8617-BE8A15FE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 err="1"/>
              <a:t>resumeB</a:t>
            </a:r>
            <a:r>
              <a:rPr kumimoji="1" lang="en-US" altLang="ja-JP" dirty="0"/>
              <a:t>&lt;- resume</a:t>
            </a:r>
            <a:r>
              <a:rPr kumimoji="1" lang="en-US" altLang="ja-JP" b="1" dirty="0">
                <a:solidFill>
                  <a:srgbClr val="FF0000"/>
                </a:solidFill>
              </a:rPr>
              <a:t>[</a:t>
            </a:r>
            <a:r>
              <a:rPr kumimoji="1" lang="en-US" altLang="ja-JP" dirty="0" err="1"/>
              <a:t>resume$race</a:t>
            </a:r>
            <a:r>
              <a:rPr kumimoji="1" lang="en-US" altLang="ja-JP" dirty="0"/>
              <a:t> == "black",</a:t>
            </a:r>
            <a:r>
              <a:rPr kumimoji="1" lang="en-US" altLang="ja-JP" b="1" dirty="0">
                <a:solidFill>
                  <a:srgbClr val="FF0000"/>
                </a:solidFill>
              </a:rPr>
              <a:t>]</a:t>
            </a:r>
            <a:r>
              <a:rPr kumimoji="1" lang="en-US" altLang="ja-JP" b="1" dirty="0"/>
              <a:t> 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resumeBB</a:t>
            </a:r>
            <a:r>
              <a:rPr kumimoji="1" lang="en-US" altLang="ja-JP" dirty="0"/>
              <a:t>&lt;- </a:t>
            </a:r>
            <a:r>
              <a:rPr kumimoji="1" lang="en-US" altLang="ja-JP" b="1" dirty="0">
                <a:solidFill>
                  <a:srgbClr val="FF0000"/>
                </a:solidFill>
              </a:rPr>
              <a:t>subset(</a:t>
            </a:r>
            <a:r>
              <a:rPr kumimoji="1" lang="en-US" altLang="ja-JP" dirty="0"/>
              <a:t>resume, </a:t>
            </a:r>
            <a:r>
              <a:rPr kumimoji="1" lang="en-US" altLang="ja-JP" b="1" dirty="0">
                <a:solidFill>
                  <a:srgbClr val="FF0000"/>
                </a:solidFill>
              </a:rPr>
              <a:t>subset=</a:t>
            </a:r>
            <a:r>
              <a:rPr kumimoji="1" lang="en-US" altLang="ja-JP" b="1" dirty="0"/>
              <a:t>(race==“black”)</a:t>
            </a:r>
            <a:r>
              <a:rPr kumimoji="1" lang="ja-JP" altLang="en-US" b="1" dirty="0"/>
              <a:t>　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96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CB289-C1DF-40C3-A64B-1C87A6F8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これをもとに、黒人の就職成功率を計算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46CFF-209C-4A81-B9DB-0AC46ED4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0.06447639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03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C8F0C-C71C-4E02-9D1C-471B1225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もう一つの方法：</a:t>
            </a:r>
            <a:r>
              <a:rPr kumimoji="1" lang="ja-JP" altLang="en-US" dirty="0"/>
              <a:t>カテゴリーごとに分類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FDEA2-63E0-47DD-8BF9-C410009A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resume</a:t>
            </a:r>
            <a:r>
              <a:rPr kumimoji="1" lang="ja-JP" altLang="en-US" dirty="0">
                <a:solidFill>
                  <a:srgbClr val="FF0000"/>
                </a:solidFill>
              </a:rPr>
              <a:t>に</a:t>
            </a:r>
            <a:r>
              <a:rPr kumimoji="1" lang="en-US" altLang="ja-JP" dirty="0">
                <a:solidFill>
                  <a:srgbClr val="FF0000"/>
                </a:solidFill>
              </a:rPr>
              <a:t>type</a:t>
            </a:r>
            <a:r>
              <a:rPr kumimoji="1" lang="ja-JP" altLang="en-US" dirty="0">
                <a:solidFill>
                  <a:srgbClr val="FF0000"/>
                </a:solidFill>
              </a:rPr>
              <a:t>というの作ります。まず初期化。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r>
              <a:rPr kumimoji="1" lang="en-US" altLang="ja-JP" dirty="0" err="1"/>
              <a:t>resume$type</a:t>
            </a:r>
            <a:r>
              <a:rPr kumimoji="1" lang="en-US" altLang="ja-JP" dirty="0"/>
              <a:t> &lt;- NA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resume$type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resume$race</a:t>
            </a:r>
            <a:r>
              <a:rPr kumimoji="1" lang="en-US" altLang="ja-JP" dirty="0"/>
              <a:t> =="black"&amp; </a:t>
            </a:r>
            <a:r>
              <a:rPr kumimoji="1" lang="en-US" altLang="ja-JP" dirty="0" err="1"/>
              <a:t>resume$sex</a:t>
            </a:r>
            <a:r>
              <a:rPr kumimoji="1" lang="en-US" altLang="ja-JP" dirty="0"/>
              <a:t>=="female"] &lt;- "</a:t>
            </a:r>
            <a:r>
              <a:rPr kumimoji="1" lang="en-US" altLang="ja-JP" dirty="0" err="1"/>
              <a:t>blackfemale</a:t>
            </a:r>
            <a:r>
              <a:rPr kumimoji="1" lang="en-US" altLang="ja-JP" dirty="0"/>
              <a:t>“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resume$type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resume$race</a:t>
            </a:r>
            <a:r>
              <a:rPr kumimoji="1" lang="en-US" altLang="ja-JP" dirty="0"/>
              <a:t> =="black"&amp; </a:t>
            </a:r>
            <a:r>
              <a:rPr kumimoji="1" lang="en-US" altLang="ja-JP" dirty="0" err="1"/>
              <a:t>resume$sex</a:t>
            </a:r>
            <a:r>
              <a:rPr kumimoji="1" lang="en-US" altLang="ja-JP" dirty="0"/>
              <a:t>=="male"] &lt;- "</a:t>
            </a:r>
            <a:r>
              <a:rPr kumimoji="1" lang="en-US" altLang="ja-JP" dirty="0" err="1"/>
              <a:t>blackmale</a:t>
            </a:r>
            <a:r>
              <a:rPr kumimoji="1" lang="en-US" altLang="ja-JP" dirty="0"/>
              <a:t>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44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E74BAF-67E4-47CC-A112-141EE6B0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さらに、</a:t>
            </a:r>
            <a:r>
              <a:rPr kumimoji="1" lang="en-US" altLang="ja-JP">
                <a:solidFill>
                  <a:srgbClr val="FFFFFF"/>
                </a:solidFill>
              </a:rPr>
              <a:t>tapply</a:t>
            </a:r>
            <a:r>
              <a:rPr kumimoji="1" lang="ja-JP" altLang="en-US">
                <a:solidFill>
                  <a:srgbClr val="FFFFFF"/>
                </a:solidFill>
              </a:rPr>
              <a:t>という便利な関数を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198153-3935-4DE2-8D12-FC3195CA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r>
              <a:rPr kumimoji="1" lang="ja-JP" altLang="en-US" sz="1800"/>
              <a:t>カテゴリーごとに、同じ、計算を使う。</a:t>
            </a:r>
            <a:endParaRPr kumimoji="1" lang="en-US" altLang="ja-JP" sz="1800"/>
          </a:p>
          <a:p>
            <a:r>
              <a:rPr kumimoji="1" lang="en-US" altLang="ja-JP" sz="1800" err="1"/>
              <a:t>Tapply</a:t>
            </a:r>
            <a:r>
              <a:rPr kumimoji="1" lang="en-US" altLang="ja-JP" sz="1800"/>
              <a:t>(</a:t>
            </a:r>
            <a:r>
              <a:rPr kumimoji="1" lang="en-US" altLang="ja-JP" sz="1800" err="1"/>
              <a:t>resume$call</a:t>
            </a:r>
            <a:r>
              <a:rPr kumimoji="1" lang="en-US" altLang="ja-JP" sz="1800"/>
              <a:t>, </a:t>
            </a:r>
            <a:r>
              <a:rPr kumimoji="1" lang="en-US" altLang="ja-JP" sz="1800" err="1"/>
              <a:t>resume$type</a:t>
            </a:r>
            <a:r>
              <a:rPr kumimoji="1" lang="en-US" altLang="ja-JP" sz="1800"/>
              <a:t>, mean)</a:t>
            </a:r>
          </a:p>
          <a:p>
            <a:endParaRPr kumimoji="1" lang="en-US" altLang="ja-JP" sz="1800"/>
          </a:p>
          <a:p>
            <a:pPr marL="0" indent="0">
              <a:buNone/>
            </a:pPr>
            <a:r>
              <a:rPr kumimoji="1" lang="en-US" altLang="ja-JP" sz="1800" err="1"/>
              <a:t>blackfemale</a:t>
            </a:r>
            <a:r>
              <a:rPr kumimoji="1" lang="en-US" altLang="ja-JP" sz="1800"/>
              <a:t>   </a:t>
            </a:r>
            <a:r>
              <a:rPr kumimoji="1" lang="en-US" altLang="ja-JP" sz="1800" err="1"/>
              <a:t>blackmale</a:t>
            </a:r>
            <a:r>
              <a:rPr kumimoji="1" lang="en-US" altLang="ja-JP" sz="1800"/>
              <a:t> </a:t>
            </a:r>
            <a:r>
              <a:rPr kumimoji="1" lang="ja-JP" altLang="en-US" sz="1800"/>
              <a:t>　　</a:t>
            </a:r>
            <a:r>
              <a:rPr kumimoji="1" lang="en-US" altLang="ja-JP" sz="1800" err="1"/>
              <a:t>whitefemale</a:t>
            </a:r>
            <a:r>
              <a:rPr kumimoji="1" lang="en-US" altLang="ja-JP" sz="1800"/>
              <a:t>   </a:t>
            </a:r>
            <a:r>
              <a:rPr kumimoji="1" lang="en-US" altLang="ja-JP" sz="1800" err="1"/>
              <a:t>whitemale</a:t>
            </a:r>
            <a:r>
              <a:rPr kumimoji="1" lang="en-US" altLang="ja-JP" sz="1800"/>
              <a:t> </a:t>
            </a:r>
          </a:p>
          <a:p>
            <a:pPr marL="0" indent="0">
              <a:buNone/>
            </a:pPr>
            <a:r>
              <a:rPr kumimoji="1" lang="en-US" altLang="ja-JP" sz="1800"/>
              <a:t> 0.06627784  0.05828780 </a:t>
            </a:r>
            <a:r>
              <a:rPr kumimoji="1" lang="ja-JP" altLang="en-US" sz="1800"/>
              <a:t>　</a:t>
            </a:r>
            <a:r>
              <a:rPr kumimoji="1" lang="en-US" altLang="ja-JP" sz="1800"/>
              <a:t>0.09892473  0.08869565</a:t>
            </a:r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r>
              <a:rPr kumimoji="1" lang="ja-JP" altLang="en-US" sz="1800"/>
              <a:t>やっぱり、白人の成功率が高い。で、だから人種差別あるといってよかというと、少し、注意が必要です。ここからは、最先端の研究になります。ですので、以下は、やらないかもしれない。</a:t>
            </a:r>
            <a:r>
              <a:rPr kumimoji="1" lang="en-US" altLang="ja-JP" sz="1800"/>
              <a:t> </a:t>
            </a:r>
            <a:endParaRPr kumimoji="1" lang="ja-JP" alt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10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90ABE0-5FF4-41E0-A5FE-8ACCABBC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黒人の就職率が、低いと断言できない！！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8BAA889F-7059-417E-99E1-A5A717FE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391896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36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D2E846-5EFE-494F-B714-C3CA4B9E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これを克服する手法が開発されている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15D8A8-7074-4354-AF3A-9851978B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188" y="481013"/>
            <a:ext cx="7186612" cy="5695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RANDOMIZED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EXPERIMENT</a:t>
            </a:r>
            <a:r>
              <a:rPr kumimoji="1" lang="ja-JP" altLang="en-US" dirty="0"/>
              <a:t>（ランダム化実験）とか。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⇒　無作為（ランダム）に、一部の対象者に、何かする（</a:t>
            </a:r>
            <a:r>
              <a:rPr kumimoji="1" lang="en-US" altLang="ja-JP" dirty="0"/>
              <a:t>treatment</a:t>
            </a:r>
            <a:r>
              <a:rPr kumimoji="1" lang="ja-JP" altLang="en-US" dirty="0"/>
              <a:t>と呼ぶ）。こういうトリートメントグループと、そうではないグループ（コントロールグループと呼ぶ）とで、グループ間の平均に差がでるはずだ。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97886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12428"/>
      </a:dk2>
      <a:lt2>
        <a:srgbClr val="E2E5E8"/>
      </a:lt2>
      <a:accent1>
        <a:srgbClr val="DE8F2E"/>
      </a:accent1>
      <a:accent2>
        <a:srgbClr val="E56753"/>
      </a:accent2>
      <a:accent3>
        <a:srgbClr val="EA7294"/>
      </a:accent3>
      <a:accent4>
        <a:srgbClr val="E553B9"/>
      </a:accent4>
      <a:accent5>
        <a:srgbClr val="DC72EA"/>
      </a:accent5>
      <a:accent6>
        <a:srgbClr val="9853E5"/>
      </a:accent6>
      <a:hlink>
        <a:srgbClr val="6383AB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647</Words>
  <Application>Microsoft Office PowerPoint</Application>
  <PresentationFormat>ワイド画面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第4回</vt:lpstr>
      <vt:lpstr>人種差別はあるのか。</vt:lpstr>
      <vt:lpstr>CSV形式で保存された、データを読んでみましょう。</vt:lpstr>
      <vt:lpstr>スライスをする際の二つの手法</vt:lpstr>
      <vt:lpstr>これをもとに、黒人の就職成功率を計算</vt:lpstr>
      <vt:lpstr>もう一つの方法：カテゴリーごとに分類</vt:lpstr>
      <vt:lpstr>さらに、tapplyという便利な関数を</vt:lpstr>
      <vt:lpstr>黒人の就職率が、低いと断言できない！！</vt:lpstr>
      <vt:lpstr>これを克服する手法が開発されている</vt:lpstr>
      <vt:lpstr>実は、できるんです。ということで貼っておきます。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第4回</dc:title>
  <dc:creator>田端 克至</dc:creator>
  <cp:lastModifiedBy>田端 克至</cp:lastModifiedBy>
  <cp:revision>6</cp:revision>
  <dcterms:created xsi:type="dcterms:W3CDTF">2020-05-15T02:43:27Z</dcterms:created>
  <dcterms:modified xsi:type="dcterms:W3CDTF">2020-05-15T03:07:37Z</dcterms:modified>
</cp:coreProperties>
</file>