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58" r:id="rId3"/>
    <p:sldId id="275" r:id="rId4"/>
    <p:sldId id="274" r:id="rId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8" autoAdjust="0"/>
    <p:restoredTop sz="96026" autoAdjust="0"/>
  </p:normalViewPr>
  <p:slideViewPr>
    <p:cSldViewPr>
      <p:cViewPr>
        <p:scale>
          <a:sx n="119" d="100"/>
          <a:sy n="119" d="100"/>
        </p:scale>
        <p:origin x="-1806" y="60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246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K-Digital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디지털</a:t>
              </a:r>
              <a:r>
                <a:rPr lang="en-US" altLang="ko-KR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핵심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실무인재 양성사업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261884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atin typeface="+mj-ea"/>
                <a:ea typeface="+mj-ea"/>
              </a:rPr>
              <a:t>온</a:t>
            </a:r>
            <a:r>
              <a:rPr lang="en-US" altLang="ko-KR" sz="3600" b="1" spc="-150" dirty="0">
                <a:latin typeface="+mj-ea"/>
                <a:ea typeface="+mj-ea"/>
              </a:rPr>
              <a:t>·</a:t>
            </a:r>
            <a:r>
              <a:rPr lang="ko-KR" altLang="en-US" sz="3600" b="1" spc="-150" dirty="0">
                <a:latin typeface="+mj-ea"/>
                <a:ea typeface="+mj-ea"/>
              </a:rPr>
              <a:t>오프 연계 </a:t>
            </a:r>
            <a:r>
              <a:rPr lang="en-US" altLang="ko-KR" sz="3600" b="1" spc="-150" dirty="0">
                <a:latin typeface="+mj-ea"/>
                <a:ea typeface="+mj-ea"/>
              </a:rPr>
              <a:t>AI</a:t>
            </a:r>
            <a:r>
              <a:rPr lang="ko-KR" altLang="en-US" sz="3600" b="1" spc="-150" dirty="0">
                <a:latin typeface="+mj-ea"/>
                <a:ea typeface="+mj-ea"/>
              </a:rPr>
              <a:t>활용 지능형 서비스 </a:t>
            </a:r>
            <a:r>
              <a:rPr lang="ko-KR" altLang="en-US" sz="3600" b="1" spc="-150" dirty="0" smtClean="0">
                <a:latin typeface="+mj-ea"/>
                <a:ea typeface="+mj-ea"/>
              </a:rPr>
              <a:t>개발</a:t>
            </a:r>
            <a:endParaRPr lang="en-US" altLang="ko-KR" sz="3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4000" b="1" spc="-150" dirty="0" smtClean="0">
                <a:latin typeface="+mj-ea"/>
                <a:ea typeface="+mj-ea"/>
              </a:rPr>
              <a:t>세미 프로젝트</a:t>
            </a:r>
            <a:r>
              <a:rPr lang="en-US" altLang="ko-KR" sz="4000" b="1" spc="-150" dirty="0" smtClean="0">
                <a:latin typeface="+mj-ea"/>
                <a:ea typeface="+mj-ea"/>
              </a:rPr>
              <a:t> </a:t>
            </a:r>
            <a:r>
              <a:rPr lang="ko-KR" altLang="en-US" sz="4000" b="1" spc="-150" dirty="0" smtClean="0">
                <a:latin typeface="+mj-ea"/>
                <a:ea typeface="+mj-ea"/>
              </a:rPr>
              <a:t>안내서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76282"/>
              </p:ext>
            </p:extLst>
          </p:nvPr>
        </p:nvGraphicFramePr>
        <p:xfrm>
          <a:off x="272643" y="1116527"/>
          <a:ext cx="8187789" cy="128517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10032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7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580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73786"/>
              </a:tblGrid>
              <a:tr h="38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1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일정</a:t>
                      </a:r>
                      <a:endParaRPr lang="en-US" altLang="ko-KR" sz="14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3/15(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)~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3/19(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세미프로젝트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수행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발표자료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573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3/19(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세미프로젝트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발표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+mj-lt"/>
                          <a:ea typeface="+mn-ea"/>
                        </a:rPr>
                        <a:t>프로젝트 발표자료</a:t>
                      </a:r>
                      <a:endParaRPr lang="ko-KR" altLang="en-US" sz="1200" b="0" dirty="0">
                        <a:latin typeface="+mj-lt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50130" y="2534707"/>
            <a:ext cx="3635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 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산출물은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기한 내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업로드 하시기 바랍니다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1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99204"/>
              </p:ext>
            </p:extLst>
          </p:nvPr>
        </p:nvGraphicFramePr>
        <p:xfrm>
          <a:off x="540321" y="1412773"/>
          <a:ext cx="7848103" cy="4032067"/>
        </p:xfrm>
        <a:graphic>
          <a:graphicData uri="http://schemas.openxmlformats.org/drawingml/2006/table">
            <a:tbl>
              <a:tblPr/>
              <a:tblGrid>
                <a:gridCol w="1935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2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9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606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아이디어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창의성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시장성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 활용</a:t>
                      </a:r>
                      <a:r>
                        <a:rPr lang="ko-KR" altLang="en-US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가능여부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프로그래밍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구조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성능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PT</a:t>
                      </a:r>
                      <a:r>
                        <a:rPr lang="en-US" altLang="ko-KR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역할분담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참여도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기여도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9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제목 1"/>
          <p:cNvSpPr txBox="1">
            <a:spLocks/>
          </p:cNvSpPr>
          <p:nvPr/>
        </p:nvSpPr>
        <p:spPr>
          <a:xfrm>
            <a:off x="360813" y="281306"/>
            <a:ext cx="420179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rgbClr val="42427A"/>
                </a:solidFill>
                <a:latin typeface="+mn-ea"/>
                <a:ea typeface="+mn-ea"/>
              </a:rPr>
              <a:t>세미 프로젝트 개요</a:t>
            </a:r>
            <a:endParaRPr lang="ko-KR" altLang="en-US" sz="3600" dirty="0">
              <a:solidFill>
                <a:srgbClr val="42427A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1016083"/>
            <a:ext cx="855163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1. 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세미프로젝트의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목적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기업의 개발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프레임워크를 이해하고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API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를 활용한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기능 구현 역량을 습득 구성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2.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프로젝트 진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행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주요 기술 목표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최신의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개발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트렌드를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400" b="1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개발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marL="180000" defTabSz="108000">
              <a:lnSpc>
                <a:spcPct val="150000"/>
              </a:lnSpc>
            </a:pP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-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웹서비스와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Open API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를 활용한 서비스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개발</a:t>
            </a:r>
            <a:endParaRPr lang="en-US" altLang="ko-KR" sz="14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endParaRPr lang="en-US" altLang="ko-KR" sz="8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3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.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기획 방향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지금까지 배운 내용을 모두 활용해보시기 바랍니다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 </a:t>
            </a:r>
            <a:b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		 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반드시 완성할 수 있는 프로젝트여야 여러분의 포트폴리오가 될 수 있습니다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  <a:b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		 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과도한 주제와 무리한 계획은 지양하시고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달성 가능한 목표를 세우고 수행하세요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4.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세미프로젝트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평가지표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아이디어의 창의성 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/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도출한 비즈니스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인사이트의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유용성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현업연관성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등</a:t>
            </a:r>
            <a:endParaRPr lang="en-US" altLang="ko-KR" sz="14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endParaRPr lang="en-US" altLang="ko-KR" sz="1400" b="1" spc="-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172</Words>
  <Application>Microsoft Office PowerPoint</Application>
  <PresentationFormat>화면 슬라이드 쇼(4:3)</PresentationFormat>
  <Paragraphs>56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Arial</vt:lpstr>
      <vt:lpstr>맑은 고딕</vt:lpstr>
      <vt:lpstr>삼성긴고딕OTF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multicampus</cp:lastModifiedBy>
  <cp:revision>278</cp:revision>
  <cp:lastPrinted>2017-10-30T03:51:52Z</cp:lastPrinted>
  <dcterms:created xsi:type="dcterms:W3CDTF">2013-10-04T08:08:19Z</dcterms:created>
  <dcterms:modified xsi:type="dcterms:W3CDTF">2021-03-11T09:13:14Z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