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742" y="257968"/>
            <a:ext cx="8443120" cy="6013062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341711" y="1027906"/>
            <a:ext cx="8820151" cy="1776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18742" y="6271031"/>
            <a:ext cx="8294688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534789" y="6271031"/>
            <a:ext cx="8627073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해당내용의 입력여부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8776" y="694533"/>
            <a:ext cx="5863766" cy="4129482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194593" y="5393531"/>
            <a:ext cx="7163594" cy="367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위험도는 저희가 체크하는 것인지</a:t>
            </a:r>
            <a:r>
              <a:rPr lang="en-US" altLang="ko-KR"/>
              <a:t>?</a:t>
            </a:r>
            <a:r>
              <a:rPr lang="ko-KR" altLang="en-US"/>
              <a:t> 직접 유저가 입력하는 것인지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4475" y="0"/>
            <a:ext cx="9163050" cy="6381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236390" y="6048374"/>
            <a:ext cx="6627813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그림파일을 올리는 것인지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000" y="664765"/>
            <a:ext cx="5499000" cy="453320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97000" y="5502670"/>
            <a:ext cx="6627813" cy="362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등급을 지정해서 올리는 것인지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167" y="229808"/>
            <a:ext cx="5882292" cy="440569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91195" y="5224859"/>
            <a:ext cx="7004844" cy="3644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문서여부 관리여부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659" y="344487"/>
            <a:ext cx="6105525" cy="43434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91195" y="5224859"/>
            <a:ext cx="7004844" cy="364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진단 여부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0292" y="0"/>
            <a:ext cx="11411415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8471296" y="4073918"/>
            <a:ext cx="2212578" cy="364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진단 여부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</ep:Words>
  <ep:PresentationFormat>화면 슬라이드 쇼(4:3)</ep:PresentationFormat>
  <ep:Paragraphs>7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2022-08-09T02:48:05.592</dcterms:created>
  <dc:creator>stork</dc:creator>
  <cp:lastModifiedBy>stork</cp:lastModifiedBy>
  <dcterms:modified xsi:type="dcterms:W3CDTF">2022-08-09T03:47:58.920</dcterms:modified>
  <cp:revision>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