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What if you’re not home?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Poop smells really bad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World’s first self-cleaning dog potty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Currently features:</a:t>
            </a:r>
            <a:endParaRPr/>
          </a:p>
          <a:p>
            <a:pPr indent="-298450" lvl="0" marL="457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Infrared sensors to detect if a dog has entered and left the pad</a:t>
            </a:r>
            <a:endParaRPr/>
          </a:p>
          <a:p>
            <a: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Advancement of pad through automatic timer or manual press of a button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Had the device for a few months now…. This is a nice product but I wish my brilliant pad was smarter.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Sometimes the pad advances with sparky on it, and sparky doesn’t always go at the same time so sometimes the pad is dirty way before the timer 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3650" y="143498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CSE 145: Brilliant Pad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(Poo Vision)</a:t>
            </a:r>
            <a:endParaRPr sz="3600"/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699926">
            <a:off x="7979621" y="1337245"/>
            <a:ext cx="824010" cy="82401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561150" y="2331925"/>
            <a:ext cx="2649300" cy="23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Richard Chum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Computer Engineering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3291625" y="2408125"/>
            <a:ext cx="2649300" cy="23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Derek Lam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Electrical Engineering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5859750" y="2331925"/>
            <a:ext cx="2649300" cy="23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Kevin Tain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Computer Engineering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149">
            <a:off x="443695" y="1337270"/>
            <a:ext cx="824011" cy="82401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2407200" y="240925"/>
            <a:ext cx="3648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That Smell?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744" y="1387650"/>
            <a:ext cx="4446975" cy="23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04825"/>
            <a:ext cx="4124944" cy="325178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9353" y="434024"/>
            <a:ext cx="2683225" cy="22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3875" y="2866401"/>
            <a:ext cx="3697949" cy="202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75" y="2637299"/>
            <a:ext cx="3697940" cy="213932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Brilliant Pad +</a:t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266325"/>
            <a:ext cx="8520600" cy="21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reliably detect the presence of a dog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if a pad is clean or dirty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“how dirty” a pad is (10%, 20%, etc.), and allow users to choose when a pad should be advanced and then replaced</a:t>
            </a:r>
            <a:r>
              <a:rPr lang="en"/>
              <a:t>  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System Block Diagram</a:t>
            </a:r>
            <a:endParaRPr/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425" y="1370550"/>
            <a:ext cx="548524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