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05868-4654-4EBC-96DA-E45A0AA87165}" v="419" dt="2022-01-12T10:19:13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an Tait" userId="4b05e734-a66e-4324-8443-8f4233ad332f" providerId="ADAL" clId="{FF905868-4654-4EBC-96DA-E45A0AA87165}"/>
    <pc:docChg chg="undo redo custSel addSld delSld modSld">
      <pc:chgData name="Kieran Tait" userId="4b05e734-a66e-4324-8443-8f4233ad332f" providerId="ADAL" clId="{FF905868-4654-4EBC-96DA-E45A0AA87165}" dt="2022-01-12T10:29:08.845" v="1406" actId="2696"/>
      <pc:docMkLst>
        <pc:docMk/>
      </pc:docMkLst>
      <pc:sldChg chg="addSp delSp modSp del mod">
        <pc:chgData name="Kieran Tait" userId="4b05e734-a66e-4324-8443-8f4233ad332f" providerId="ADAL" clId="{FF905868-4654-4EBC-96DA-E45A0AA87165}" dt="2022-01-12T10:29:08.845" v="1406" actId="2696"/>
        <pc:sldMkLst>
          <pc:docMk/>
          <pc:sldMk cId="2283382264" sldId="256"/>
        </pc:sldMkLst>
        <pc:spChg chg="add del mod">
          <ac:chgData name="Kieran Tait" userId="4b05e734-a66e-4324-8443-8f4233ad332f" providerId="ADAL" clId="{FF905868-4654-4EBC-96DA-E45A0AA87165}" dt="2022-01-11T11:12:38.633" v="83" actId="478"/>
          <ac:spMkLst>
            <pc:docMk/>
            <pc:sldMk cId="2283382264" sldId="256"/>
            <ac:spMk id="3" creationId="{06D8E563-87C5-4D5D-8CD2-DBD176D8D832}"/>
          </ac:spMkLst>
        </pc:spChg>
        <pc:spChg chg="add mod">
          <ac:chgData name="Kieran Tait" userId="4b05e734-a66e-4324-8443-8f4233ad332f" providerId="ADAL" clId="{FF905868-4654-4EBC-96DA-E45A0AA87165}" dt="2022-01-11T11:13:03.586" v="86" actId="207"/>
          <ac:spMkLst>
            <pc:docMk/>
            <pc:sldMk cId="2283382264" sldId="256"/>
            <ac:spMk id="5" creationId="{C053E74B-9CC1-48D0-B14C-5853C2D4E3DE}"/>
          </ac:spMkLst>
        </pc:spChg>
        <pc:spChg chg="add del mod">
          <ac:chgData name="Kieran Tait" userId="4b05e734-a66e-4324-8443-8f4233ad332f" providerId="ADAL" clId="{FF905868-4654-4EBC-96DA-E45A0AA87165}" dt="2022-01-10T17:01:42.803" v="9" actId="11529"/>
          <ac:spMkLst>
            <pc:docMk/>
            <pc:sldMk cId="2283382264" sldId="256"/>
            <ac:spMk id="18" creationId="{2A8BE47A-C620-4600-B33B-F7A6C6B9D4B0}"/>
          </ac:spMkLst>
        </pc:spChg>
        <pc:picChg chg="add mod">
          <ac:chgData name="Kieran Tait" userId="4b05e734-a66e-4324-8443-8f4233ad332f" providerId="ADAL" clId="{FF905868-4654-4EBC-96DA-E45A0AA87165}" dt="2022-01-11T10:44:58.854" v="67" actId="14100"/>
          <ac:picMkLst>
            <pc:docMk/>
            <pc:sldMk cId="2283382264" sldId="256"/>
            <ac:picMk id="2" creationId="{914A7327-E5F4-4662-B5D0-AEEDC5EDA04D}"/>
          </ac:picMkLst>
        </pc:picChg>
        <pc:picChg chg="del">
          <ac:chgData name="Kieran Tait" userId="4b05e734-a66e-4324-8443-8f4233ad332f" providerId="ADAL" clId="{FF905868-4654-4EBC-96DA-E45A0AA87165}" dt="2022-01-11T10:43:11.206" v="36" actId="478"/>
          <ac:picMkLst>
            <pc:docMk/>
            <pc:sldMk cId="2283382264" sldId="256"/>
            <ac:picMk id="7" creationId="{A0E80EDB-7369-4F7B-9A0B-158D2225745B}"/>
          </ac:picMkLst>
        </pc:picChg>
        <pc:picChg chg="del mod">
          <ac:chgData name="Kieran Tait" userId="4b05e734-a66e-4324-8443-8f4233ad332f" providerId="ADAL" clId="{FF905868-4654-4EBC-96DA-E45A0AA87165}" dt="2022-01-11T10:43:17.797" v="41" actId="478"/>
          <ac:picMkLst>
            <pc:docMk/>
            <pc:sldMk cId="2283382264" sldId="256"/>
            <ac:picMk id="8" creationId="{E0EEFBFE-C8F7-4EF1-AE5B-AE5B73E0D124}"/>
          </ac:picMkLst>
        </pc:picChg>
        <pc:picChg chg="del mod">
          <ac:chgData name="Kieran Tait" userId="4b05e734-a66e-4324-8443-8f4233ad332f" providerId="ADAL" clId="{FF905868-4654-4EBC-96DA-E45A0AA87165}" dt="2022-01-11T10:43:19.004" v="42" actId="478"/>
          <ac:picMkLst>
            <pc:docMk/>
            <pc:sldMk cId="2283382264" sldId="256"/>
            <ac:picMk id="9" creationId="{7D126B52-766A-4C9D-9C65-43DE11462EA2}"/>
          </ac:picMkLst>
        </pc:picChg>
        <pc:picChg chg="add del mod">
          <ac:chgData name="Kieran Tait" userId="4b05e734-a66e-4324-8443-8f4233ad332f" providerId="ADAL" clId="{FF905868-4654-4EBC-96DA-E45A0AA87165}" dt="2022-01-11T10:43:19.004" v="42" actId="478"/>
          <ac:picMkLst>
            <pc:docMk/>
            <pc:sldMk cId="2283382264" sldId="256"/>
            <ac:picMk id="10" creationId="{094C83BD-4C91-4B94-83B3-7DF6B5764915}"/>
          </ac:picMkLst>
        </pc:picChg>
        <pc:picChg chg="del">
          <ac:chgData name="Kieran Tait" userId="4b05e734-a66e-4324-8443-8f4233ad332f" providerId="ADAL" clId="{FF905868-4654-4EBC-96DA-E45A0AA87165}" dt="2022-01-11T10:43:19.004" v="42" actId="478"/>
          <ac:picMkLst>
            <pc:docMk/>
            <pc:sldMk cId="2283382264" sldId="256"/>
            <ac:picMk id="11" creationId="{24670B23-66FA-4F31-87AF-8E6CBA2DAF12}"/>
          </ac:picMkLst>
        </pc:picChg>
        <pc:picChg chg="del">
          <ac:chgData name="Kieran Tait" userId="4b05e734-a66e-4324-8443-8f4233ad332f" providerId="ADAL" clId="{FF905868-4654-4EBC-96DA-E45A0AA87165}" dt="2022-01-11T10:43:19.004" v="42" actId="478"/>
          <ac:picMkLst>
            <pc:docMk/>
            <pc:sldMk cId="2283382264" sldId="256"/>
            <ac:picMk id="12" creationId="{C1432ED1-A86E-4481-8642-5CD89DCA61F1}"/>
          </ac:picMkLst>
        </pc:picChg>
        <pc:picChg chg="del">
          <ac:chgData name="Kieran Tait" userId="4b05e734-a66e-4324-8443-8f4233ad332f" providerId="ADAL" clId="{FF905868-4654-4EBC-96DA-E45A0AA87165}" dt="2022-01-11T10:43:19.004" v="42" actId="478"/>
          <ac:picMkLst>
            <pc:docMk/>
            <pc:sldMk cId="2283382264" sldId="256"/>
            <ac:picMk id="13" creationId="{3C847846-9019-471C-B0EA-3446734D9CF0}"/>
          </ac:picMkLst>
        </pc:picChg>
        <pc:picChg chg="del">
          <ac:chgData name="Kieran Tait" userId="4b05e734-a66e-4324-8443-8f4233ad332f" providerId="ADAL" clId="{FF905868-4654-4EBC-96DA-E45A0AA87165}" dt="2022-01-11T10:43:19.004" v="42" actId="478"/>
          <ac:picMkLst>
            <pc:docMk/>
            <pc:sldMk cId="2283382264" sldId="256"/>
            <ac:picMk id="14" creationId="{A55BCDEC-3DF1-493A-9DB3-B49A500B3903}"/>
          </ac:picMkLst>
        </pc:picChg>
        <pc:picChg chg="del">
          <ac:chgData name="Kieran Tait" userId="4b05e734-a66e-4324-8443-8f4233ad332f" providerId="ADAL" clId="{FF905868-4654-4EBC-96DA-E45A0AA87165}" dt="2022-01-11T10:43:19.004" v="42" actId="478"/>
          <ac:picMkLst>
            <pc:docMk/>
            <pc:sldMk cId="2283382264" sldId="256"/>
            <ac:picMk id="15" creationId="{259D5B55-D64A-4FB6-89BC-D1509B593C12}"/>
          </ac:picMkLst>
        </pc:picChg>
        <pc:picChg chg="add mod">
          <ac:chgData name="Kieran Tait" userId="4b05e734-a66e-4324-8443-8f4233ad332f" providerId="ADAL" clId="{FF905868-4654-4EBC-96DA-E45A0AA87165}" dt="2022-01-11T10:44:58.854" v="67" actId="14100"/>
          <ac:picMkLst>
            <pc:docMk/>
            <pc:sldMk cId="2283382264" sldId="256"/>
            <ac:picMk id="16" creationId="{2AB93BC7-92EF-432C-B810-13425C8145E8}"/>
          </ac:picMkLst>
        </pc:picChg>
        <pc:picChg chg="del mod">
          <ac:chgData name="Kieran Tait" userId="4b05e734-a66e-4324-8443-8f4233ad332f" providerId="ADAL" clId="{FF905868-4654-4EBC-96DA-E45A0AA87165}" dt="2022-01-10T17:02:51.995" v="24"/>
          <ac:picMkLst>
            <pc:docMk/>
            <pc:sldMk cId="2283382264" sldId="256"/>
            <ac:picMk id="16" creationId="{E8818D4F-DB51-49F4-9CAF-B2807D6FE351}"/>
          </ac:picMkLst>
        </pc:picChg>
        <pc:picChg chg="add mod">
          <ac:chgData name="Kieran Tait" userId="4b05e734-a66e-4324-8443-8f4233ad332f" providerId="ADAL" clId="{FF905868-4654-4EBC-96DA-E45A0AA87165}" dt="2022-01-11T10:44:58.854" v="67" actId="14100"/>
          <ac:picMkLst>
            <pc:docMk/>
            <pc:sldMk cId="2283382264" sldId="256"/>
            <ac:picMk id="17" creationId="{194CF860-D918-4EFA-A0D2-2F0B77A3F99F}"/>
          </ac:picMkLst>
        </pc:picChg>
        <pc:picChg chg="del mod">
          <ac:chgData name="Kieran Tait" userId="4b05e734-a66e-4324-8443-8f4233ad332f" providerId="ADAL" clId="{FF905868-4654-4EBC-96DA-E45A0AA87165}" dt="2022-01-10T17:02:51.995" v="24"/>
          <ac:picMkLst>
            <pc:docMk/>
            <pc:sldMk cId="2283382264" sldId="256"/>
            <ac:picMk id="17" creationId="{DC6EDA6D-8880-4F1D-B1D2-EB925791CE65}"/>
          </ac:picMkLst>
        </pc:picChg>
        <pc:picChg chg="add mod">
          <ac:chgData name="Kieran Tait" userId="4b05e734-a66e-4324-8443-8f4233ad332f" providerId="ADAL" clId="{FF905868-4654-4EBC-96DA-E45A0AA87165}" dt="2022-01-11T10:44:58.854" v="67" actId="14100"/>
          <ac:picMkLst>
            <pc:docMk/>
            <pc:sldMk cId="2283382264" sldId="256"/>
            <ac:picMk id="18" creationId="{812CD205-1DE7-4B84-B63E-24AFFD049150}"/>
          </ac:picMkLst>
        </pc:picChg>
        <pc:picChg chg="add mod">
          <ac:chgData name="Kieran Tait" userId="4b05e734-a66e-4324-8443-8f4233ad332f" providerId="ADAL" clId="{FF905868-4654-4EBC-96DA-E45A0AA87165}" dt="2022-01-11T10:44:58.854" v="67" actId="14100"/>
          <ac:picMkLst>
            <pc:docMk/>
            <pc:sldMk cId="2283382264" sldId="256"/>
            <ac:picMk id="19" creationId="{57C4C99C-6A4B-4D24-B9C7-0F3E1E913D74}"/>
          </ac:picMkLst>
        </pc:picChg>
        <pc:picChg chg="add mod">
          <ac:chgData name="Kieran Tait" userId="4b05e734-a66e-4324-8443-8f4233ad332f" providerId="ADAL" clId="{FF905868-4654-4EBC-96DA-E45A0AA87165}" dt="2022-01-11T10:44:58.854" v="67" actId="14100"/>
          <ac:picMkLst>
            <pc:docMk/>
            <pc:sldMk cId="2283382264" sldId="256"/>
            <ac:picMk id="20" creationId="{4DFE34A6-EB34-40AA-B61B-6D1A404C26CB}"/>
          </ac:picMkLst>
        </pc:picChg>
        <pc:picChg chg="add mod">
          <ac:chgData name="Kieran Tait" userId="4b05e734-a66e-4324-8443-8f4233ad332f" providerId="ADAL" clId="{FF905868-4654-4EBC-96DA-E45A0AA87165}" dt="2022-01-11T10:44:58.854" v="67" actId="14100"/>
          <ac:picMkLst>
            <pc:docMk/>
            <pc:sldMk cId="2283382264" sldId="256"/>
            <ac:picMk id="21" creationId="{4B89A312-8066-445A-A13D-9AF300056AD4}"/>
          </ac:picMkLst>
        </pc:picChg>
        <pc:picChg chg="add mod">
          <ac:chgData name="Kieran Tait" userId="4b05e734-a66e-4324-8443-8f4233ad332f" providerId="ADAL" clId="{FF905868-4654-4EBC-96DA-E45A0AA87165}" dt="2022-01-11T10:44:58.854" v="67" actId="14100"/>
          <ac:picMkLst>
            <pc:docMk/>
            <pc:sldMk cId="2283382264" sldId="256"/>
            <ac:picMk id="22" creationId="{A4E9A171-9B72-425D-95B2-D3C3185DB4F8}"/>
          </ac:picMkLst>
        </pc:picChg>
        <pc:picChg chg="add del mod">
          <ac:chgData name="Kieran Tait" userId="4b05e734-a66e-4324-8443-8f4233ad332f" providerId="ADAL" clId="{FF905868-4654-4EBC-96DA-E45A0AA87165}" dt="2022-01-11T10:44:44.421" v="61"/>
          <ac:picMkLst>
            <pc:docMk/>
            <pc:sldMk cId="2283382264" sldId="256"/>
            <ac:picMk id="23" creationId="{D4F54185-BBEE-4692-8166-EFAF907144BE}"/>
          </ac:picMkLst>
        </pc:picChg>
        <pc:picChg chg="add del mod">
          <ac:chgData name="Kieran Tait" userId="4b05e734-a66e-4324-8443-8f4233ad332f" providerId="ADAL" clId="{FF905868-4654-4EBC-96DA-E45A0AA87165}" dt="2022-01-11T10:44:44.421" v="61"/>
          <ac:picMkLst>
            <pc:docMk/>
            <pc:sldMk cId="2283382264" sldId="256"/>
            <ac:picMk id="24" creationId="{095F50CC-5E43-4751-AFE2-5D74E7778550}"/>
          </ac:picMkLst>
        </pc:picChg>
        <pc:picChg chg="add del mod">
          <ac:chgData name="Kieran Tait" userId="4b05e734-a66e-4324-8443-8f4233ad332f" providerId="ADAL" clId="{FF905868-4654-4EBC-96DA-E45A0AA87165}" dt="2022-01-11T10:44:56.679" v="65"/>
          <ac:picMkLst>
            <pc:docMk/>
            <pc:sldMk cId="2283382264" sldId="256"/>
            <ac:picMk id="25" creationId="{14E40CBF-7A08-4D25-BFA7-0B03D8A3A8D8}"/>
          </ac:picMkLst>
        </pc:picChg>
        <pc:picChg chg="add del mod">
          <ac:chgData name="Kieran Tait" userId="4b05e734-a66e-4324-8443-8f4233ad332f" providerId="ADAL" clId="{FF905868-4654-4EBC-96DA-E45A0AA87165}" dt="2022-01-11T10:44:56.679" v="65"/>
          <ac:picMkLst>
            <pc:docMk/>
            <pc:sldMk cId="2283382264" sldId="256"/>
            <ac:picMk id="26" creationId="{A50EA83C-7EBE-4E81-AA36-74B5AE46E878}"/>
          </ac:picMkLst>
        </pc:picChg>
        <pc:picChg chg="add del mod">
          <ac:chgData name="Kieran Tait" userId="4b05e734-a66e-4324-8443-8f4233ad332f" providerId="ADAL" clId="{FF905868-4654-4EBC-96DA-E45A0AA87165}" dt="2022-01-11T10:44:56.679" v="65"/>
          <ac:picMkLst>
            <pc:docMk/>
            <pc:sldMk cId="2283382264" sldId="256"/>
            <ac:picMk id="27" creationId="{9D16F32C-25EC-4E76-8A41-B1727ACF2725}"/>
          </ac:picMkLst>
        </pc:picChg>
        <pc:picChg chg="add del mod">
          <ac:chgData name="Kieran Tait" userId="4b05e734-a66e-4324-8443-8f4233ad332f" providerId="ADAL" clId="{FF905868-4654-4EBC-96DA-E45A0AA87165}" dt="2022-01-11T10:44:56.679" v="65"/>
          <ac:picMkLst>
            <pc:docMk/>
            <pc:sldMk cId="2283382264" sldId="256"/>
            <ac:picMk id="28" creationId="{E358F59A-13FE-4BB0-85EA-F6F86DE3D773}"/>
          </ac:picMkLst>
        </pc:picChg>
        <pc:picChg chg="add del mod">
          <ac:chgData name="Kieran Tait" userId="4b05e734-a66e-4324-8443-8f4233ad332f" providerId="ADAL" clId="{FF905868-4654-4EBC-96DA-E45A0AA87165}" dt="2022-01-11T10:44:56.679" v="65"/>
          <ac:picMkLst>
            <pc:docMk/>
            <pc:sldMk cId="2283382264" sldId="256"/>
            <ac:picMk id="29" creationId="{4E9C4C6B-AEE5-453E-98FD-3C03BB12ED75}"/>
          </ac:picMkLst>
        </pc:picChg>
        <pc:picChg chg="add del mod">
          <ac:chgData name="Kieran Tait" userId="4b05e734-a66e-4324-8443-8f4233ad332f" providerId="ADAL" clId="{FF905868-4654-4EBC-96DA-E45A0AA87165}" dt="2022-01-11T10:44:56.679" v="65"/>
          <ac:picMkLst>
            <pc:docMk/>
            <pc:sldMk cId="2283382264" sldId="256"/>
            <ac:picMk id="30" creationId="{9A203D41-404A-4E3B-842C-A4F379426287}"/>
          </ac:picMkLst>
        </pc:picChg>
        <pc:picChg chg="add mod">
          <ac:chgData name="Kieran Tait" userId="4b05e734-a66e-4324-8443-8f4233ad332f" providerId="ADAL" clId="{FF905868-4654-4EBC-96DA-E45A0AA87165}" dt="2022-01-11T10:45:52.510" v="75" actId="1076"/>
          <ac:picMkLst>
            <pc:docMk/>
            <pc:sldMk cId="2283382264" sldId="256"/>
            <ac:picMk id="31" creationId="{7F7FA0D6-4561-44E0-B630-FF19AF6B0DF4}"/>
          </ac:picMkLst>
        </pc:picChg>
        <pc:picChg chg="add mod">
          <ac:chgData name="Kieran Tait" userId="4b05e734-a66e-4324-8443-8f4233ad332f" providerId="ADAL" clId="{FF905868-4654-4EBC-96DA-E45A0AA87165}" dt="2022-01-11T12:01:10.516" v="118" actId="1076"/>
          <ac:picMkLst>
            <pc:docMk/>
            <pc:sldMk cId="2283382264" sldId="256"/>
            <ac:picMk id="32" creationId="{AEA90FCC-D643-4EC5-86E7-4F78883B1773}"/>
          </ac:picMkLst>
        </pc:picChg>
        <pc:picChg chg="add mod">
          <ac:chgData name="Kieran Tait" userId="4b05e734-a66e-4324-8443-8f4233ad332f" providerId="ADAL" clId="{FF905868-4654-4EBC-96DA-E45A0AA87165}" dt="2022-01-11T10:45:52.510" v="75" actId="1076"/>
          <ac:picMkLst>
            <pc:docMk/>
            <pc:sldMk cId="2283382264" sldId="256"/>
            <ac:picMk id="33" creationId="{41435FDD-1045-426A-BA02-7AF075DC5E35}"/>
          </ac:picMkLst>
        </pc:picChg>
        <pc:picChg chg="add mod">
          <ac:chgData name="Kieran Tait" userId="4b05e734-a66e-4324-8443-8f4233ad332f" providerId="ADAL" clId="{FF905868-4654-4EBC-96DA-E45A0AA87165}" dt="2022-01-11T10:45:52.510" v="75" actId="1076"/>
          <ac:picMkLst>
            <pc:docMk/>
            <pc:sldMk cId="2283382264" sldId="256"/>
            <ac:picMk id="34" creationId="{49D8206E-D25D-41CB-B1A7-A338EBB9FA46}"/>
          </ac:picMkLst>
        </pc:picChg>
        <pc:picChg chg="add mod">
          <ac:chgData name="Kieran Tait" userId="4b05e734-a66e-4324-8443-8f4233ad332f" providerId="ADAL" clId="{FF905868-4654-4EBC-96DA-E45A0AA87165}" dt="2022-01-11T10:45:52.510" v="75" actId="1076"/>
          <ac:picMkLst>
            <pc:docMk/>
            <pc:sldMk cId="2283382264" sldId="256"/>
            <ac:picMk id="35" creationId="{55F8B13A-2064-41A2-8C26-77BA768CD79E}"/>
          </ac:picMkLst>
        </pc:picChg>
        <pc:picChg chg="add mod">
          <ac:chgData name="Kieran Tait" userId="4b05e734-a66e-4324-8443-8f4233ad332f" providerId="ADAL" clId="{FF905868-4654-4EBC-96DA-E45A0AA87165}" dt="2022-01-11T10:45:52.510" v="75" actId="1076"/>
          <ac:picMkLst>
            <pc:docMk/>
            <pc:sldMk cId="2283382264" sldId="256"/>
            <ac:picMk id="36" creationId="{F2E6B881-1D97-4AFB-B926-251929B469A9}"/>
          </ac:picMkLst>
        </pc:picChg>
        <pc:picChg chg="add mod">
          <ac:chgData name="Kieran Tait" userId="4b05e734-a66e-4324-8443-8f4233ad332f" providerId="ADAL" clId="{FF905868-4654-4EBC-96DA-E45A0AA87165}" dt="2022-01-11T10:45:52.510" v="75" actId="1076"/>
          <ac:picMkLst>
            <pc:docMk/>
            <pc:sldMk cId="2283382264" sldId="256"/>
            <ac:picMk id="37" creationId="{D60DFBD8-9DAD-4454-8806-9A8B8AB46771}"/>
          </ac:picMkLst>
        </pc:picChg>
        <pc:picChg chg="add mod">
          <ac:chgData name="Kieran Tait" userId="4b05e734-a66e-4324-8443-8f4233ad332f" providerId="ADAL" clId="{FF905868-4654-4EBC-96DA-E45A0AA87165}" dt="2022-01-11T10:45:52.510" v="75" actId="1076"/>
          <ac:picMkLst>
            <pc:docMk/>
            <pc:sldMk cId="2283382264" sldId="256"/>
            <ac:picMk id="38" creationId="{7C942405-EBE5-4575-A746-AD5C0663F55A}"/>
          </ac:picMkLst>
        </pc:picChg>
        <pc:picChg chg="add del mod">
          <ac:chgData name="Kieran Tait" userId="4b05e734-a66e-4324-8443-8f4233ad332f" providerId="ADAL" clId="{FF905868-4654-4EBC-96DA-E45A0AA87165}" dt="2022-01-11T10:45:38.430" v="74"/>
          <ac:picMkLst>
            <pc:docMk/>
            <pc:sldMk cId="2283382264" sldId="256"/>
            <ac:picMk id="39" creationId="{2D483EF9-5054-4885-B48E-813E49F33A0A}"/>
          </ac:picMkLst>
        </pc:picChg>
        <pc:picChg chg="add del mod">
          <ac:chgData name="Kieran Tait" userId="4b05e734-a66e-4324-8443-8f4233ad332f" providerId="ADAL" clId="{FF905868-4654-4EBC-96DA-E45A0AA87165}" dt="2022-01-11T10:45:38.430" v="74"/>
          <ac:picMkLst>
            <pc:docMk/>
            <pc:sldMk cId="2283382264" sldId="256"/>
            <ac:picMk id="40" creationId="{6E881D41-20E4-4D69-8FE3-D921DE5EF986}"/>
          </ac:picMkLst>
        </pc:picChg>
        <pc:picChg chg="add del mod">
          <ac:chgData name="Kieran Tait" userId="4b05e734-a66e-4324-8443-8f4233ad332f" providerId="ADAL" clId="{FF905868-4654-4EBC-96DA-E45A0AA87165}" dt="2022-01-11T10:45:38.430" v="74"/>
          <ac:picMkLst>
            <pc:docMk/>
            <pc:sldMk cId="2283382264" sldId="256"/>
            <ac:picMk id="41" creationId="{6CB27411-0232-43AD-B587-9A16354E1A4F}"/>
          </ac:picMkLst>
        </pc:picChg>
        <pc:picChg chg="add del mod">
          <ac:chgData name="Kieran Tait" userId="4b05e734-a66e-4324-8443-8f4233ad332f" providerId="ADAL" clId="{FF905868-4654-4EBC-96DA-E45A0AA87165}" dt="2022-01-11T10:45:38.430" v="74"/>
          <ac:picMkLst>
            <pc:docMk/>
            <pc:sldMk cId="2283382264" sldId="256"/>
            <ac:picMk id="42" creationId="{20A29CED-9628-4F59-AA58-8D2721FA1BEF}"/>
          </ac:picMkLst>
        </pc:picChg>
        <pc:picChg chg="add del mod">
          <ac:chgData name="Kieran Tait" userId="4b05e734-a66e-4324-8443-8f4233ad332f" providerId="ADAL" clId="{FF905868-4654-4EBC-96DA-E45A0AA87165}" dt="2022-01-11T10:45:38.430" v="74"/>
          <ac:picMkLst>
            <pc:docMk/>
            <pc:sldMk cId="2283382264" sldId="256"/>
            <ac:picMk id="43" creationId="{E2C118B5-9589-4C16-8518-6FAFD383B8A3}"/>
          </ac:picMkLst>
        </pc:picChg>
        <pc:picChg chg="add del mod">
          <ac:chgData name="Kieran Tait" userId="4b05e734-a66e-4324-8443-8f4233ad332f" providerId="ADAL" clId="{FF905868-4654-4EBC-96DA-E45A0AA87165}" dt="2022-01-11T10:45:38.430" v="74"/>
          <ac:picMkLst>
            <pc:docMk/>
            <pc:sldMk cId="2283382264" sldId="256"/>
            <ac:picMk id="44" creationId="{D84C0BE1-2974-4384-8CF2-5571462DCD07}"/>
          </ac:picMkLst>
        </pc:picChg>
        <pc:picChg chg="add del mod">
          <ac:chgData name="Kieran Tait" userId="4b05e734-a66e-4324-8443-8f4233ad332f" providerId="ADAL" clId="{FF905868-4654-4EBC-96DA-E45A0AA87165}" dt="2022-01-11T10:45:38.430" v="74"/>
          <ac:picMkLst>
            <pc:docMk/>
            <pc:sldMk cId="2283382264" sldId="256"/>
            <ac:picMk id="45" creationId="{760ADE4A-6966-4CF3-AFF5-B55D34FF116A}"/>
          </ac:picMkLst>
        </pc:picChg>
        <pc:picChg chg="add del mod">
          <ac:chgData name="Kieran Tait" userId="4b05e734-a66e-4324-8443-8f4233ad332f" providerId="ADAL" clId="{FF905868-4654-4EBC-96DA-E45A0AA87165}" dt="2022-01-11T10:45:38.430" v="74"/>
          <ac:picMkLst>
            <pc:docMk/>
            <pc:sldMk cId="2283382264" sldId="256"/>
            <ac:picMk id="46" creationId="{83C1C9A9-0AB3-467A-8628-51079D279C17}"/>
          </ac:picMkLst>
        </pc:picChg>
        <pc:picChg chg="add mod">
          <ac:chgData name="Kieran Tait" userId="4b05e734-a66e-4324-8443-8f4233ad332f" providerId="ADAL" clId="{FF905868-4654-4EBC-96DA-E45A0AA87165}" dt="2022-01-11T10:46:03.410" v="77" actId="1076"/>
          <ac:picMkLst>
            <pc:docMk/>
            <pc:sldMk cId="2283382264" sldId="256"/>
            <ac:picMk id="47" creationId="{B6B90870-5AA1-4F77-8582-A9D4FB9A14E7}"/>
          </ac:picMkLst>
        </pc:picChg>
        <pc:picChg chg="add mod">
          <ac:chgData name="Kieran Tait" userId="4b05e734-a66e-4324-8443-8f4233ad332f" providerId="ADAL" clId="{FF905868-4654-4EBC-96DA-E45A0AA87165}" dt="2022-01-11T10:46:03.410" v="77" actId="1076"/>
          <ac:picMkLst>
            <pc:docMk/>
            <pc:sldMk cId="2283382264" sldId="256"/>
            <ac:picMk id="48" creationId="{C4E3CFA1-51B8-46C0-B413-C0C25312556D}"/>
          </ac:picMkLst>
        </pc:picChg>
        <pc:picChg chg="del">
          <ac:chgData name="Kieran Tait" userId="4b05e734-a66e-4324-8443-8f4233ad332f" providerId="ADAL" clId="{FF905868-4654-4EBC-96DA-E45A0AA87165}" dt="2022-01-11T10:43:12.388" v="37" actId="478"/>
          <ac:picMkLst>
            <pc:docMk/>
            <pc:sldMk cId="2283382264" sldId="256"/>
            <ac:picMk id="1026" creationId="{3B47D322-C5F5-462D-8F90-9AE547B399AD}"/>
          </ac:picMkLst>
        </pc:picChg>
        <pc:picChg chg="add del">
          <ac:chgData name="Kieran Tait" userId="4b05e734-a66e-4324-8443-8f4233ad332f" providerId="ADAL" clId="{FF905868-4654-4EBC-96DA-E45A0AA87165}" dt="2022-01-10T17:02:50.723" v="17"/>
          <ac:picMkLst>
            <pc:docMk/>
            <pc:sldMk cId="2283382264" sldId="256"/>
            <ac:picMk id="1028" creationId="{589E1313-4375-4A03-9189-99F64F8171B3}"/>
          </ac:picMkLst>
        </pc:picChg>
        <pc:picChg chg="add del mod">
          <ac:chgData name="Kieran Tait" userId="4b05e734-a66e-4324-8443-8f4233ad332f" providerId="ADAL" clId="{FF905868-4654-4EBC-96DA-E45A0AA87165}" dt="2022-01-10T17:02:50.546" v="16"/>
          <ac:picMkLst>
            <pc:docMk/>
            <pc:sldMk cId="2283382264" sldId="256"/>
            <ac:picMk id="1030" creationId="{52CB7971-D10E-4947-B14C-1C58A3D50EB8}"/>
          </ac:picMkLst>
        </pc:picChg>
        <pc:cxnChg chg="add mod">
          <ac:chgData name="Kieran Tait" userId="4b05e734-a66e-4324-8443-8f4233ad332f" providerId="ADAL" clId="{FF905868-4654-4EBC-96DA-E45A0AA87165}" dt="2022-01-11T11:14:31.930" v="102" actId="1076"/>
          <ac:cxnSpMkLst>
            <pc:docMk/>
            <pc:sldMk cId="2283382264" sldId="256"/>
            <ac:cxnSpMk id="49" creationId="{9BCF1DFE-C063-4228-BF35-4FF15875B51C}"/>
          </ac:cxnSpMkLst>
        </pc:cxnChg>
        <pc:cxnChg chg="add mod">
          <ac:chgData name="Kieran Tait" userId="4b05e734-a66e-4324-8443-8f4233ad332f" providerId="ADAL" clId="{FF905868-4654-4EBC-96DA-E45A0AA87165}" dt="2022-01-11T11:14:30.170" v="101" actId="1076"/>
          <ac:cxnSpMkLst>
            <pc:docMk/>
            <pc:sldMk cId="2283382264" sldId="256"/>
            <ac:cxnSpMk id="51" creationId="{22BE8D27-7B3B-455F-A050-9EAD9FF1C1D0}"/>
          </ac:cxnSpMkLst>
        </pc:cxnChg>
        <pc:cxnChg chg="add mod">
          <ac:chgData name="Kieran Tait" userId="4b05e734-a66e-4324-8443-8f4233ad332f" providerId="ADAL" clId="{FF905868-4654-4EBC-96DA-E45A0AA87165}" dt="2022-01-11T11:14:25.416" v="99" actId="1076"/>
          <ac:cxnSpMkLst>
            <pc:docMk/>
            <pc:sldMk cId="2283382264" sldId="256"/>
            <ac:cxnSpMk id="60" creationId="{A7AACF81-78F9-4602-B043-9E17EF386127}"/>
          </ac:cxnSpMkLst>
        </pc:cxnChg>
      </pc:sldChg>
      <pc:sldChg chg="addSp delSp modSp new mod">
        <pc:chgData name="Kieran Tait" userId="4b05e734-a66e-4324-8443-8f4233ad332f" providerId="ADAL" clId="{FF905868-4654-4EBC-96DA-E45A0AA87165}" dt="2022-01-12T10:19:56.183" v="1405" actId="1076"/>
        <pc:sldMkLst>
          <pc:docMk/>
          <pc:sldMk cId="2004975211" sldId="257"/>
        </pc:sldMkLst>
        <pc:spChg chg="del">
          <ac:chgData name="Kieran Tait" userId="4b05e734-a66e-4324-8443-8f4233ad332f" providerId="ADAL" clId="{FF905868-4654-4EBC-96DA-E45A0AA87165}" dt="2022-01-11T15:46:10.931" v="120" actId="478"/>
          <ac:spMkLst>
            <pc:docMk/>
            <pc:sldMk cId="2004975211" sldId="257"/>
            <ac:spMk id="2" creationId="{00A34142-B82D-42DE-B992-2674689FE8A5}"/>
          </ac:spMkLst>
        </pc:spChg>
        <pc:spChg chg="del">
          <ac:chgData name="Kieran Tait" userId="4b05e734-a66e-4324-8443-8f4233ad332f" providerId="ADAL" clId="{FF905868-4654-4EBC-96DA-E45A0AA87165}" dt="2022-01-11T15:46:10.931" v="120" actId="478"/>
          <ac:spMkLst>
            <pc:docMk/>
            <pc:sldMk cId="2004975211" sldId="257"/>
            <ac:spMk id="3" creationId="{552E1290-A596-46BF-B185-375E51D96BFF}"/>
          </ac:spMkLst>
        </pc:spChg>
        <pc:spChg chg="add del mod">
          <ac:chgData name="Kieran Tait" userId="4b05e734-a66e-4324-8443-8f4233ad332f" providerId="ADAL" clId="{FF905868-4654-4EBC-96DA-E45A0AA87165}" dt="2022-01-11T15:49:29.525" v="139" actId="21"/>
          <ac:spMkLst>
            <pc:docMk/>
            <pc:sldMk cId="2004975211" sldId="257"/>
            <ac:spMk id="6" creationId="{9F896CD2-9A71-44F3-BA05-B78195B8BC67}"/>
          </ac:spMkLst>
        </pc:spChg>
        <pc:spChg chg="add del mod">
          <ac:chgData name="Kieran Tait" userId="4b05e734-a66e-4324-8443-8f4233ad332f" providerId="ADAL" clId="{FF905868-4654-4EBC-96DA-E45A0AA87165}" dt="2022-01-11T15:50:26.970" v="154" actId="478"/>
          <ac:spMkLst>
            <pc:docMk/>
            <pc:sldMk cId="2004975211" sldId="257"/>
            <ac:spMk id="7" creationId="{962FF034-CFFD-4F44-BA91-9887241C98AC}"/>
          </ac:spMkLst>
        </pc:spChg>
        <pc:spChg chg="add del mod">
          <ac:chgData name="Kieran Tait" userId="4b05e734-a66e-4324-8443-8f4233ad332f" providerId="ADAL" clId="{FF905868-4654-4EBC-96DA-E45A0AA87165}" dt="2022-01-11T15:50:28.764" v="155" actId="478"/>
          <ac:spMkLst>
            <pc:docMk/>
            <pc:sldMk cId="2004975211" sldId="257"/>
            <ac:spMk id="8" creationId="{6E6AF3E0-B684-4742-B786-6AE595BF2423}"/>
          </ac:spMkLst>
        </pc:spChg>
        <pc:spChg chg="add del mod">
          <ac:chgData name="Kieran Tait" userId="4b05e734-a66e-4324-8443-8f4233ad332f" providerId="ADAL" clId="{FF905868-4654-4EBC-96DA-E45A0AA87165}" dt="2022-01-11T15:50:22.539" v="153" actId="11529"/>
          <ac:spMkLst>
            <pc:docMk/>
            <pc:sldMk cId="2004975211" sldId="257"/>
            <ac:spMk id="9" creationId="{83C753A0-7644-4D7D-A201-5568FDF61544}"/>
          </ac:spMkLst>
        </pc:spChg>
        <pc:spChg chg="add del mod">
          <ac:chgData name="Kieran Tait" userId="4b05e734-a66e-4324-8443-8f4233ad332f" providerId="ADAL" clId="{FF905868-4654-4EBC-96DA-E45A0AA87165}" dt="2022-01-11T19:34:39.961" v="448" actId="478"/>
          <ac:spMkLst>
            <pc:docMk/>
            <pc:sldMk cId="2004975211" sldId="257"/>
            <ac:spMk id="10" creationId="{8487B0B5-ECB0-49ED-9733-4DAB8D844ED4}"/>
          </ac:spMkLst>
        </pc:spChg>
        <pc:spChg chg="add del mod ord">
          <ac:chgData name="Kieran Tait" userId="4b05e734-a66e-4324-8443-8f4233ad332f" providerId="ADAL" clId="{FF905868-4654-4EBC-96DA-E45A0AA87165}" dt="2022-01-11T19:36:09.128" v="469" actId="478"/>
          <ac:spMkLst>
            <pc:docMk/>
            <pc:sldMk cId="2004975211" sldId="257"/>
            <ac:spMk id="11" creationId="{17B71B37-2972-4DB4-BF83-DEB465526005}"/>
          </ac:spMkLst>
        </pc:spChg>
        <pc:spChg chg="add del mod">
          <ac:chgData name="Kieran Tait" userId="4b05e734-a66e-4324-8443-8f4233ad332f" providerId="ADAL" clId="{FF905868-4654-4EBC-96DA-E45A0AA87165}" dt="2022-01-11T15:51:39.132" v="168"/>
          <ac:spMkLst>
            <pc:docMk/>
            <pc:sldMk cId="2004975211" sldId="257"/>
            <ac:spMk id="14" creationId="{09D9D49A-B634-4401-9A67-8013F3FADD4B}"/>
          </ac:spMkLst>
        </pc:spChg>
        <pc:spChg chg="add del mod">
          <ac:chgData name="Kieran Tait" userId="4b05e734-a66e-4324-8443-8f4233ad332f" providerId="ADAL" clId="{FF905868-4654-4EBC-96DA-E45A0AA87165}" dt="2022-01-11T15:51:38.958" v="167"/>
          <ac:spMkLst>
            <pc:docMk/>
            <pc:sldMk cId="2004975211" sldId="257"/>
            <ac:spMk id="15" creationId="{220E0B38-9DAF-4C0A-BF31-417907E5B6A4}"/>
          </ac:spMkLst>
        </pc:spChg>
        <pc:spChg chg="add del mod">
          <ac:chgData name="Kieran Tait" userId="4b05e734-a66e-4324-8443-8f4233ad332f" providerId="ADAL" clId="{FF905868-4654-4EBC-96DA-E45A0AA87165}" dt="2022-01-11T19:46:32.135" v="543" actId="478"/>
          <ac:spMkLst>
            <pc:docMk/>
            <pc:sldMk cId="2004975211" sldId="257"/>
            <ac:spMk id="20" creationId="{19999FE5-2684-4654-A46C-212BAB0A22AB}"/>
          </ac:spMkLst>
        </pc:spChg>
        <pc:spChg chg="add del mod">
          <ac:chgData name="Kieran Tait" userId="4b05e734-a66e-4324-8443-8f4233ad332f" providerId="ADAL" clId="{FF905868-4654-4EBC-96DA-E45A0AA87165}" dt="2022-01-11T19:32:28.100" v="430" actId="478"/>
          <ac:spMkLst>
            <pc:docMk/>
            <pc:sldMk cId="2004975211" sldId="257"/>
            <ac:spMk id="22" creationId="{9BDCAE16-D04E-4C4E-A98C-92114A9C1FBF}"/>
          </ac:spMkLst>
        </pc:spChg>
        <pc:spChg chg="add del mod">
          <ac:chgData name="Kieran Tait" userId="4b05e734-a66e-4324-8443-8f4233ad332f" providerId="ADAL" clId="{FF905868-4654-4EBC-96DA-E45A0AA87165}" dt="2022-01-11T19:32:03.849" v="423" actId="478"/>
          <ac:spMkLst>
            <pc:docMk/>
            <pc:sldMk cId="2004975211" sldId="257"/>
            <ac:spMk id="25" creationId="{9CBC9FE9-5201-495E-AE50-04321601F857}"/>
          </ac:spMkLst>
        </pc:spChg>
        <pc:spChg chg="add del mod">
          <ac:chgData name="Kieran Tait" userId="4b05e734-a66e-4324-8443-8f4233ad332f" providerId="ADAL" clId="{FF905868-4654-4EBC-96DA-E45A0AA87165}" dt="2022-01-11T17:32:09.779" v="298" actId="478"/>
          <ac:spMkLst>
            <pc:docMk/>
            <pc:sldMk cId="2004975211" sldId="257"/>
            <ac:spMk id="48" creationId="{241D1E0B-748A-443D-BB1D-0029F6C79D02}"/>
          </ac:spMkLst>
        </pc:spChg>
        <pc:spChg chg="add del mod">
          <ac:chgData name="Kieran Tait" userId="4b05e734-a66e-4324-8443-8f4233ad332f" providerId="ADAL" clId="{FF905868-4654-4EBC-96DA-E45A0AA87165}" dt="2022-01-11T17:28:29.962" v="269" actId="478"/>
          <ac:spMkLst>
            <pc:docMk/>
            <pc:sldMk cId="2004975211" sldId="257"/>
            <ac:spMk id="49" creationId="{6EBA3CAD-9F68-4D62-9EEE-48310E249ECA}"/>
          </ac:spMkLst>
        </pc:spChg>
        <pc:spChg chg="add del mod">
          <ac:chgData name="Kieran Tait" userId="4b05e734-a66e-4324-8443-8f4233ad332f" providerId="ADAL" clId="{FF905868-4654-4EBC-96DA-E45A0AA87165}" dt="2022-01-11T17:29:44.159" v="286" actId="478"/>
          <ac:spMkLst>
            <pc:docMk/>
            <pc:sldMk cId="2004975211" sldId="257"/>
            <ac:spMk id="50" creationId="{EADAFB4D-20C3-42CC-8412-5F1FD8534F89}"/>
          </ac:spMkLst>
        </pc:spChg>
        <pc:spChg chg="add del mod">
          <ac:chgData name="Kieran Tait" userId="4b05e734-a66e-4324-8443-8f4233ad332f" providerId="ADAL" clId="{FF905868-4654-4EBC-96DA-E45A0AA87165}" dt="2022-01-11T17:29:44.159" v="286" actId="478"/>
          <ac:spMkLst>
            <pc:docMk/>
            <pc:sldMk cId="2004975211" sldId="257"/>
            <ac:spMk id="51" creationId="{F8983719-4F58-461D-9D74-0E1187CF6438}"/>
          </ac:spMkLst>
        </pc:spChg>
        <pc:spChg chg="add del mod ord">
          <ac:chgData name="Kieran Tait" userId="4b05e734-a66e-4324-8443-8f4233ad332f" providerId="ADAL" clId="{FF905868-4654-4EBC-96DA-E45A0AA87165}" dt="2022-01-11T17:30:02.741" v="290" actId="478"/>
          <ac:spMkLst>
            <pc:docMk/>
            <pc:sldMk cId="2004975211" sldId="257"/>
            <ac:spMk id="52" creationId="{7C2B6DE9-48F3-4580-A188-BE2D3089E152}"/>
          </ac:spMkLst>
        </pc:spChg>
        <pc:spChg chg="add del mod ord">
          <ac:chgData name="Kieran Tait" userId="4b05e734-a66e-4324-8443-8f4233ad332f" providerId="ADAL" clId="{FF905868-4654-4EBC-96DA-E45A0AA87165}" dt="2022-01-11T17:32:09.779" v="298" actId="478"/>
          <ac:spMkLst>
            <pc:docMk/>
            <pc:sldMk cId="2004975211" sldId="257"/>
            <ac:spMk id="53" creationId="{DD9E803B-4AB3-4611-AE3B-23A4E628B429}"/>
          </ac:spMkLst>
        </pc:spChg>
        <pc:spChg chg="add del mod">
          <ac:chgData name="Kieran Tait" userId="4b05e734-a66e-4324-8443-8f4233ad332f" providerId="ADAL" clId="{FF905868-4654-4EBC-96DA-E45A0AA87165}" dt="2022-01-11T17:39:19.435" v="367" actId="478"/>
          <ac:spMkLst>
            <pc:docMk/>
            <pc:sldMk cId="2004975211" sldId="257"/>
            <ac:spMk id="54" creationId="{0590781B-50E8-456E-B39B-A80926C714AC}"/>
          </ac:spMkLst>
        </pc:spChg>
        <pc:spChg chg="add del mod ord">
          <ac:chgData name="Kieran Tait" userId="4b05e734-a66e-4324-8443-8f4233ad332f" providerId="ADAL" clId="{FF905868-4654-4EBC-96DA-E45A0AA87165}" dt="2022-01-11T17:39:19.435" v="367" actId="478"/>
          <ac:spMkLst>
            <pc:docMk/>
            <pc:sldMk cId="2004975211" sldId="257"/>
            <ac:spMk id="55" creationId="{283240F4-30E2-4F30-928B-798AACD7D5B0}"/>
          </ac:spMkLst>
        </pc:spChg>
        <pc:spChg chg="add del">
          <ac:chgData name="Kieran Tait" userId="4b05e734-a66e-4324-8443-8f4233ad332f" providerId="ADAL" clId="{FF905868-4654-4EBC-96DA-E45A0AA87165}" dt="2022-01-11T17:36:17.061" v="328" actId="478"/>
          <ac:spMkLst>
            <pc:docMk/>
            <pc:sldMk cId="2004975211" sldId="257"/>
            <ac:spMk id="56" creationId="{6E79EA1A-0BB3-443D-8BE3-BDCD38C6DE43}"/>
          </ac:spMkLst>
        </pc:spChg>
        <pc:spChg chg="add del mod">
          <ac:chgData name="Kieran Tait" userId="4b05e734-a66e-4324-8443-8f4233ad332f" providerId="ADAL" clId="{FF905868-4654-4EBC-96DA-E45A0AA87165}" dt="2022-01-11T17:37:20.756" v="345" actId="478"/>
          <ac:spMkLst>
            <pc:docMk/>
            <pc:sldMk cId="2004975211" sldId="257"/>
            <ac:spMk id="57" creationId="{570DCA40-24CA-4BAB-BE82-C4FDB04D1A9C}"/>
          </ac:spMkLst>
        </pc:spChg>
        <pc:spChg chg="add del mod">
          <ac:chgData name="Kieran Tait" userId="4b05e734-a66e-4324-8443-8f4233ad332f" providerId="ADAL" clId="{FF905868-4654-4EBC-96DA-E45A0AA87165}" dt="2022-01-11T17:37:39.125" v="350" actId="478"/>
          <ac:spMkLst>
            <pc:docMk/>
            <pc:sldMk cId="2004975211" sldId="257"/>
            <ac:spMk id="58" creationId="{0AE97D30-6289-4CAD-9F30-FDA8DB594543}"/>
          </ac:spMkLst>
        </pc:spChg>
        <pc:spChg chg="add del mod ord">
          <ac:chgData name="Kieran Tait" userId="4b05e734-a66e-4324-8443-8f4233ad332f" providerId="ADAL" clId="{FF905868-4654-4EBC-96DA-E45A0AA87165}" dt="2022-01-11T17:37:20.756" v="345" actId="478"/>
          <ac:spMkLst>
            <pc:docMk/>
            <pc:sldMk cId="2004975211" sldId="257"/>
            <ac:spMk id="59" creationId="{3D912A3F-C182-4CCE-8737-C2C2C8C98F83}"/>
          </ac:spMkLst>
        </pc:spChg>
        <pc:spChg chg="add del mod ord">
          <ac:chgData name="Kieran Tait" userId="4b05e734-a66e-4324-8443-8f4233ad332f" providerId="ADAL" clId="{FF905868-4654-4EBC-96DA-E45A0AA87165}" dt="2022-01-11T19:34:38.025" v="447" actId="478"/>
          <ac:spMkLst>
            <pc:docMk/>
            <pc:sldMk cId="2004975211" sldId="257"/>
            <ac:spMk id="60" creationId="{28197772-7A91-4848-8926-7150C4A5F57D}"/>
          </ac:spMkLst>
        </pc:spChg>
        <pc:spChg chg="add del mod ord">
          <ac:chgData name="Kieran Tait" userId="4b05e734-a66e-4324-8443-8f4233ad332f" providerId="ADAL" clId="{FF905868-4654-4EBC-96DA-E45A0AA87165}" dt="2022-01-11T19:36:09.128" v="469" actId="478"/>
          <ac:spMkLst>
            <pc:docMk/>
            <pc:sldMk cId="2004975211" sldId="257"/>
            <ac:spMk id="66" creationId="{6B4308DD-B561-4D84-BBEB-EE817E6C353F}"/>
          </ac:spMkLst>
        </pc:spChg>
        <pc:spChg chg="add del mod">
          <ac:chgData name="Kieran Tait" userId="4b05e734-a66e-4324-8443-8f4233ad332f" providerId="ADAL" clId="{FF905868-4654-4EBC-96DA-E45A0AA87165}" dt="2022-01-11T19:30:58.753" v="404" actId="478"/>
          <ac:spMkLst>
            <pc:docMk/>
            <pc:sldMk cId="2004975211" sldId="257"/>
            <ac:spMk id="67" creationId="{449C2AD4-82FD-4B2F-8043-BAD6D128BE2F}"/>
          </ac:spMkLst>
        </pc:spChg>
        <pc:spChg chg="add del mod">
          <ac:chgData name="Kieran Tait" userId="4b05e734-a66e-4324-8443-8f4233ad332f" providerId="ADAL" clId="{FF905868-4654-4EBC-96DA-E45A0AA87165}" dt="2022-01-11T19:31:00.606" v="405" actId="478"/>
          <ac:spMkLst>
            <pc:docMk/>
            <pc:sldMk cId="2004975211" sldId="257"/>
            <ac:spMk id="68" creationId="{7D20E87B-E468-4F56-94F9-5E39ABCBFBE6}"/>
          </ac:spMkLst>
        </pc:spChg>
        <pc:spChg chg="add del mod">
          <ac:chgData name="Kieran Tait" userId="4b05e734-a66e-4324-8443-8f4233ad332f" providerId="ADAL" clId="{FF905868-4654-4EBC-96DA-E45A0AA87165}" dt="2022-01-11T20:09:06.699" v="791" actId="165"/>
          <ac:spMkLst>
            <pc:docMk/>
            <pc:sldMk cId="2004975211" sldId="257"/>
            <ac:spMk id="69" creationId="{954386C0-AF92-4BE5-81AE-B9CD3BA98BD8}"/>
          </ac:spMkLst>
        </pc:spChg>
        <pc:spChg chg="add mod">
          <ac:chgData name="Kieran Tait" userId="4b05e734-a66e-4324-8443-8f4233ad332f" providerId="ADAL" clId="{FF905868-4654-4EBC-96DA-E45A0AA87165}" dt="2022-01-11T20:09:06.699" v="791" actId="165"/>
          <ac:spMkLst>
            <pc:docMk/>
            <pc:sldMk cId="2004975211" sldId="257"/>
            <ac:spMk id="70" creationId="{32E5CF1A-127C-4CEA-830D-1DF7B58E5AB3}"/>
          </ac:spMkLst>
        </pc:spChg>
        <pc:spChg chg="add del mod">
          <ac:chgData name="Kieran Tait" userId="4b05e734-a66e-4324-8443-8f4233ad332f" providerId="ADAL" clId="{FF905868-4654-4EBC-96DA-E45A0AA87165}" dt="2022-01-11T20:09:06.699" v="791" actId="165"/>
          <ac:spMkLst>
            <pc:docMk/>
            <pc:sldMk cId="2004975211" sldId="257"/>
            <ac:spMk id="71" creationId="{E82022CA-1F8F-42CE-8A92-91FA3152E79B}"/>
          </ac:spMkLst>
        </pc:spChg>
        <pc:spChg chg="add del mod ord">
          <ac:chgData name="Kieran Tait" userId="4b05e734-a66e-4324-8443-8f4233ad332f" providerId="ADAL" clId="{FF905868-4654-4EBC-96DA-E45A0AA87165}" dt="2022-01-11T19:36:09.128" v="469" actId="478"/>
          <ac:spMkLst>
            <pc:docMk/>
            <pc:sldMk cId="2004975211" sldId="257"/>
            <ac:spMk id="72" creationId="{72DCFC82-6ED2-468A-B8E0-EB37D931C392}"/>
          </ac:spMkLst>
        </pc:spChg>
        <pc:spChg chg="add del mod">
          <ac:chgData name="Kieran Tait" userId="4b05e734-a66e-4324-8443-8f4233ad332f" providerId="ADAL" clId="{FF905868-4654-4EBC-96DA-E45A0AA87165}" dt="2022-01-11T19:31:54.880" v="418"/>
          <ac:spMkLst>
            <pc:docMk/>
            <pc:sldMk cId="2004975211" sldId="257"/>
            <ac:spMk id="73" creationId="{BA568606-2D6D-424D-B503-07EE60290873}"/>
          </ac:spMkLst>
        </pc:spChg>
        <pc:spChg chg="add del mod">
          <ac:chgData name="Kieran Tait" userId="4b05e734-a66e-4324-8443-8f4233ad332f" providerId="ADAL" clId="{FF905868-4654-4EBC-96DA-E45A0AA87165}" dt="2022-01-11T19:31:54.880" v="418"/>
          <ac:spMkLst>
            <pc:docMk/>
            <pc:sldMk cId="2004975211" sldId="257"/>
            <ac:spMk id="74" creationId="{6F03D57E-96EF-4555-BAE1-0DACE28D1502}"/>
          </ac:spMkLst>
        </pc:spChg>
        <pc:spChg chg="add mod topLvl">
          <ac:chgData name="Kieran Tait" userId="4b05e734-a66e-4324-8443-8f4233ad332f" providerId="ADAL" clId="{FF905868-4654-4EBC-96DA-E45A0AA87165}" dt="2022-01-11T19:34:06.579" v="438" actId="164"/>
          <ac:spMkLst>
            <pc:docMk/>
            <pc:sldMk cId="2004975211" sldId="257"/>
            <ac:spMk id="75" creationId="{B4AD1460-901C-4D8B-B123-CA78AFDBD03C}"/>
          </ac:spMkLst>
        </pc:spChg>
        <pc:spChg chg="add mod topLvl">
          <ac:chgData name="Kieran Tait" userId="4b05e734-a66e-4324-8443-8f4233ad332f" providerId="ADAL" clId="{FF905868-4654-4EBC-96DA-E45A0AA87165}" dt="2022-01-11T19:34:06.579" v="438" actId="164"/>
          <ac:spMkLst>
            <pc:docMk/>
            <pc:sldMk cId="2004975211" sldId="257"/>
            <ac:spMk id="76" creationId="{BD266CC1-7E2F-48E6-847C-38BA4E227259}"/>
          </ac:spMkLst>
        </pc:spChg>
        <pc:spChg chg="add mod topLvl">
          <ac:chgData name="Kieran Tait" userId="4b05e734-a66e-4324-8443-8f4233ad332f" providerId="ADAL" clId="{FF905868-4654-4EBC-96DA-E45A0AA87165}" dt="2022-01-11T19:34:06.579" v="438" actId="164"/>
          <ac:spMkLst>
            <pc:docMk/>
            <pc:sldMk cId="2004975211" sldId="257"/>
            <ac:spMk id="77" creationId="{5C920677-E25A-4E9C-A2EC-B985376A0621}"/>
          </ac:spMkLst>
        </pc:spChg>
        <pc:spChg chg="add mod ord">
          <ac:chgData name="Kieran Tait" userId="4b05e734-a66e-4324-8443-8f4233ad332f" providerId="ADAL" clId="{FF905868-4654-4EBC-96DA-E45A0AA87165}" dt="2022-01-11T19:34:12.891" v="439" actId="164"/>
          <ac:spMkLst>
            <pc:docMk/>
            <pc:sldMk cId="2004975211" sldId="257"/>
            <ac:spMk id="78" creationId="{36511EDE-E938-4AC4-8672-A29E2D523AD3}"/>
          </ac:spMkLst>
        </pc:spChg>
        <pc:spChg chg="add mod ord">
          <ac:chgData name="Kieran Tait" userId="4b05e734-a66e-4324-8443-8f4233ad332f" providerId="ADAL" clId="{FF905868-4654-4EBC-96DA-E45A0AA87165}" dt="2022-01-11T19:34:12.891" v="439" actId="164"/>
          <ac:spMkLst>
            <pc:docMk/>
            <pc:sldMk cId="2004975211" sldId="257"/>
            <ac:spMk id="79" creationId="{FE245524-6EAD-4F1E-943C-1E9C221B955B}"/>
          </ac:spMkLst>
        </pc:spChg>
        <pc:spChg chg="add mod ord topLvl">
          <ac:chgData name="Kieran Tait" userId="4b05e734-a66e-4324-8443-8f4233ad332f" providerId="ADAL" clId="{FF905868-4654-4EBC-96DA-E45A0AA87165}" dt="2022-01-11T19:34:12.891" v="439" actId="164"/>
          <ac:spMkLst>
            <pc:docMk/>
            <pc:sldMk cId="2004975211" sldId="257"/>
            <ac:spMk id="80" creationId="{D1C4EBB0-6D09-4DCF-B72A-CA0884AEDF54}"/>
          </ac:spMkLst>
        </pc:spChg>
        <pc:spChg chg="del mod ord topLvl">
          <ac:chgData name="Kieran Tait" userId="4b05e734-a66e-4324-8443-8f4233ad332f" providerId="ADAL" clId="{FF905868-4654-4EBC-96DA-E45A0AA87165}" dt="2022-01-11T19:46:29.321" v="542" actId="478"/>
          <ac:spMkLst>
            <pc:docMk/>
            <pc:sldMk cId="2004975211" sldId="257"/>
            <ac:spMk id="85" creationId="{927877CF-22F9-4B3F-9B33-918E717577E2}"/>
          </ac:spMkLst>
        </pc:spChg>
        <pc:spChg chg="del mod ord topLvl">
          <ac:chgData name="Kieran Tait" userId="4b05e734-a66e-4324-8443-8f4233ad332f" providerId="ADAL" clId="{FF905868-4654-4EBC-96DA-E45A0AA87165}" dt="2022-01-11T19:46:32.135" v="543" actId="478"/>
          <ac:spMkLst>
            <pc:docMk/>
            <pc:sldMk cId="2004975211" sldId="257"/>
            <ac:spMk id="86" creationId="{3AD0BD03-F6C4-46F9-A98F-E45332716B36}"/>
          </ac:spMkLst>
        </pc:spChg>
        <pc:spChg chg="del mod topLvl">
          <ac:chgData name="Kieran Tait" userId="4b05e734-a66e-4324-8443-8f4233ad332f" providerId="ADAL" clId="{FF905868-4654-4EBC-96DA-E45A0AA87165}" dt="2022-01-11T19:46:32.135" v="543" actId="478"/>
          <ac:spMkLst>
            <pc:docMk/>
            <pc:sldMk cId="2004975211" sldId="257"/>
            <ac:spMk id="87" creationId="{8B14D088-3E15-4A72-A478-84DEC0399ACE}"/>
          </ac:spMkLst>
        </pc:spChg>
        <pc:spChg chg="del mod ord topLvl">
          <ac:chgData name="Kieran Tait" userId="4b05e734-a66e-4324-8443-8f4233ad332f" providerId="ADAL" clId="{FF905868-4654-4EBC-96DA-E45A0AA87165}" dt="2022-01-11T19:46:32.135" v="543" actId="478"/>
          <ac:spMkLst>
            <pc:docMk/>
            <pc:sldMk cId="2004975211" sldId="257"/>
            <ac:spMk id="90" creationId="{E18E7E68-9D21-47F8-9425-851F242B526E}"/>
          </ac:spMkLst>
        </pc:spChg>
        <pc:spChg chg="del mod ord topLvl">
          <ac:chgData name="Kieran Tait" userId="4b05e734-a66e-4324-8443-8f4233ad332f" providerId="ADAL" clId="{FF905868-4654-4EBC-96DA-E45A0AA87165}" dt="2022-01-11T19:46:32.135" v="543" actId="478"/>
          <ac:spMkLst>
            <pc:docMk/>
            <pc:sldMk cId="2004975211" sldId="257"/>
            <ac:spMk id="91" creationId="{EF4A4042-7A81-4C18-AC77-E670678E022B}"/>
          </ac:spMkLst>
        </pc:spChg>
        <pc:spChg chg="del mod ord topLvl">
          <ac:chgData name="Kieran Tait" userId="4b05e734-a66e-4324-8443-8f4233ad332f" providerId="ADAL" clId="{FF905868-4654-4EBC-96DA-E45A0AA87165}" dt="2022-01-11T19:46:32.135" v="543" actId="478"/>
          <ac:spMkLst>
            <pc:docMk/>
            <pc:sldMk cId="2004975211" sldId="257"/>
            <ac:spMk id="92" creationId="{1F7AC1ED-9D91-4609-AE66-DE8BC54534D8}"/>
          </ac:spMkLst>
        </pc:spChg>
        <pc:spChg chg="mod">
          <ac:chgData name="Kieran Tait" userId="4b05e734-a66e-4324-8443-8f4233ad332f" providerId="ADAL" clId="{FF905868-4654-4EBC-96DA-E45A0AA87165}" dt="2022-01-11T19:41:11.085" v="532" actId="1076"/>
          <ac:spMkLst>
            <pc:docMk/>
            <pc:sldMk cId="2004975211" sldId="257"/>
            <ac:spMk id="98" creationId="{FC5B0D20-3794-402A-B544-9727777327AA}"/>
          </ac:spMkLst>
        </pc:spChg>
        <pc:spChg chg="mod">
          <ac:chgData name="Kieran Tait" userId="4b05e734-a66e-4324-8443-8f4233ad332f" providerId="ADAL" clId="{FF905868-4654-4EBC-96DA-E45A0AA87165}" dt="2022-01-11T19:41:11.085" v="532" actId="1076"/>
          <ac:spMkLst>
            <pc:docMk/>
            <pc:sldMk cId="2004975211" sldId="257"/>
            <ac:spMk id="99" creationId="{3B98C2C6-E921-4213-8C72-1B458396B556}"/>
          </ac:spMkLst>
        </pc:spChg>
        <pc:spChg chg="mod">
          <ac:chgData name="Kieran Tait" userId="4b05e734-a66e-4324-8443-8f4233ad332f" providerId="ADAL" clId="{FF905868-4654-4EBC-96DA-E45A0AA87165}" dt="2022-01-11T19:41:11.085" v="532" actId="1076"/>
          <ac:spMkLst>
            <pc:docMk/>
            <pc:sldMk cId="2004975211" sldId="257"/>
            <ac:spMk id="100" creationId="{5EB6753F-351D-4B18-BED5-CF2B44C69368}"/>
          </ac:spMkLst>
        </pc:spChg>
        <pc:spChg chg="mod">
          <ac:chgData name="Kieran Tait" userId="4b05e734-a66e-4324-8443-8f4233ad332f" providerId="ADAL" clId="{FF905868-4654-4EBC-96DA-E45A0AA87165}" dt="2022-01-11T20:09:06.699" v="791" actId="165"/>
          <ac:spMkLst>
            <pc:docMk/>
            <pc:sldMk cId="2004975211" sldId="257"/>
            <ac:spMk id="102" creationId="{339D6E5F-C3DE-4E72-B177-9FB62F04F3AD}"/>
          </ac:spMkLst>
        </pc:spChg>
        <pc:spChg chg="mod">
          <ac:chgData name="Kieran Tait" userId="4b05e734-a66e-4324-8443-8f4233ad332f" providerId="ADAL" clId="{FF905868-4654-4EBC-96DA-E45A0AA87165}" dt="2022-01-11T20:09:06.699" v="791" actId="165"/>
          <ac:spMkLst>
            <pc:docMk/>
            <pc:sldMk cId="2004975211" sldId="257"/>
            <ac:spMk id="103" creationId="{41B056D9-AE39-485D-BC3A-0DE1DDBF0442}"/>
          </ac:spMkLst>
        </pc:spChg>
        <pc:spChg chg="mod">
          <ac:chgData name="Kieran Tait" userId="4b05e734-a66e-4324-8443-8f4233ad332f" providerId="ADAL" clId="{FF905868-4654-4EBC-96DA-E45A0AA87165}" dt="2022-01-11T20:09:06.699" v="791" actId="165"/>
          <ac:spMkLst>
            <pc:docMk/>
            <pc:sldMk cId="2004975211" sldId="257"/>
            <ac:spMk id="104" creationId="{A9325685-C938-4E06-B44D-F8C362FAC18C}"/>
          </ac:spMkLst>
        </pc:spChg>
        <pc:spChg chg="mod ord topLvl">
          <ac:chgData name="Kieran Tait" userId="4b05e734-a66e-4324-8443-8f4233ad332f" providerId="ADAL" clId="{FF905868-4654-4EBC-96DA-E45A0AA87165}" dt="2022-01-12T10:19:13.231" v="1396" actId="1076"/>
          <ac:spMkLst>
            <pc:docMk/>
            <pc:sldMk cId="2004975211" sldId="257"/>
            <ac:spMk id="106" creationId="{B1D69FD8-C49A-41C0-B91D-B4A2D2213EEB}"/>
          </ac:spMkLst>
        </pc:spChg>
        <pc:spChg chg="mod topLvl">
          <ac:chgData name="Kieran Tait" userId="4b05e734-a66e-4324-8443-8f4233ad332f" providerId="ADAL" clId="{FF905868-4654-4EBC-96DA-E45A0AA87165}" dt="2022-01-12T10:19:13.231" v="1396" actId="1076"/>
          <ac:spMkLst>
            <pc:docMk/>
            <pc:sldMk cId="2004975211" sldId="257"/>
            <ac:spMk id="107" creationId="{2B26A424-ED59-46F7-B9C9-DC9F84FA5C4D}"/>
          </ac:spMkLst>
        </pc:spChg>
        <pc:spChg chg="mod ord topLvl">
          <ac:chgData name="Kieran Tait" userId="4b05e734-a66e-4324-8443-8f4233ad332f" providerId="ADAL" clId="{FF905868-4654-4EBC-96DA-E45A0AA87165}" dt="2022-01-12T10:19:13.231" v="1396" actId="1076"/>
          <ac:spMkLst>
            <pc:docMk/>
            <pc:sldMk cId="2004975211" sldId="257"/>
            <ac:spMk id="108" creationId="{032F14EA-709F-4582-820C-E931327F21F1}"/>
          </ac:spMkLst>
        </pc:spChg>
        <pc:spChg chg="mod ord topLvl">
          <ac:chgData name="Kieran Tait" userId="4b05e734-a66e-4324-8443-8f4233ad332f" providerId="ADAL" clId="{FF905868-4654-4EBC-96DA-E45A0AA87165}" dt="2022-01-12T10:19:13.231" v="1396" actId="1076"/>
          <ac:spMkLst>
            <pc:docMk/>
            <pc:sldMk cId="2004975211" sldId="257"/>
            <ac:spMk id="110" creationId="{C0027144-8225-4363-87CE-78E5EF3CEBC1}"/>
          </ac:spMkLst>
        </pc:spChg>
        <pc:spChg chg="mod ord topLvl">
          <ac:chgData name="Kieran Tait" userId="4b05e734-a66e-4324-8443-8f4233ad332f" providerId="ADAL" clId="{FF905868-4654-4EBC-96DA-E45A0AA87165}" dt="2022-01-12T10:19:13.231" v="1396" actId="1076"/>
          <ac:spMkLst>
            <pc:docMk/>
            <pc:sldMk cId="2004975211" sldId="257"/>
            <ac:spMk id="111" creationId="{C1D95D4B-C75B-448A-8945-EA782336718C}"/>
          </ac:spMkLst>
        </pc:spChg>
        <pc:spChg chg="mod ord topLvl">
          <ac:chgData name="Kieran Tait" userId="4b05e734-a66e-4324-8443-8f4233ad332f" providerId="ADAL" clId="{FF905868-4654-4EBC-96DA-E45A0AA87165}" dt="2022-01-12T10:19:13.231" v="1396" actId="1076"/>
          <ac:spMkLst>
            <pc:docMk/>
            <pc:sldMk cId="2004975211" sldId="257"/>
            <ac:spMk id="112" creationId="{F3C35FE6-CD2D-45C5-BC22-A5E5FDCEF50C}"/>
          </ac:spMkLst>
        </pc:spChg>
        <pc:spChg chg="mod">
          <ac:chgData name="Kieran Tait" userId="4b05e734-a66e-4324-8443-8f4233ad332f" providerId="ADAL" clId="{FF905868-4654-4EBC-96DA-E45A0AA87165}" dt="2022-01-11T20:16:32.419" v="844" actId="1076"/>
          <ac:spMkLst>
            <pc:docMk/>
            <pc:sldMk cId="2004975211" sldId="257"/>
            <ac:spMk id="115" creationId="{4A4BF763-76D9-42D0-83A6-0CCDB2536A20}"/>
          </ac:spMkLst>
        </pc:spChg>
        <pc:spChg chg="mod">
          <ac:chgData name="Kieran Tait" userId="4b05e734-a66e-4324-8443-8f4233ad332f" providerId="ADAL" clId="{FF905868-4654-4EBC-96DA-E45A0AA87165}" dt="2022-01-11T20:16:32.419" v="844" actId="1076"/>
          <ac:spMkLst>
            <pc:docMk/>
            <pc:sldMk cId="2004975211" sldId="257"/>
            <ac:spMk id="116" creationId="{79814981-A89D-46CF-A9CF-A84D2D8FD814}"/>
          </ac:spMkLst>
        </pc:spChg>
        <pc:spChg chg="mod">
          <ac:chgData name="Kieran Tait" userId="4b05e734-a66e-4324-8443-8f4233ad332f" providerId="ADAL" clId="{FF905868-4654-4EBC-96DA-E45A0AA87165}" dt="2022-01-11T20:16:32.419" v="844" actId="1076"/>
          <ac:spMkLst>
            <pc:docMk/>
            <pc:sldMk cId="2004975211" sldId="257"/>
            <ac:spMk id="117" creationId="{CB31D4C1-4F16-450A-BFD0-B17F8693143C}"/>
          </ac:spMkLst>
        </pc:spChg>
        <pc:spChg chg="mod">
          <ac:chgData name="Kieran Tait" userId="4b05e734-a66e-4324-8443-8f4233ad332f" providerId="ADAL" clId="{FF905868-4654-4EBC-96DA-E45A0AA87165}" dt="2022-01-11T20:16:32.419" v="844" actId="1076"/>
          <ac:spMkLst>
            <pc:docMk/>
            <pc:sldMk cId="2004975211" sldId="257"/>
            <ac:spMk id="119" creationId="{F01196D2-80D3-45C8-B0D6-FA964EEDBC5A}"/>
          </ac:spMkLst>
        </pc:spChg>
        <pc:spChg chg="mod">
          <ac:chgData name="Kieran Tait" userId="4b05e734-a66e-4324-8443-8f4233ad332f" providerId="ADAL" clId="{FF905868-4654-4EBC-96DA-E45A0AA87165}" dt="2022-01-11T20:16:32.419" v="844" actId="1076"/>
          <ac:spMkLst>
            <pc:docMk/>
            <pc:sldMk cId="2004975211" sldId="257"/>
            <ac:spMk id="120" creationId="{F6BE38B3-7F23-4110-A582-3B2C3C31856C}"/>
          </ac:spMkLst>
        </pc:spChg>
        <pc:spChg chg="mod">
          <ac:chgData name="Kieran Tait" userId="4b05e734-a66e-4324-8443-8f4233ad332f" providerId="ADAL" clId="{FF905868-4654-4EBC-96DA-E45A0AA87165}" dt="2022-01-11T20:16:32.419" v="844" actId="1076"/>
          <ac:spMkLst>
            <pc:docMk/>
            <pc:sldMk cId="2004975211" sldId="257"/>
            <ac:spMk id="121" creationId="{BC53A148-14F2-4604-AE9E-3FD78CCF0878}"/>
          </ac:spMkLst>
        </pc:spChg>
        <pc:spChg chg="add del mod">
          <ac:chgData name="Kieran Tait" userId="4b05e734-a66e-4324-8443-8f4233ad332f" providerId="ADAL" clId="{FF905868-4654-4EBC-96DA-E45A0AA87165}" dt="2022-01-11T20:04:14.152" v="713" actId="478"/>
          <ac:spMkLst>
            <pc:docMk/>
            <pc:sldMk cId="2004975211" sldId="257"/>
            <ac:spMk id="123" creationId="{FFD667BD-1AEF-49CF-AA60-7B4AAFCF1428}"/>
          </ac:spMkLst>
        </pc:spChg>
        <pc:spChg chg="add mod topLvl">
          <ac:chgData name="Kieran Tait" userId="4b05e734-a66e-4324-8443-8f4233ad332f" providerId="ADAL" clId="{FF905868-4654-4EBC-96DA-E45A0AA87165}" dt="2022-01-12T10:19:13.231" v="1396" actId="1076"/>
          <ac:spMkLst>
            <pc:docMk/>
            <pc:sldMk cId="2004975211" sldId="257"/>
            <ac:spMk id="161" creationId="{BC3FB196-5AD3-4AEC-93D1-98E076F506E7}"/>
          </ac:spMkLst>
        </pc:spChg>
        <pc:spChg chg="add mod topLvl">
          <ac:chgData name="Kieran Tait" userId="4b05e734-a66e-4324-8443-8f4233ad332f" providerId="ADAL" clId="{FF905868-4654-4EBC-96DA-E45A0AA87165}" dt="2022-01-12T10:19:13.231" v="1396" actId="1076"/>
          <ac:spMkLst>
            <pc:docMk/>
            <pc:sldMk cId="2004975211" sldId="257"/>
            <ac:spMk id="162" creationId="{3F9C81AB-13DF-4321-98FA-D427938921A2}"/>
          </ac:spMkLst>
        </pc:spChg>
        <pc:spChg chg="add del mod">
          <ac:chgData name="Kieran Tait" userId="4b05e734-a66e-4324-8443-8f4233ad332f" providerId="ADAL" clId="{FF905868-4654-4EBC-96DA-E45A0AA87165}" dt="2022-01-11T20:06:09.856" v="750"/>
          <ac:spMkLst>
            <pc:docMk/>
            <pc:sldMk cId="2004975211" sldId="257"/>
            <ac:spMk id="163" creationId="{FE37E0F2-BBB0-481A-A537-E69CD21FAFA7}"/>
          </ac:spMkLst>
        </pc:spChg>
        <pc:spChg chg="add del mod">
          <ac:chgData name="Kieran Tait" userId="4b05e734-a66e-4324-8443-8f4233ad332f" providerId="ADAL" clId="{FF905868-4654-4EBC-96DA-E45A0AA87165}" dt="2022-01-11T20:07:02.939" v="765"/>
          <ac:spMkLst>
            <pc:docMk/>
            <pc:sldMk cId="2004975211" sldId="257"/>
            <ac:spMk id="164" creationId="{C571480D-BC38-436D-A124-559041F54497}"/>
          </ac:spMkLst>
        </pc:spChg>
        <pc:spChg chg="add del mod">
          <ac:chgData name="Kieran Tait" userId="4b05e734-a66e-4324-8443-8f4233ad332f" providerId="ADAL" clId="{FF905868-4654-4EBC-96DA-E45A0AA87165}" dt="2022-01-11T20:07:02.939" v="765"/>
          <ac:spMkLst>
            <pc:docMk/>
            <pc:sldMk cId="2004975211" sldId="257"/>
            <ac:spMk id="165" creationId="{A2D82226-36AA-4294-B197-21E7EBEAD60B}"/>
          </ac:spMkLst>
        </pc:spChg>
        <pc:spChg chg="add del mod">
          <ac:chgData name="Kieran Tait" userId="4b05e734-a66e-4324-8443-8f4233ad332f" providerId="ADAL" clId="{FF905868-4654-4EBC-96DA-E45A0AA87165}" dt="2022-01-11T20:07:02.939" v="765"/>
          <ac:spMkLst>
            <pc:docMk/>
            <pc:sldMk cId="2004975211" sldId="257"/>
            <ac:spMk id="166" creationId="{5CE659CF-E877-4477-A6DC-3C88F6AAACFB}"/>
          </ac:spMkLst>
        </pc:spChg>
        <pc:spChg chg="mod">
          <ac:chgData name="Kieran Tait" userId="4b05e734-a66e-4324-8443-8f4233ad332f" providerId="ADAL" clId="{FF905868-4654-4EBC-96DA-E45A0AA87165}" dt="2022-01-11T20:07:21.024" v="774" actId="1076"/>
          <ac:spMkLst>
            <pc:docMk/>
            <pc:sldMk cId="2004975211" sldId="257"/>
            <ac:spMk id="168" creationId="{16F33FE1-A9A4-4111-B1EE-FFAD3BC32413}"/>
          </ac:spMkLst>
        </pc:spChg>
        <pc:spChg chg="mod">
          <ac:chgData name="Kieran Tait" userId="4b05e734-a66e-4324-8443-8f4233ad332f" providerId="ADAL" clId="{FF905868-4654-4EBC-96DA-E45A0AA87165}" dt="2022-01-11T20:07:21.024" v="774" actId="1076"/>
          <ac:spMkLst>
            <pc:docMk/>
            <pc:sldMk cId="2004975211" sldId="257"/>
            <ac:spMk id="169" creationId="{58275FB5-60B2-4DAE-B8AE-5BA7656D64C8}"/>
          </ac:spMkLst>
        </pc:spChg>
        <pc:spChg chg="mod">
          <ac:chgData name="Kieran Tait" userId="4b05e734-a66e-4324-8443-8f4233ad332f" providerId="ADAL" clId="{FF905868-4654-4EBC-96DA-E45A0AA87165}" dt="2022-01-11T20:07:21.024" v="774" actId="1076"/>
          <ac:spMkLst>
            <pc:docMk/>
            <pc:sldMk cId="2004975211" sldId="257"/>
            <ac:spMk id="175" creationId="{8757258D-3561-4CFF-A60D-753BE065242C}"/>
          </ac:spMkLst>
        </pc:spChg>
        <pc:spChg chg="mod">
          <ac:chgData name="Kieran Tait" userId="4b05e734-a66e-4324-8443-8f4233ad332f" providerId="ADAL" clId="{FF905868-4654-4EBC-96DA-E45A0AA87165}" dt="2022-01-11T20:07:21.024" v="774" actId="1076"/>
          <ac:spMkLst>
            <pc:docMk/>
            <pc:sldMk cId="2004975211" sldId="257"/>
            <ac:spMk id="176" creationId="{B3A0AF2C-AD65-4C82-8E29-F8AC6C21F81B}"/>
          </ac:spMkLst>
        </pc:spChg>
        <pc:spChg chg="mod">
          <ac:chgData name="Kieran Tait" userId="4b05e734-a66e-4324-8443-8f4233ad332f" providerId="ADAL" clId="{FF905868-4654-4EBC-96DA-E45A0AA87165}" dt="2022-01-11T20:07:21.024" v="774" actId="1076"/>
          <ac:spMkLst>
            <pc:docMk/>
            <pc:sldMk cId="2004975211" sldId="257"/>
            <ac:spMk id="177" creationId="{EE4632F0-9231-4703-A4B7-C0E9FD83A8B5}"/>
          </ac:spMkLst>
        </pc:spChg>
        <pc:spChg chg="mod">
          <ac:chgData name="Kieran Tait" userId="4b05e734-a66e-4324-8443-8f4233ad332f" providerId="ADAL" clId="{FF905868-4654-4EBC-96DA-E45A0AA87165}" dt="2022-01-11T20:07:21.024" v="774" actId="1076"/>
          <ac:spMkLst>
            <pc:docMk/>
            <pc:sldMk cId="2004975211" sldId="257"/>
            <ac:spMk id="179" creationId="{CC50FA25-32CE-4A06-BE34-44462B997BA4}"/>
          </ac:spMkLst>
        </pc:spChg>
        <pc:spChg chg="mod topLvl">
          <ac:chgData name="Kieran Tait" userId="4b05e734-a66e-4324-8443-8f4233ad332f" providerId="ADAL" clId="{FF905868-4654-4EBC-96DA-E45A0AA87165}" dt="2022-01-12T10:18:57.212" v="1395" actId="1076"/>
          <ac:spMkLst>
            <pc:docMk/>
            <pc:sldMk cId="2004975211" sldId="257"/>
            <ac:spMk id="183" creationId="{6936E1FA-47A4-46CD-AD88-ACFA62A6D5DF}"/>
          </ac:spMkLst>
        </pc:spChg>
        <pc:spChg chg="mod topLvl">
          <ac:chgData name="Kieran Tait" userId="4b05e734-a66e-4324-8443-8f4233ad332f" providerId="ADAL" clId="{FF905868-4654-4EBC-96DA-E45A0AA87165}" dt="2022-01-12T10:18:57.212" v="1395" actId="1076"/>
          <ac:spMkLst>
            <pc:docMk/>
            <pc:sldMk cId="2004975211" sldId="257"/>
            <ac:spMk id="184" creationId="{E3629AC3-E16F-46D3-9A95-411C38F468F8}"/>
          </ac:spMkLst>
        </pc:spChg>
        <pc:spChg chg="mod topLvl">
          <ac:chgData name="Kieran Tait" userId="4b05e734-a66e-4324-8443-8f4233ad332f" providerId="ADAL" clId="{FF905868-4654-4EBC-96DA-E45A0AA87165}" dt="2022-01-12T10:18:57.212" v="1395" actId="1076"/>
          <ac:spMkLst>
            <pc:docMk/>
            <pc:sldMk cId="2004975211" sldId="257"/>
            <ac:spMk id="190" creationId="{68D79A6B-5298-4108-AF11-8985B962C063}"/>
          </ac:spMkLst>
        </pc:spChg>
        <pc:spChg chg="mod topLvl">
          <ac:chgData name="Kieran Tait" userId="4b05e734-a66e-4324-8443-8f4233ad332f" providerId="ADAL" clId="{FF905868-4654-4EBC-96DA-E45A0AA87165}" dt="2022-01-12T10:18:57.212" v="1395" actId="1076"/>
          <ac:spMkLst>
            <pc:docMk/>
            <pc:sldMk cId="2004975211" sldId="257"/>
            <ac:spMk id="191" creationId="{2C0D4705-77BA-44F9-867C-76E63DD26FA1}"/>
          </ac:spMkLst>
        </pc:spChg>
        <pc:spChg chg="mod topLvl">
          <ac:chgData name="Kieran Tait" userId="4b05e734-a66e-4324-8443-8f4233ad332f" providerId="ADAL" clId="{FF905868-4654-4EBC-96DA-E45A0AA87165}" dt="2022-01-12T10:19:56.183" v="1405" actId="1076"/>
          <ac:spMkLst>
            <pc:docMk/>
            <pc:sldMk cId="2004975211" sldId="257"/>
            <ac:spMk id="192" creationId="{8B87BBDD-7D5E-4718-9199-6BF2F3F8A5D0}"/>
          </ac:spMkLst>
        </pc:spChg>
        <pc:spChg chg="add del mod topLvl">
          <ac:chgData name="Kieran Tait" userId="4b05e734-a66e-4324-8443-8f4233ad332f" providerId="ADAL" clId="{FF905868-4654-4EBC-96DA-E45A0AA87165}" dt="2022-01-12T10:19:51.128" v="1404" actId="478"/>
          <ac:spMkLst>
            <pc:docMk/>
            <pc:sldMk cId="2004975211" sldId="257"/>
            <ac:spMk id="194" creationId="{BEE89D53-2C80-414C-BA87-4264FB5F0C35}"/>
          </ac:spMkLst>
        </pc:spChg>
        <pc:spChg chg="mod ord topLvl">
          <ac:chgData name="Kieran Tait" userId="4b05e734-a66e-4324-8443-8f4233ad332f" providerId="ADAL" clId="{FF905868-4654-4EBC-96DA-E45A0AA87165}" dt="2022-01-12T10:18:15.930" v="1386" actId="165"/>
          <ac:spMkLst>
            <pc:docMk/>
            <pc:sldMk cId="2004975211" sldId="257"/>
            <ac:spMk id="207" creationId="{9D9105FC-BA0B-4C7A-88CB-AE95CAC03A09}"/>
          </ac:spMkLst>
        </pc:spChg>
        <pc:spChg chg="mod topLvl">
          <ac:chgData name="Kieran Tait" userId="4b05e734-a66e-4324-8443-8f4233ad332f" providerId="ADAL" clId="{FF905868-4654-4EBC-96DA-E45A0AA87165}" dt="2022-01-12T10:18:15.930" v="1386" actId="165"/>
          <ac:spMkLst>
            <pc:docMk/>
            <pc:sldMk cId="2004975211" sldId="257"/>
            <ac:spMk id="208" creationId="{49B6961D-5461-47C8-91A6-A9F501CE3E3B}"/>
          </ac:spMkLst>
        </pc:spChg>
        <pc:spChg chg="mod topLvl">
          <ac:chgData name="Kieran Tait" userId="4b05e734-a66e-4324-8443-8f4233ad332f" providerId="ADAL" clId="{FF905868-4654-4EBC-96DA-E45A0AA87165}" dt="2022-01-12T10:18:15.930" v="1386" actId="165"/>
          <ac:spMkLst>
            <pc:docMk/>
            <pc:sldMk cId="2004975211" sldId="257"/>
            <ac:spMk id="214" creationId="{AA61410A-28A1-41FC-A1EC-AEB2DA2E70D5}"/>
          </ac:spMkLst>
        </pc:spChg>
        <pc:spChg chg="mod ord topLvl">
          <ac:chgData name="Kieran Tait" userId="4b05e734-a66e-4324-8443-8f4233ad332f" providerId="ADAL" clId="{FF905868-4654-4EBC-96DA-E45A0AA87165}" dt="2022-01-12T10:18:15.930" v="1386" actId="165"/>
          <ac:spMkLst>
            <pc:docMk/>
            <pc:sldMk cId="2004975211" sldId="257"/>
            <ac:spMk id="215" creationId="{FFA74A50-1501-48A8-BD42-696D38A9F7D9}"/>
          </ac:spMkLst>
        </pc:spChg>
        <pc:spChg chg="mod ord topLvl">
          <ac:chgData name="Kieran Tait" userId="4b05e734-a66e-4324-8443-8f4233ad332f" providerId="ADAL" clId="{FF905868-4654-4EBC-96DA-E45A0AA87165}" dt="2022-01-12T10:19:13.231" v="1396" actId="1076"/>
          <ac:spMkLst>
            <pc:docMk/>
            <pc:sldMk cId="2004975211" sldId="257"/>
            <ac:spMk id="216" creationId="{13B9C624-699D-4A8D-AC73-03DD8F569B9D}"/>
          </ac:spMkLst>
        </pc:spChg>
        <pc:spChg chg="mod topLvl">
          <ac:chgData name="Kieran Tait" userId="4b05e734-a66e-4324-8443-8f4233ad332f" providerId="ADAL" clId="{FF905868-4654-4EBC-96DA-E45A0AA87165}" dt="2022-01-12T10:18:15.930" v="1386" actId="165"/>
          <ac:spMkLst>
            <pc:docMk/>
            <pc:sldMk cId="2004975211" sldId="257"/>
            <ac:spMk id="218" creationId="{61247F8D-C807-4ADD-8904-25D6E976B8D3}"/>
          </ac:spMkLst>
        </pc:spChg>
        <pc:spChg chg="add mod topLvl">
          <ac:chgData name="Kieran Tait" userId="4b05e734-a66e-4324-8443-8f4233ad332f" providerId="ADAL" clId="{FF905868-4654-4EBC-96DA-E45A0AA87165}" dt="2022-01-12T10:18:15.930" v="1386" actId="165"/>
          <ac:spMkLst>
            <pc:docMk/>
            <pc:sldMk cId="2004975211" sldId="257"/>
            <ac:spMk id="224" creationId="{1C4DB15B-215C-4212-B0FA-668D23E08ED7}"/>
          </ac:spMkLst>
        </pc:spChg>
        <pc:spChg chg="add mod topLvl">
          <ac:chgData name="Kieran Tait" userId="4b05e734-a66e-4324-8443-8f4233ad332f" providerId="ADAL" clId="{FF905868-4654-4EBC-96DA-E45A0AA87165}" dt="2022-01-12T10:18:57.212" v="1395" actId="1076"/>
          <ac:spMkLst>
            <pc:docMk/>
            <pc:sldMk cId="2004975211" sldId="257"/>
            <ac:spMk id="247" creationId="{F8968F85-D5E4-43E2-A952-8143759AC404}"/>
          </ac:spMkLst>
        </pc:spChg>
        <pc:spChg chg="add del mod">
          <ac:chgData name="Kieran Tait" userId="4b05e734-a66e-4324-8443-8f4233ad332f" providerId="ADAL" clId="{FF905868-4654-4EBC-96DA-E45A0AA87165}" dt="2022-01-11T20:40:24.426" v="1040" actId="478"/>
          <ac:spMkLst>
            <pc:docMk/>
            <pc:sldMk cId="2004975211" sldId="257"/>
            <ac:spMk id="250" creationId="{556BCB73-CBEC-4450-8673-93832F56EF0A}"/>
          </ac:spMkLst>
        </pc:spChg>
        <pc:spChg chg="add del mod">
          <ac:chgData name="Kieran Tait" userId="4b05e734-a66e-4324-8443-8f4233ad332f" providerId="ADAL" clId="{FF905868-4654-4EBC-96DA-E45A0AA87165}" dt="2022-01-11T23:17:52.438" v="1153" actId="478"/>
          <ac:spMkLst>
            <pc:docMk/>
            <pc:sldMk cId="2004975211" sldId="257"/>
            <ac:spMk id="251" creationId="{904BE1FC-4552-4389-82E9-6E7B716F53FB}"/>
          </ac:spMkLst>
        </pc:spChg>
        <pc:spChg chg="add del mod">
          <ac:chgData name="Kieran Tait" userId="4b05e734-a66e-4324-8443-8f4233ad332f" providerId="ADAL" clId="{FF905868-4654-4EBC-96DA-E45A0AA87165}" dt="2022-01-11T20:35:55.656" v="1024" actId="478"/>
          <ac:spMkLst>
            <pc:docMk/>
            <pc:sldMk cId="2004975211" sldId="257"/>
            <ac:spMk id="252" creationId="{F5602ECA-20CC-49E7-B40E-A47969110404}"/>
          </ac:spMkLst>
        </pc:spChg>
        <pc:spChg chg="add del mod">
          <ac:chgData name="Kieran Tait" userId="4b05e734-a66e-4324-8443-8f4233ad332f" providerId="ADAL" clId="{FF905868-4654-4EBC-96DA-E45A0AA87165}" dt="2022-01-11T20:32:18.463" v="974" actId="478"/>
          <ac:spMkLst>
            <pc:docMk/>
            <pc:sldMk cId="2004975211" sldId="257"/>
            <ac:spMk id="253" creationId="{2AB92C3B-4496-4F45-ABB5-E796BE743FA6}"/>
          </ac:spMkLst>
        </pc:spChg>
        <pc:spChg chg="add del mod">
          <ac:chgData name="Kieran Tait" userId="4b05e734-a66e-4324-8443-8f4233ad332f" providerId="ADAL" clId="{FF905868-4654-4EBC-96DA-E45A0AA87165}" dt="2022-01-11T20:33:12.585" v="994"/>
          <ac:spMkLst>
            <pc:docMk/>
            <pc:sldMk cId="2004975211" sldId="257"/>
            <ac:spMk id="255" creationId="{91D7B08E-1421-44E9-9D9F-9636099E89DC}"/>
          </ac:spMkLst>
        </pc:spChg>
        <pc:spChg chg="add mod topLvl">
          <ac:chgData name="Kieran Tait" userId="4b05e734-a66e-4324-8443-8f4233ad332f" providerId="ADAL" clId="{FF905868-4654-4EBC-96DA-E45A0AA87165}" dt="2022-01-12T10:18:15.930" v="1386" actId="165"/>
          <ac:spMkLst>
            <pc:docMk/>
            <pc:sldMk cId="2004975211" sldId="257"/>
            <ac:spMk id="256" creationId="{DC24B12C-E95C-4BBF-ABA4-C83D4247EAB7}"/>
          </ac:spMkLst>
        </pc:spChg>
        <pc:spChg chg="add mod topLvl">
          <ac:chgData name="Kieran Tait" userId="4b05e734-a66e-4324-8443-8f4233ad332f" providerId="ADAL" clId="{FF905868-4654-4EBC-96DA-E45A0AA87165}" dt="2022-01-12T10:19:13.231" v="1396" actId="1076"/>
          <ac:spMkLst>
            <pc:docMk/>
            <pc:sldMk cId="2004975211" sldId="257"/>
            <ac:spMk id="262" creationId="{0D22F75D-F02C-424B-B078-5A537138B577}"/>
          </ac:spMkLst>
        </pc:spChg>
        <pc:spChg chg="add mod topLvl">
          <ac:chgData name="Kieran Tait" userId="4b05e734-a66e-4324-8443-8f4233ad332f" providerId="ADAL" clId="{FF905868-4654-4EBC-96DA-E45A0AA87165}" dt="2022-01-12T10:19:13.231" v="1396" actId="1076"/>
          <ac:spMkLst>
            <pc:docMk/>
            <pc:sldMk cId="2004975211" sldId="257"/>
            <ac:spMk id="263" creationId="{B825E2C2-92CA-43FF-9AC2-812A80CBCE70}"/>
          </ac:spMkLst>
        </pc:spChg>
        <pc:spChg chg="add mod topLvl">
          <ac:chgData name="Kieran Tait" userId="4b05e734-a66e-4324-8443-8f4233ad332f" providerId="ADAL" clId="{FF905868-4654-4EBC-96DA-E45A0AA87165}" dt="2022-01-12T10:18:57.212" v="1395" actId="1076"/>
          <ac:spMkLst>
            <pc:docMk/>
            <pc:sldMk cId="2004975211" sldId="257"/>
            <ac:spMk id="264" creationId="{4D34C1D1-0D89-4FE6-8C8D-D8AFFF70DDD5}"/>
          </ac:spMkLst>
        </pc:spChg>
        <pc:spChg chg="add mod topLvl">
          <ac:chgData name="Kieran Tait" userId="4b05e734-a66e-4324-8443-8f4233ad332f" providerId="ADAL" clId="{FF905868-4654-4EBC-96DA-E45A0AA87165}" dt="2022-01-12T10:19:13.231" v="1396" actId="1076"/>
          <ac:spMkLst>
            <pc:docMk/>
            <pc:sldMk cId="2004975211" sldId="257"/>
            <ac:spMk id="265" creationId="{AAE55B54-BB0C-4E6E-9182-3F71F00B592A}"/>
          </ac:spMkLst>
        </pc:spChg>
        <pc:spChg chg="add mod topLvl">
          <ac:chgData name="Kieran Tait" userId="4b05e734-a66e-4324-8443-8f4233ad332f" providerId="ADAL" clId="{FF905868-4654-4EBC-96DA-E45A0AA87165}" dt="2022-01-12T10:18:36.940" v="1391" actId="1076"/>
          <ac:spMkLst>
            <pc:docMk/>
            <pc:sldMk cId="2004975211" sldId="257"/>
            <ac:spMk id="266" creationId="{738B69F4-BC9F-40AE-9FE7-4F75759D4F07}"/>
          </ac:spMkLst>
        </pc:spChg>
        <pc:spChg chg="add mod ord topLvl">
          <ac:chgData name="Kieran Tait" userId="4b05e734-a66e-4324-8443-8f4233ad332f" providerId="ADAL" clId="{FF905868-4654-4EBC-96DA-E45A0AA87165}" dt="2022-01-12T10:18:57.212" v="1395" actId="1076"/>
          <ac:spMkLst>
            <pc:docMk/>
            <pc:sldMk cId="2004975211" sldId="257"/>
            <ac:spMk id="271" creationId="{72705194-5CE0-4D0F-88C8-23098D391175}"/>
          </ac:spMkLst>
        </pc:spChg>
        <pc:spChg chg="add del mod">
          <ac:chgData name="Kieran Tait" userId="4b05e734-a66e-4324-8443-8f4233ad332f" providerId="ADAL" clId="{FF905868-4654-4EBC-96DA-E45A0AA87165}" dt="2022-01-11T23:18:41.970" v="1162"/>
          <ac:spMkLst>
            <pc:docMk/>
            <pc:sldMk cId="2004975211" sldId="257"/>
            <ac:spMk id="272" creationId="{0436A484-B6B8-4E78-85EC-CD839BB93E53}"/>
          </ac:spMkLst>
        </pc:spChg>
        <pc:spChg chg="add mod topLvl">
          <ac:chgData name="Kieran Tait" userId="4b05e734-a66e-4324-8443-8f4233ad332f" providerId="ADAL" clId="{FF905868-4654-4EBC-96DA-E45A0AA87165}" dt="2022-01-12T10:18:57.212" v="1395" actId="1076"/>
          <ac:spMkLst>
            <pc:docMk/>
            <pc:sldMk cId="2004975211" sldId="257"/>
            <ac:spMk id="273" creationId="{A3D0ABD2-4631-4E41-8C2E-9DFDB4534935}"/>
          </ac:spMkLst>
        </pc:spChg>
        <pc:spChg chg="add mod topLvl">
          <ac:chgData name="Kieran Tait" userId="4b05e734-a66e-4324-8443-8f4233ad332f" providerId="ADAL" clId="{FF905868-4654-4EBC-96DA-E45A0AA87165}" dt="2022-01-12T10:18:15.930" v="1386" actId="165"/>
          <ac:spMkLst>
            <pc:docMk/>
            <pc:sldMk cId="2004975211" sldId="257"/>
            <ac:spMk id="287" creationId="{C5C52030-6686-4C99-92C5-95EC0ED31804}"/>
          </ac:spMkLst>
        </pc:spChg>
        <pc:spChg chg="add del">
          <ac:chgData name="Kieran Tait" userId="4b05e734-a66e-4324-8443-8f4233ad332f" providerId="ADAL" clId="{FF905868-4654-4EBC-96DA-E45A0AA87165}" dt="2022-01-12T10:14:30.834" v="1352" actId="22"/>
          <ac:spMkLst>
            <pc:docMk/>
            <pc:sldMk cId="2004975211" sldId="257"/>
            <ac:spMk id="289" creationId="{9D351A99-936D-4BFF-84F7-2CC58531B76E}"/>
          </ac:spMkLst>
        </pc:spChg>
        <pc:spChg chg="add mod topLvl">
          <ac:chgData name="Kieran Tait" userId="4b05e734-a66e-4324-8443-8f4233ad332f" providerId="ADAL" clId="{FF905868-4654-4EBC-96DA-E45A0AA87165}" dt="2022-01-12T10:18:57.212" v="1395" actId="1076"/>
          <ac:spMkLst>
            <pc:docMk/>
            <pc:sldMk cId="2004975211" sldId="257"/>
            <ac:spMk id="290" creationId="{08F02A3F-AF0F-40BA-9D00-0F77BBA317E2}"/>
          </ac:spMkLst>
        </pc:spChg>
        <pc:grpChg chg="add del mod">
          <ac:chgData name="Kieran Tait" userId="4b05e734-a66e-4324-8443-8f4233ad332f" providerId="ADAL" clId="{FF905868-4654-4EBC-96DA-E45A0AA87165}" dt="2022-01-11T19:34:02.127" v="437" actId="165"/>
          <ac:grpSpMkLst>
            <pc:docMk/>
            <pc:sldMk cId="2004975211" sldId="257"/>
            <ac:grpSpMk id="61" creationId="{B87B9253-4A5C-4D60-B9D2-FF2E8E37A9F2}"/>
          </ac:grpSpMkLst>
        </pc:grpChg>
        <pc:grpChg chg="add del mod">
          <ac:chgData name="Kieran Tait" userId="4b05e734-a66e-4324-8443-8f4233ad332f" providerId="ADAL" clId="{FF905868-4654-4EBC-96DA-E45A0AA87165}" dt="2022-01-11T19:49:47.016" v="565" actId="478"/>
          <ac:grpSpMkLst>
            <pc:docMk/>
            <pc:sldMk cId="2004975211" sldId="257"/>
            <ac:grpSpMk id="62" creationId="{8DAE42C0-698E-45F3-AA38-E231263BA054}"/>
          </ac:grpSpMkLst>
        </pc:grpChg>
        <pc:grpChg chg="add del mod ord">
          <ac:chgData name="Kieran Tait" userId="4b05e734-a66e-4324-8443-8f4233ad332f" providerId="ADAL" clId="{FF905868-4654-4EBC-96DA-E45A0AA87165}" dt="2022-01-11T19:49:47.863" v="566" actId="478"/>
          <ac:grpSpMkLst>
            <pc:docMk/>
            <pc:sldMk cId="2004975211" sldId="257"/>
            <ac:grpSpMk id="63" creationId="{FC9919CA-A933-4E06-B893-C8E909FF51F7}"/>
          </ac:grpSpMkLst>
        </pc:grpChg>
        <pc:grpChg chg="add del mod ord">
          <ac:chgData name="Kieran Tait" userId="4b05e734-a66e-4324-8443-8f4233ad332f" providerId="ADAL" clId="{FF905868-4654-4EBC-96DA-E45A0AA87165}" dt="2022-01-11T19:37:39.670" v="486" actId="165"/>
          <ac:grpSpMkLst>
            <pc:docMk/>
            <pc:sldMk cId="2004975211" sldId="257"/>
            <ac:grpSpMk id="84" creationId="{2049B1A0-FD53-4E10-AF28-BB0EF4A177FA}"/>
          </ac:grpSpMkLst>
        </pc:grpChg>
        <pc:grpChg chg="add del mod">
          <ac:chgData name="Kieran Tait" userId="4b05e734-a66e-4324-8443-8f4233ad332f" providerId="ADAL" clId="{FF905868-4654-4EBC-96DA-E45A0AA87165}" dt="2022-01-11T19:37:27.102" v="483" actId="165"/>
          <ac:grpSpMkLst>
            <pc:docMk/>
            <pc:sldMk cId="2004975211" sldId="257"/>
            <ac:grpSpMk id="89" creationId="{8B9D7788-9BE3-4D84-8C5A-10611557ACF9}"/>
          </ac:grpSpMkLst>
        </pc:grpChg>
        <pc:grpChg chg="add del mod">
          <ac:chgData name="Kieran Tait" userId="4b05e734-a66e-4324-8443-8f4233ad332f" providerId="ADAL" clId="{FF905868-4654-4EBC-96DA-E45A0AA87165}" dt="2022-01-11T19:45:17.048" v="534" actId="478"/>
          <ac:grpSpMkLst>
            <pc:docMk/>
            <pc:sldMk cId="2004975211" sldId="257"/>
            <ac:grpSpMk id="97" creationId="{4CF18178-E259-42B6-8797-40953ED0DED6}"/>
          </ac:grpSpMkLst>
        </pc:grpChg>
        <pc:grpChg chg="add del mod topLvl">
          <ac:chgData name="Kieran Tait" userId="4b05e734-a66e-4324-8443-8f4233ad332f" providerId="ADAL" clId="{FF905868-4654-4EBC-96DA-E45A0AA87165}" dt="2022-01-11T20:09:08.961" v="792" actId="478"/>
          <ac:grpSpMkLst>
            <pc:docMk/>
            <pc:sldMk cId="2004975211" sldId="257"/>
            <ac:grpSpMk id="101" creationId="{CFD9B316-9797-43FA-892A-83E6E48E2C59}"/>
          </ac:grpSpMkLst>
        </pc:grpChg>
        <pc:grpChg chg="add del mod">
          <ac:chgData name="Kieran Tait" userId="4b05e734-a66e-4324-8443-8f4233ad332f" providerId="ADAL" clId="{FF905868-4654-4EBC-96DA-E45A0AA87165}" dt="2022-01-11T19:47:57.532" v="555" actId="165"/>
          <ac:grpSpMkLst>
            <pc:docMk/>
            <pc:sldMk cId="2004975211" sldId="257"/>
            <ac:grpSpMk id="105" creationId="{AACD8B26-2A4B-469E-B1E5-16A07BA9AE96}"/>
          </ac:grpSpMkLst>
        </pc:grpChg>
        <pc:grpChg chg="add del mod">
          <ac:chgData name="Kieran Tait" userId="4b05e734-a66e-4324-8443-8f4233ad332f" providerId="ADAL" clId="{FF905868-4654-4EBC-96DA-E45A0AA87165}" dt="2022-01-11T19:48:08.225" v="557" actId="165"/>
          <ac:grpSpMkLst>
            <pc:docMk/>
            <pc:sldMk cId="2004975211" sldId="257"/>
            <ac:grpSpMk id="109" creationId="{E7076132-5532-48DC-9C3B-67E85A8C22EF}"/>
          </ac:grpSpMkLst>
        </pc:grpChg>
        <pc:grpChg chg="add del mod">
          <ac:chgData name="Kieran Tait" userId="4b05e734-a66e-4324-8443-8f4233ad332f" providerId="ADAL" clId="{FF905868-4654-4EBC-96DA-E45A0AA87165}" dt="2022-01-11T20:39:47.927" v="1036" actId="165"/>
          <ac:grpSpMkLst>
            <pc:docMk/>
            <pc:sldMk cId="2004975211" sldId="257"/>
            <ac:grpSpMk id="113" creationId="{16982C17-245B-4C2B-BD38-9948A4B84696}"/>
          </ac:grpSpMkLst>
        </pc:grpChg>
        <pc:grpChg chg="add del mod">
          <ac:chgData name="Kieran Tait" userId="4b05e734-a66e-4324-8443-8f4233ad332f" providerId="ADAL" clId="{FF905868-4654-4EBC-96DA-E45A0AA87165}" dt="2022-01-11T20:25:40.281" v="935" actId="478"/>
          <ac:grpSpMkLst>
            <pc:docMk/>
            <pc:sldMk cId="2004975211" sldId="257"/>
            <ac:grpSpMk id="114" creationId="{25CECA60-08C8-4F8D-BE57-7DD04D6EADE8}"/>
          </ac:grpSpMkLst>
        </pc:grpChg>
        <pc:grpChg chg="add del mod ord">
          <ac:chgData name="Kieran Tait" userId="4b05e734-a66e-4324-8443-8f4233ad332f" providerId="ADAL" clId="{FF905868-4654-4EBC-96DA-E45A0AA87165}" dt="2022-01-11T20:25:40.281" v="935" actId="478"/>
          <ac:grpSpMkLst>
            <pc:docMk/>
            <pc:sldMk cId="2004975211" sldId="257"/>
            <ac:grpSpMk id="118" creationId="{7D0D58C2-62F0-4F06-B44A-8BBB28057051}"/>
          </ac:grpSpMkLst>
        </pc:grpChg>
        <pc:grpChg chg="add del mod">
          <ac:chgData name="Kieran Tait" userId="4b05e734-a66e-4324-8443-8f4233ad332f" providerId="ADAL" clId="{FF905868-4654-4EBC-96DA-E45A0AA87165}" dt="2022-01-11T20:09:06.699" v="791" actId="165"/>
          <ac:grpSpMkLst>
            <pc:docMk/>
            <pc:sldMk cId="2004975211" sldId="257"/>
            <ac:grpSpMk id="122" creationId="{29194FCD-774D-4AE8-8A05-817CCAD5E204}"/>
          </ac:grpSpMkLst>
        </pc:grpChg>
        <pc:grpChg chg="add del mod">
          <ac:chgData name="Kieran Tait" userId="4b05e734-a66e-4324-8443-8f4233ad332f" providerId="ADAL" clId="{FF905868-4654-4EBC-96DA-E45A0AA87165}" dt="2022-01-11T20:35:02.963" v="1014" actId="165"/>
          <ac:grpSpMkLst>
            <pc:docMk/>
            <pc:sldMk cId="2004975211" sldId="257"/>
            <ac:grpSpMk id="158" creationId="{39A1AEE8-00C7-4184-B3BA-1509AB057C32}"/>
          </ac:grpSpMkLst>
        </pc:grpChg>
        <pc:grpChg chg="add del mod">
          <ac:chgData name="Kieran Tait" userId="4b05e734-a66e-4324-8443-8f4233ad332f" providerId="ADAL" clId="{FF905868-4654-4EBC-96DA-E45A0AA87165}" dt="2022-01-11T23:20:12.606" v="1173" actId="165"/>
          <ac:grpSpMkLst>
            <pc:docMk/>
            <pc:sldMk cId="2004975211" sldId="257"/>
            <ac:grpSpMk id="159" creationId="{8514E1A5-9915-4894-9E34-2A1FD2E0ADC3}"/>
          </ac:grpSpMkLst>
        </pc:grpChg>
        <pc:grpChg chg="add del mod">
          <ac:chgData name="Kieran Tait" userId="4b05e734-a66e-4324-8443-8f4233ad332f" providerId="ADAL" clId="{FF905868-4654-4EBC-96DA-E45A0AA87165}" dt="2022-01-11T20:07:21.506" v="775"/>
          <ac:grpSpMkLst>
            <pc:docMk/>
            <pc:sldMk cId="2004975211" sldId="257"/>
            <ac:grpSpMk id="167" creationId="{C05F238D-D36D-4716-92F8-C15F16B797FF}"/>
          </ac:grpSpMkLst>
        </pc:grpChg>
        <pc:grpChg chg="add del mod">
          <ac:chgData name="Kieran Tait" userId="4b05e734-a66e-4324-8443-8f4233ad332f" providerId="ADAL" clId="{FF905868-4654-4EBC-96DA-E45A0AA87165}" dt="2022-01-11T20:10:09.212" v="803" actId="165"/>
          <ac:grpSpMkLst>
            <pc:docMk/>
            <pc:sldMk cId="2004975211" sldId="257"/>
            <ac:grpSpMk id="182" creationId="{0894BD2C-D050-4899-BF57-C71C3C7AD0D7}"/>
          </ac:grpSpMkLst>
        </pc:grpChg>
        <pc:grpChg chg="add del mod">
          <ac:chgData name="Kieran Tait" userId="4b05e734-a66e-4324-8443-8f4233ad332f" providerId="ADAL" clId="{FF905868-4654-4EBC-96DA-E45A0AA87165}" dt="2022-01-11T20:17:33.964" v="854" actId="165"/>
          <ac:grpSpMkLst>
            <pc:docMk/>
            <pc:sldMk cId="2004975211" sldId="257"/>
            <ac:grpSpMk id="206" creationId="{5D2E432A-86D7-42EF-A091-7A634625A0B6}"/>
          </ac:grpSpMkLst>
        </pc:grpChg>
        <pc:grpChg chg="add mod">
          <ac:chgData name="Kieran Tait" userId="4b05e734-a66e-4324-8443-8f4233ad332f" providerId="ADAL" clId="{FF905868-4654-4EBC-96DA-E45A0AA87165}" dt="2022-01-12T09:44:08.720" v="1240" actId="164"/>
          <ac:grpSpMkLst>
            <pc:docMk/>
            <pc:sldMk cId="2004975211" sldId="257"/>
            <ac:grpSpMk id="249" creationId="{1F90EC1B-2078-4C07-A29E-C3EC4A4185DF}"/>
          </ac:grpSpMkLst>
        </pc:grpChg>
        <pc:grpChg chg="add del mod ord">
          <ac:chgData name="Kieran Tait" userId="4b05e734-a66e-4324-8443-8f4233ad332f" providerId="ADAL" clId="{FF905868-4654-4EBC-96DA-E45A0AA87165}" dt="2022-01-12T09:44:08.237" v="1239" actId="164"/>
          <ac:grpSpMkLst>
            <pc:docMk/>
            <pc:sldMk cId="2004975211" sldId="257"/>
            <ac:grpSpMk id="254" creationId="{018896B6-5FD6-4C28-874D-3FBEC8EB8549}"/>
          </ac:grpSpMkLst>
        </pc:grpChg>
        <pc:grpChg chg="add del mod">
          <ac:chgData name="Kieran Tait" userId="4b05e734-a66e-4324-8443-8f4233ad332f" providerId="ADAL" clId="{FF905868-4654-4EBC-96DA-E45A0AA87165}" dt="2022-01-12T10:18:15.930" v="1386" actId="165"/>
          <ac:grpSpMkLst>
            <pc:docMk/>
            <pc:sldMk cId="2004975211" sldId="257"/>
            <ac:grpSpMk id="258" creationId="{49685945-7593-4D18-8F4E-59782DBA65E8}"/>
          </ac:grpSpMkLst>
        </pc:grpChg>
        <pc:grpChg chg="add mod">
          <ac:chgData name="Kieran Tait" userId="4b05e734-a66e-4324-8443-8f4233ad332f" providerId="ADAL" clId="{FF905868-4654-4EBC-96DA-E45A0AA87165}" dt="2022-01-11T19:35:58.611" v="466" actId="164"/>
          <ac:grpSpMkLst>
            <pc:docMk/>
            <pc:sldMk cId="2004975211" sldId="257"/>
            <ac:grpSpMk id="2048" creationId="{40BE53CC-A6F5-4983-880A-C838A1EA00AC}"/>
          </ac:grpSpMkLst>
        </pc:grpChg>
        <pc:grpChg chg="add del mod topLvl">
          <ac:chgData name="Kieran Tait" userId="4b05e734-a66e-4324-8443-8f4233ad332f" providerId="ADAL" clId="{FF905868-4654-4EBC-96DA-E45A0AA87165}" dt="2022-01-11T20:09:09.904" v="793" actId="478"/>
          <ac:grpSpMkLst>
            <pc:docMk/>
            <pc:sldMk cId="2004975211" sldId="257"/>
            <ac:grpSpMk id="2049" creationId="{32A3C219-9A01-4F2B-B77D-E41B9B064494}"/>
          </ac:grpSpMkLst>
        </pc:grpChg>
        <pc:grpChg chg="add del mod">
          <ac:chgData name="Kieran Tait" userId="4b05e734-a66e-4324-8443-8f4233ad332f" providerId="ADAL" clId="{FF905868-4654-4EBC-96DA-E45A0AA87165}" dt="2022-01-11T19:54:04.431" v="595" actId="165"/>
          <ac:grpSpMkLst>
            <pc:docMk/>
            <pc:sldMk cId="2004975211" sldId="257"/>
            <ac:grpSpMk id="2055" creationId="{D195DE00-CCAD-4128-9A47-FC98E8D31F21}"/>
          </ac:grpSpMkLst>
        </pc:grpChg>
        <pc:picChg chg="add mod topLvl">
          <ac:chgData name="Kieran Tait" userId="4b05e734-a66e-4324-8443-8f4233ad332f" providerId="ADAL" clId="{FF905868-4654-4EBC-96DA-E45A0AA87165}" dt="2022-01-12T10:19:13.231" v="1396" actId="1076"/>
          <ac:picMkLst>
            <pc:docMk/>
            <pc:sldMk cId="2004975211" sldId="257"/>
            <ac:picMk id="4" creationId="{35809B22-B5DE-4DDB-8A5E-46FC0804CE06}"/>
          </ac:picMkLst>
        </pc:picChg>
        <pc:picChg chg="add mod topLvl">
          <ac:chgData name="Kieran Tait" userId="4b05e734-a66e-4324-8443-8f4233ad332f" providerId="ADAL" clId="{FF905868-4654-4EBC-96DA-E45A0AA87165}" dt="2022-01-12T10:19:13.231" v="1396" actId="1076"/>
          <ac:picMkLst>
            <pc:docMk/>
            <pc:sldMk cId="2004975211" sldId="257"/>
            <ac:picMk id="5" creationId="{2AE4A45E-AB1B-40B9-955A-700BCBADD24F}"/>
          </ac:picMkLst>
        </pc:picChg>
        <pc:picChg chg="add del mod">
          <ac:chgData name="Kieran Tait" userId="4b05e734-a66e-4324-8443-8f4233ad332f" providerId="ADAL" clId="{FF905868-4654-4EBC-96DA-E45A0AA87165}" dt="2022-01-11T20:25:40.281" v="935" actId="478"/>
          <ac:picMkLst>
            <pc:docMk/>
            <pc:sldMk cId="2004975211" sldId="257"/>
            <ac:picMk id="21" creationId="{6ADD3179-15F6-4F39-8711-DD4DB8C5CD88}"/>
          </ac:picMkLst>
        </pc:picChg>
        <pc:picChg chg="add del mod">
          <ac:chgData name="Kieran Tait" userId="4b05e734-a66e-4324-8443-8f4233ad332f" providerId="ADAL" clId="{FF905868-4654-4EBC-96DA-E45A0AA87165}" dt="2022-01-11T20:25:40.281" v="935" actId="478"/>
          <ac:picMkLst>
            <pc:docMk/>
            <pc:sldMk cId="2004975211" sldId="257"/>
            <ac:picMk id="24" creationId="{E7046828-36BF-4CF5-9C21-1FAC4D489D6E}"/>
          </ac:picMkLst>
        </pc:picChg>
        <pc:picChg chg="add del mod">
          <ac:chgData name="Kieran Tait" userId="4b05e734-a66e-4324-8443-8f4233ad332f" providerId="ADAL" clId="{FF905868-4654-4EBC-96DA-E45A0AA87165}" dt="2022-01-11T17:26:17.860" v="255"/>
          <ac:picMkLst>
            <pc:docMk/>
            <pc:sldMk cId="2004975211" sldId="257"/>
            <ac:picMk id="47" creationId="{F56548C1-576F-4939-AEAF-6C61C7A67289}"/>
          </ac:picMkLst>
        </pc:picChg>
        <pc:picChg chg="add mod topLvl">
          <ac:chgData name="Kieran Tait" userId="4b05e734-a66e-4324-8443-8f4233ad332f" providerId="ADAL" clId="{FF905868-4654-4EBC-96DA-E45A0AA87165}" dt="2022-01-12T10:18:57.212" v="1395" actId="1076"/>
          <ac:picMkLst>
            <pc:docMk/>
            <pc:sldMk cId="2004975211" sldId="257"/>
            <ac:picMk id="96" creationId="{CDA90720-F410-40F8-9BC1-7727E24FA781}"/>
          </ac:picMkLst>
        </pc:picChg>
        <pc:picChg chg="mod">
          <ac:chgData name="Kieran Tait" userId="4b05e734-a66e-4324-8443-8f4233ad332f" providerId="ADAL" clId="{FF905868-4654-4EBC-96DA-E45A0AA87165}" dt="2022-01-11T20:07:21.024" v="774" actId="1076"/>
          <ac:picMkLst>
            <pc:docMk/>
            <pc:sldMk cId="2004975211" sldId="257"/>
            <ac:picMk id="170" creationId="{021E2240-E9E0-4203-9414-D91CDF8B656B}"/>
          </ac:picMkLst>
        </pc:picChg>
        <pc:picChg chg="mod">
          <ac:chgData name="Kieran Tait" userId="4b05e734-a66e-4324-8443-8f4233ad332f" providerId="ADAL" clId="{FF905868-4654-4EBC-96DA-E45A0AA87165}" dt="2022-01-11T20:07:21.024" v="774" actId="1076"/>
          <ac:picMkLst>
            <pc:docMk/>
            <pc:sldMk cId="2004975211" sldId="257"/>
            <ac:picMk id="171" creationId="{BCF42E3C-C000-4EF2-853C-95C17DB0BBA0}"/>
          </ac:picMkLst>
        </pc:picChg>
        <pc:picChg chg="del mod">
          <ac:chgData name="Kieran Tait" userId="4b05e734-a66e-4324-8443-8f4233ad332f" providerId="ADAL" clId="{FF905868-4654-4EBC-96DA-E45A0AA87165}" dt="2022-01-11T20:08:18.697" v="783" actId="478"/>
          <ac:picMkLst>
            <pc:docMk/>
            <pc:sldMk cId="2004975211" sldId="257"/>
            <ac:picMk id="185" creationId="{844972DE-C38A-46FB-842D-D40B7D515DE4}"/>
          </ac:picMkLst>
        </pc:picChg>
        <pc:picChg chg="del mod">
          <ac:chgData name="Kieran Tait" userId="4b05e734-a66e-4324-8443-8f4233ad332f" providerId="ADAL" clId="{FF905868-4654-4EBC-96DA-E45A0AA87165}" dt="2022-01-11T20:08:16.759" v="782" actId="478"/>
          <ac:picMkLst>
            <pc:docMk/>
            <pc:sldMk cId="2004975211" sldId="257"/>
            <ac:picMk id="186" creationId="{D8F56334-C8C1-4104-A8E1-4FABB6548AD3}"/>
          </ac:picMkLst>
        </pc:picChg>
        <pc:picChg chg="add mod topLvl">
          <ac:chgData name="Kieran Tait" userId="4b05e734-a66e-4324-8443-8f4233ad332f" providerId="ADAL" clId="{FF905868-4654-4EBC-96DA-E45A0AA87165}" dt="2022-01-12T10:18:57.212" v="1395" actId="1076"/>
          <ac:picMkLst>
            <pc:docMk/>
            <pc:sldMk cId="2004975211" sldId="257"/>
            <ac:picMk id="205" creationId="{F6DCF193-8E9B-4664-AE2E-CE06481F9B7D}"/>
          </ac:picMkLst>
        </pc:picChg>
        <pc:picChg chg="mod topLvl">
          <ac:chgData name="Kieran Tait" userId="4b05e734-a66e-4324-8443-8f4233ad332f" providerId="ADAL" clId="{FF905868-4654-4EBC-96DA-E45A0AA87165}" dt="2022-01-12T10:18:15.930" v="1386" actId="165"/>
          <ac:picMkLst>
            <pc:docMk/>
            <pc:sldMk cId="2004975211" sldId="257"/>
            <ac:picMk id="209" creationId="{089FEA44-1B08-4B04-A8B5-A0C21B7F0429}"/>
          </ac:picMkLst>
        </pc:picChg>
        <pc:picChg chg="mod topLvl">
          <ac:chgData name="Kieran Tait" userId="4b05e734-a66e-4324-8443-8f4233ad332f" providerId="ADAL" clId="{FF905868-4654-4EBC-96DA-E45A0AA87165}" dt="2022-01-12T10:18:15.930" v="1386" actId="165"/>
          <ac:picMkLst>
            <pc:docMk/>
            <pc:sldMk cId="2004975211" sldId="257"/>
            <ac:picMk id="210" creationId="{26FD9150-6322-43D7-8D09-C211EC6D64B2}"/>
          </ac:picMkLst>
        </pc:picChg>
        <pc:picChg chg="add del mod">
          <ac:chgData name="Kieran Tait" userId="4b05e734-a66e-4324-8443-8f4233ad332f" providerId="ADAL" clId="{FF905868-4654-4EBC-96DA-E45A0AA87165}" dt="2022-01-11T17:33:32.412" v="311" actId="478"/>
          <ac:picMkLst>
            <pc:docMk/>
            <pc:sldMk cId="2004975211" sldId="257"/>
            <ac:picMk id="2050" creationId="{0DD8E8B9-8B70-4892-8113-0288947171A3}"/>
          </ac:picMkLst>
        </pc:picChg>
        <pc:picChg chg="add del">
          <ac:chgData name="Kieran Tait" userId="4b05e734-a66e-4324-8443-8f4233ad332f" providerId="ADAL" clId="{FF905868-4654-4EBC-96DA-E45A0AA87165}" dt="2022-01-11T17:38:26.749" v="352" actId="478"/>
          <ac:picMkLst>
            <pc:docMk/>
            <pc:sldMk cId="2004975211" sldId="257"/>
            <ac:picMk id="2052" creationId="{43EE0BF2-BBFE-4E9F-9FA3-07912D7A1903}"/>
          </ac:picMkLst>
        </pc:picChg>
        <pc:picChg chg="add del mod">
          <ac:chgData name="Kieran Tait" userId="4b05e734-a66e-4324-8443-8f4233ad332f" providerId="ADAL" clId="{FF905868-4654-4EBC-96DA-E45A0AA87165}" dt="2022-01-11T19:39:36.536" v="516" actId="931"/>
          <ac:picMkLst>
            <pc:docMk/>
            <pc:sldMk cId="2004975211" sldId="257"/>
            <ac:picMk id="2053" creationId="{4B18F012-A1CF-4E00-81A6-3785187CCA21}"/>
          </ac:picMkLst>
        </pc:picChg>
        <pc:picChg chg="add del mod">
          <ac:chgData name="Kieran Tait" userId="4b05e734-a66e-4324-8443-8f4233ad332f" providerId="ADAL" clId="{FF905868-4654-4EBC-96DA-E45A0AA87165}" dt="2022-01-11T17:38:34.436" v="356" actId="478"/>
          <ac:picMkLst>
            <pc:docMk/>
            <pc:sldMk cId="2004975211" sldId="257"/>
            <ac:picMk id="2054" creationId="{3C57A701-62D7-4FEF-9A5E-9AB062558641}"/>
          </ac:picMkLst>
        </pc:picChg>
        <pc:picChg chg="add del mod">
          <ac:chgData name="Kieran Tait" userId="4b05e734-a66e-4324-8443-8f4233ad332f" providerId="ADAL" clId="{FF905868-4654-4EBC-96DA-E45A0AA87165}" dt="2022-01-11T17:39:30.035" v="372" actId="478"/>
          <ac:picMkLst>
            <pc:docMk/>
            <pc:sldMk cId="2004975211" sldId="257"/>
            <ac:picMk id="2056" creationId="{9B93CADF-9B2F-412F-958B-9B7E52CAC7DC}"/>
          </ac:picMkLst>
        </pc:picChg>
        <pc:picChg chg="add del mod topLvl">
          <ac:chgData name="Kieran Tait" userId="4b05e734-a66e-4324-8443-8f4233ad332f" providerId="ADAL" clId="{FF905868-4654-4EBC-96DA-E45A0AA87165}" dt="2022-01-11T20:12:15.098" v="823" actId="478"/>
          <ac:picMkLst>
            <pc:docMk/>
            <pc:sldMk cId="2004975211" sldId="257"/>
            <ac:picMk id="2058" creationId="{9AFD7EFC-4E56-41E2-B7AE-7931C8DD0D46}"/>
          </ac:picMkLst>
        </pc:picChg>
        <pc:cxnChg chg="add del mod topLvl">
          <ac:chgData name="Kieran Tait" userId="4b05e734-a66e-4324-8443-8f4233ad332f" providerId="ADAL" clId="{FF905868-4654-4EBC-96DA-E45A0AA87165}" dt="2022-01-12T10:19:13.231" v="1396" actId="1076"/>
          <ac:cxnSpMkLst>
            <pc:docMk/>
            <pc:sldMk cId="2004975211" sldId="257"/>
            <ac:cxnSpMk id="13" creationId="{FEA27E5E-A2DB-41F9-A956-E4E7BBB3ED33}"/>
          </ac:cxnSpMkLst>
        </pc:cxnChg>
        <pc:cxnChg chg="add del mod topLvl">
          <ac:chgData name="Kieran Tait" userId="4b05e734-a66e-4324-8443-8f4233ad332f" providerId="ADAL" clId="{FF905868-4654-4EBC-96DA-E45A0AA87165}" dt="2022-01-12T10:19:13.231" v="1396" actId="1076"/>
          <ac:cxnSpMkLst>
            <pc:docMk/>
            <pc:sldMk cId="2004975211" sldId="257"/>
            <ac:cxnSpMk id="17" creationId="{541FAAE5-259A-4502-9F9B-A02260079889}"/>
          </ac:cxnSpMkLst>
        </pc:cxnChg>
        <pc:cxnChg chg="add del mod topLvl">
          <ac:chgData name="Kieran Tait" userId="4b05e734-a66e-4324-8443-8f4233ad332f" providerId="ADAL" clId="{FF905868-4654-4EBC-96DA-E45A0AA87165}" dt="2022-01-12T10:19:13.231" v="1396" actId="1076"/>
          <ac:cxnSpMkLst>
            <pc:docMk/>
            <pc:sldMk cId="2004975211" sldId="257"/>
            <ac:cxnSpMk id="19" creationId="{1F02FFDB-F3F4-49E0-9CFA-02C05D86E5B6}"/>
          </ac:cxnSpMkLst>
        </pc:cxnChg>
        <pc:cxnChg chg="add del mod">
          <ac:chgData name="Kieran Tait" userId="4b05e734-a66e-4324-8443-8f4233ad332f" providerId="ADAL" clId="{FF905868-4654-4EBC-96DA-E45A0AA87165}" dt="2022-01-11T15:58:43.298" v="191" actId="478"/>
          <ac:cxnSpMkLst>
            <pc:docMk/>
            <pc:sldMk cId="2004975211" sldId="257"/>
            <ac:cxnSpMk id="23" creationId="{6D8D9A89-4608-4A3E-8F15-89BE80379A67}"/>
          </ac:cxnSpMkLst>
        </pc:cxnChg>
        <pc:cxnChg chg="add del mod">
          <ac:chgData name="Kieran Tait" userId="4b05e734-a66e-4324-8443-8f4233ad332f" providerId="ADAL" clId="{FF905868-4654-4EBC-96DA-E45A0AA87165}" dt="2022-01-11T19:32:43.313" v="433" actId="478"/>
          <ac:cxnSpMkLst>
            <pc:docMk/>
            <pc:sldMk cId="2004975211" sldId="257"/>
            <ac:cxnSpMk id="27" creationId="{F6668258-0E2F-4E16-9AB4-806565EF60EC}"/>
          </ac:cxnSpMkLst>
        </pc:cxnChg>
        <pc:cxnChg chg="add del mod">
          <ac:chgData name="Kieran Tait" userId="4b05e734-a66e-4324-8443-8f4233ad332f" providerId="ADAL" clId="{FF905868-4654-4EBC-96DA-E45A0AA87165}" dt="2022-01-11T20:25:40.281" v="935" actId="478"/>
          <ac:cxnSpMkLst>
            <pc:docMk/>
            <pc:sldMk cId="2004975211" sldId="257"/>
            <ac:cxnSpMk id="28" creationId="{B239D766-0320-47A5-B653-030E5A422E29}"/>
          </ac:cxnSpMkLst>
        </pc:cxnChg>
        <pc:cxnChg chg="add del mod">
          <ac:chgData name="Kieran Tait" userId="4b05e734-a66e-4324-8443-8f4233ad332f" providerId="ADAL" clId="{FF905868-4654-4EBC-96DA-E45A0AA87165}" dt="2022-01-11T20:25:40.281" v="935" actId="478"/>
          <ac:cxnSpMkLst>
            <pc:docMk/>
            <pc:sldMk cId="2004975211" sldId="257"/>
            <ac:cxnSpMk id="29" creationId="{03E54BB4-8170-43B2-AB26-4293032ADF6A}"/>
          </ac:cxnSpMkLst>
        </pc:cxnChg>
        <pc:cxnChg chg="add del mod">
          <ac:chgData name="Kieran Tait" userId="4b05e734-a66e-4324-8443-8f4233ad332f" providerId="ADAL" clId="{FF905868-4654-4EBC-96DA-E45A0AA87165}" dt="2022-01-11T20:25:40.281" v="935" actId="478"/>
          <ac:cxnSpMkLst>
            <pc:docMk/>
            <pc:sldMk cId="2004975211" sldId="257"/>
            <ac:cxnSpMk id="30" creationId="{EAAA4753-00A1-4DBB-AF37-993677A25AD2}"/>
          </ac:cxnSpMkLst>
        </pc:cxnChg>
        <pc:cxnChg chg="add del mod">
          <ac:chgData name="Kieran Tait" userId="4b05e734-a66e-4324-8443-8f4233ad332f" providerId="ADAL" clId="{FF905868-4654-4EBC-96DA-E45A0AA87165}" dt="2022-01-11T16:00:56.221" v="231"/>
          <ac:cxnSpMkLst>
            <pc:docMk/>
            <pc:sldMk cId="2004975211" sldId="257"/>
            <ac:cxnSpMk id="39" creationId="{8FF84BEA-4637-4A3E-9979-D6C38CD611D8}"/>
          </ac:cxnSpMkLst>
        </pc:cxnChg>
        <pc:cxnChg chg="add del mod">
          <ac:chgData name="Kieran Tait" userId="4b05e734-a66e-4324-8443-8f4233ad332f" providerId="ADAL" clId="{FF905868-4654-4EBC-96DA-E45A0AA87165}" dt="2022-01-11T16:00:34.804" v="218"/>
          <ac:cxnSpMkLst>
            <pc:docMk/>
            <pc:sldMk cId="2004975211" sldId="257"/>
            <ac:cxnSpMk id="41" creationId="{77101373-C80C-479D-A946-4CC29CE55B3B}"/>
          </ac:cxnSpMkLst>
        </pc:cxnChg>
        <pc:cxnChg chg="add del mod">
          <ac:chgData name="Kieran Tait" userId="4b05e734-a66e-4324-8443-8f4233ad332f" providerId="ADAL" clId="{FF905868-4654-4EBC-96DA-E45A0AA87165}" dt="2022-01-11T16:00:54.307" v="226"/>
          <ac:cxnSpMkLst>
            <pc:docMk/>
            <pc:sldMk cId="2004975211" sldId="257"/>
            <ac:cxnSpMk id="42" creationId="{9984589D-957E-419C-B738-12E1EB6B788E}"/>
          </ac:cxnSpMkLst>
        </pc:cxnChg>
        <pc:cxnChg chg="add mod topLvl">
          <ac:chgData name="Kieran Tait" userId="4b05e734-a66e-4324-8443-8f4233ad332f" providerId="ADAL" clId="{FF905868-4654-4EBC-96DA-E45A0AA87165}" dt="2022-01-12T10:19:13.231" v="1396" actId="1076"/>
          <ac:cxnSpMkLst>
            <pc:docMk/>
            <pc:sldMk cId="2004975211" sldId="257"/>
            <ac:cxnSpMk id="131" creationId="{0CA6B398-2C1D-43AF-B049-1D5A851BBA90}"/>
          </ac:cxnSpMkLst>
        </pc:cxnChg>
        <pc:cxnChg chg="add del mod">
          <ac:chgData name="Kieran Tait" userId="4b05e734-a66e-4324-8443-8f4233ad332f" providerId="ADAL" clId="{FF905868-4654-4EBC-96DA-E45A0AA87165}" dt="2022-01-11T19:56:55.160" v="641" actId="478"/>
          <ac:cxnSpMkLst>
            <pc:docMk/>
            <pc:sldMk cId="2004975211" sldId="257"/>
            <ac:cxnSpMk id="132" creationId="{2DBF387E-AFF7-48F0-B153-1586FBAFEA92}"/>
          </ac:cxnSpMkLst>
        </pc:cxnChg>
        <pc:cxnChg chg="add mod topLvl">
          <ac:chgData name="Kieran Tait" userId="4b05e734-a66e-4324-8443-8f4233ad332f" providerId="ADAL" clId="{FF905868-4654-4EBC-96DA-E45A0AA87165}" dt="2022-01-12T10:19:13.231" v="1396" actId="1076"/>
          <ac:cxnSpMkLst>
            <pc:docMk/>
            <pc:sldMk cId="2004975211" sldId="257"/>
            <ac:cxnSpMk id="133" creationId="{106E605C-75FE-4734-A301-079A1906AB2C}"/>
          </ac:cxnSpMkLst>
        </pc:cxnChg>
        <pc:cxnChg chg="add del mod topLvl">
          <ac:chgData name="Kieran Tait" userId="4b05e734-a66e-4324-8443-8f4233ad332f" providerId="ADAL" clId="{FF905868-4654-4EBC-96DA-E45A0AA87165}" dt="2022-01-12T10:19:13.231" v="1396" actId="1076"/>
          <ac:cxnSpMkLst>
            <pc:docMk/>
            <pc:sldMk cId="2004975211" sldId="257"/>
            <ac:cxnSpMk id="150" creationId="{3B861DCA-3323-4424-9F4C-ABC864733961}"/>
          </ac:cxnSpMkLst>
        </pc:cxnChg>
        <pc:cxnChg chg="add del mod">
          <ac:chgData name="Kieran Tait" userId="4b05e734-a66e-4324-8443-8f4233ad332f" providerId="ADAL" clId="{FF905868-4654-4EBC-96DA-E45A0AA87165}" dt="2022-01-11T19:58:30.857" v="650" actId="478"/>
          <ac:cxnSpMkLst>
            <pc:docMk/>
            <pc:sldMk cId="2004975211" sldId="257"/>
            <ac:cxnSpMk id="151" creationId="{30355CDF-DD0F-42E5-BB03-52B7C366A628}"/>
          </ac:cxnSpMkLst>
        </pc:cxnChg>
        <pc:cxnChg chg="mod">
          <ac:chgData name="Kieran Tait" userId="4b05e734-a66e-4324-8443-8f4233ad332f" providerId="ADAL" clId="{FF905868-4654-4EBC-96DA-E45A0AA87165}" dt="2022-01-11T20:07:21.024" v="774" actId="1076"/>
          <ac:cxnSpMkLst>
            <pc:docMk/>
            <pc:sldMk cId="2004975211" sldId="257"/>
            <ac:cxnSpMk id="172" creationId="{B73C950E-96D6-479C-9F0D-B2498BA7A510}"/>
          </ac:cxnSpMkLst>
        </pc:cxnChg>
        <pc:cxnChg chg="mod">
          <ac:chgData name="Kieran Tait" userId="4b05e734-a66e-4324-8443-8f4233ad332f" providerId="ADAL" clId="{FF905868-4654-4EBC-96DA-E45A0AA87165}" dt="2022-01-11T20:07:21.024" v="774" actId="1076"/>
          <ac:cxnSpMkLst>
            <pc:docMk/>
            <pc:sldMk cId="2004975211" sldId="257"/>
            <ac:cxnSpMk id="173" creationId="{19148C85-F240-4CB1-8E8D-2B6AB634D592}"/>
          </ac:cxnSpMkLst>
        </pc:cxnChg>
        <pc:cxnChg chg="mod">
          <ac:chgData name="Kieran Tait" userId="4b05e734-a66e-4324-8443-8f4233ad332f" providerId="ADAL" clId="{FF905868-4654-4EBC-96DA-E45A0AA87165}" dt="2022-01-11T20:07:21.024" v="774" actId="1076"/>
          <ac:cxnSpMkLst>
            <pc:docMk/>
            <pc:sldMk cId="2004975211" sldId="257"/>
            <ac:cxnSpMk id="174" creationId="{98C10CB7-4969-45B0-A3E1-EF921A3069E9}"/>
          </ac:cxnSpMkLst>
        </pc:cxnChg>
        <pc:cxnChg chg="mod">
          <ac:chgData name="Kieran Tait" userId="4b05e734-a66e-4324-8443-8f4233ad332f" providerId="ADAL" clId="{FF905868-4654-4EBC-96DA-E45A0AA87165}" dt="2022-01-11T20:07:21.024" v="774" actId="1076"/>
          <ac:cxnSpMkLst>
            <pc:docMk/>
            <pc:sldMk cId="2004975211" sldId="257"/>
            <ac:cxnSpMk id="178" creationId="{1FDCC011-C511-49B5-AA3C-3EE1C083BCE8}"/>
          </ac:cxnSpMkLst>
        </pc:cxnChg>
        <pc:cxnChg chg="mod">
          <ac:chgData name="Kieran Tait" userId="4b05e734-a66e-4324-8443-8f4233ad332f" providerId="ADAL" clId="{FF905868-4654-4EBC-96DA-E45A0AA87165}" dt="2022-01-11T20:07:21.024" v="774" actId="1076"/>
          <ac:cxnSpMkLst>
            <pc:docMk/>
            <pc:sldMk cId="2004975211" sldId="257"/>
            <ac:cxnSpMk id="180" creationId="{DD29E3F5-C90B-414D-91C1-5319AD67E36C}"/>
          </ac:cxnSpMkLst>
        </pc:cxnChg>
        <pc:cxnChg chg="mod">
          <ac:chgData name="Kieran Tait" userId="4b05e734-a66e-4324-8443-8f4233ad332f" providerId="ADAL" clId="{FF905868-4654-4EBC-96DA-E45A0AA87165}" dt="2022-01-11T20:07:21.024" v="774" actId="1076"/>
          <ac:cxnSpMkLst>
            <pc:docMk/>
            <pc:sldMk cId="2004975211" sldId="257"/>
            <ac:cxnSpMk id="181" creationId="{97271448-3919-49AA-A5D2-352BFD7DAC1E}"/>
          </ac:cxnSpMkLst>
        </pc:cxnChg>
        <pc:cxnChg chg="mod topLvl">
          <ac:chgData name="Kieran Tait" userId="4b05e734-a66e-4324-8443-8f4233ad332f" providerId="ADAL" clId="{FF905868-4654-4EBC-96DA-E45A0AA87165}" dt="2022-01-12T10:18:57.212" v="1395" actId="1076"/>
          <ac:cxnSpMkLst>
            <pc:docMk/>
            <pc:sldMk cId="2004975211" sldId="257"/>
            <ac:cxnSpMk id="187" creationId="{495D4DF8-8F47-4D7B-B893-3589A25420AD}"/>
          </ac:cxnSpMkLst>
        </pc:cxnChg>
        <pc:cxnChg chg="mod topLvl">
          <ac:chgData name="Kieran Tait" userId="4b05e734-a66e-4324-8443-8f4233ad332f" providerId="ADAL" clId="{FF905868-4654-4EBC-96DA-E45A0AA87165}" dt="2022-01-12T10:18:57.212" v="1395" actId="1076"/>
          <ac:cxnSpMkLst>
            <pc:docMk/>
            <pc:sldMk cId="2004975211" sldId="257"/>
            <ac:cxnSpMk id="188" creationId="{44B98B9F-972B-479C-A4BA-9B29FA2C84BD}"/>
          </ac:cxnSpMkLst>
        </pc:cxnChg>
        <pc:cxnChg chg="mod topLvl">
          <ac:chgData name="Kieran Tait" userId="4b05e734-a66e-4324-8443-8f4233ad332f" providerId="ADAL" clId="{FF905868-4654-4EBC-96DA-E45A0AA87165}" dt="2022-01-12T10:18:57.212" v="1395" actId="1076"/>
          <ac:cxnSpMkLst>
            <pc:docMk/>
            <pc:sldMk cId="2004975211" sldId="257"/>
            <ac:cxnSpMk id="189" creationId="{51AE51BD-36F4-4D34-8639-892552B2575C}"/>
          </ac:cxnSpMkLst>
        </pc:cxnChg>
        <pc:cxnChg chg="mod topLvl">
          <ac:chgData name="Kieran Tait" userId="4b05e734-a66e-4324-8443-8f4233ad332f" providerId="ADAL" clId="{FF905868-4654-4EBC-96DA-E45A0AA87165}" dt="2022-01-12T10:18:57.212" v="1395" actId="1076"/>
          <ac:cxnSpMkLst>
            <pc:docMk/>
            <pc:sldMk cId="2004975211" sldId="257"/>
            <ac:cxnSpMk id="193" creationId="{D1904A8B-1D71-423C-BD17-5B07FE1B9080}"/>
          </ac:cxnSpMkLst>
        </pc:cxnChg>
        <pc:cxnChg chg="add del mod topLvl">
          <ac:chgData name="Kieran Tait" userId="4b05e734-a66e-4324-8443-8f4233ad332f" providerId="ADAL" clId="{FF905868-4654-4EBC-96DA-E45A0AA87165}" dt="2022-01-12T10:19:48.025" v="1403" actId="478"/>
          <ac:cxnSpMkLst>
            <pc:docMk/>
            <pc:sldMk cId="2004975211" sldId="257"/>
            <ac:cxnSpMk id="195" creationId="{2F982491-03B3-4FFB-BAC0-5564964898C6}"/>
          </ac:cxnSpMkLst>
        </pc:cxnChg>
        <pc:cxnChg chg="mod topLvl">
          <ac:chgData name="Kieran Tait" userId="4b05e734-a66e-4324-8443-8f4233ad332f" providerId="ADAL" clId="{FF905868-4654-4EBC-96DA-E45A0AA87165}" dt="2022-01-12T10:18:57.212" v="1395" actId="1076"/>
          <ac:cxnSpMkLst>
            <pc:docMk/>
            <pc:sldMk cId="2004975211" sldId="257"/>
            <ac:cxnSpMk id="196" creationId="{245A03AA-5C3A-44E1-9616-5673261D019D}"/>
          </ac:cxnSpMkLst>
        </pc:cxnChg>
        <pc:cxnChg chg="mod topLvl">
          <ac:chgData name="Kieran Tait" userId="4b05e734-a66e-4324-8443-8f4233ad332f" providerId="ADAL" clId="{FF905868-4654-4EBC-96DA-E45A0AA87165}" dt="2022-01-12T10:18:57.212" v="1395" actId="1076"/>
          <ac:cxnSpMkLst>
            <pc:docMk/>
            <pc:sldMk cId="2004975211" sldId="257"/>
            <ac:cxnSpMk id="197" creationId="{131B27D5-9EC3-4845-AAC5-89B7831FFEDA}"/>
          </ac:cxnSpMkLst>
        </pc:cxnChg>
        <pc:cxnChg chg="del mod topLvl">
          <ac:chgData name="Kieran Tait" userId="4b05e734-a66e-4324-8443-8f4233ad332f" providerId="ADAL" clId="{FF905868-4654-4EBC-96DA-E45A0AA87165}" dt="2022-01-11T20:23:37.304" v="904" actId="478"/>
          <ac:cxnSpMkLst>
            <pc:docMk/>
            <pc:sldMk cId="2004975211" sldId="257"/>
            <ac:cxnSpMk id="211" creationId="{E655F93D-DFE1-49FF-A591-9B890C01EC35}"/>
          </ac:cxnSpMkLst>
        </pc:cxnChg>
        <pc:cxnChg chg="del mod topLvl">
          <ac:chgData name="Kieran Tait" userId="4b05e734-a66e-4324-8443-8f4233ad332f" providerId="ADAL" clId="{FF905868-4654-4EBC-96DA-E45A0AA87165}" dt="2022-01-11T20:19:12.641" v="868" actId="478"/>
          <ac:cxnSpMkLst>
            <pc:docMk/>
            <pc:sldMk cId="2004975211" sldId="257"/>
            <ac:cxnSpMk id="212" creationId="{326B267A-F167-4FE5-B5C1-55CEFAAED406}"/>
          </ac:cxnSpMkLst>
        </pc:cxnChg>
        <pc:cxnChg chg="del mod topLvl">
          <ac:chgData name="Kieran Tait" userId="4b05e734-a66e-4324-8443-8f4233ad332f" providerId="ADAL" clId="{FF905868-4654-4EBC-96DA-E45A0AA87165}" dt="2022-01-11T20:19:10.384" v="867" actId="478"/>
          <ac:cxnSpMkLst>
            <pc:docMk/>
            <pc:sldMk cId="2004975211" sldId="257"/>
            <ac:cxnSpMk id="213" creationId="{27BB2927-13A9-468F-9ABF-F00685DABD9D}"/>
          </ac:cxnSpMkLst>
        </pc:cxnChg>
        <pc:cxnChg chg="del mod topLvl">
          <ac:chgData name="Kieran Tait" userId="4b05e734-a66e-4324-8443-8f4233ad332f" providerId="ADAL" clId="{FF905868-4654-4EBC-96DA-E45A0AA87165}" dt="2022-01-11T20:18:17.754" v="864" actId="478"/>
          <ac:cxnSpMkLst>
            <pc:docMk/>
            <pc:sldMk cId="2004975211" sldId="257"/>
            <ac:cxnSpMk id="217" creationId="{549DF9D7-AFC1-42C3-ABB2-BB03E3576444}"/>
          </ac:cxnSpMkLst>
        </pc:cxnChg>
        <pc:cxnChg chg="mod topLvl">
          <ac:chgData name="Kieran Tait" userId="4b05e734-a66e-4324-8443-8f4233ad332f" providerId="ADAL" clId="{FF905868-4654-4EBC-96DA-E45A0AA87165}" dt="2022-01-12T10:18:15.930" v="1386" actId="165"/>
          <ac:cxnSpMkLst>
            <pc:docMk/>
            <pc:sldMk cId="2004975211" sldId="257"/>
            <ac:cxnSpMk id="219" creationId="{8CDF6F5E-6CA8-428D-BB7B-C54996E9D0A9}"/>
          </ac:cxnSpMkLst>
        </pc:cxnChg>
        <pc:cxnChg chg="mod topLvl">
          <ac:chgData name="Kieran Tait" userId="4b05e734-a66e-4324-8443-8f4233ad332f" providerId="ADAL" clId="{FF905868-4654-4EBC-96DA-E45A0AA87165}" dt="2022-01-12T10:18:15.930" v="1386" actId="165"/>
          <ac:cxnSpMkLst>
            <pc:docMk/>
            <pc:sldMk cId="2004975211" sldId="257"/>
            <ac:cxnSpMk id="220" creationId="{3FAF70C3-48DA-4F24-A89C-9F02C1E3F0BA}"/>
          </ac:cxnSpMkLst>
        </pc:cxnChg>
        <pc:cxnChg chg="mod topLvl">
          <ac:chgData name="Kieran Tait" userId="4b05e734-a66e-4324-8443-8f4233ad332f" providerId="ADAL" clId="{FF905868-4654-4EBC-96DA-E45A0AA87165}" dt="2022-01-12T10:18:15.930" v="1386" actId="165"/>
          <ac:cxnSpMkLst>
            <pc:docMk/>
            <pc:sldMk cId="2004975211" sldId="257"/>
            <ac:cxnSpMk id="221" creationId="{40AE76CB-BDB8-4BFC-86CD-C062893CBF9E}"/>
          </ac:cxnSpMkLst>
        </pc:cxnChg>
        <pc:cxnChg chg="add mod ord topLvl">
          <ac:chgData name="Kieran Tait" userId="4b05e734-a66e-4324-8443-8f4233ad332f" providerId="ADAL" clId="{FF905868-4654-4EBC-96DA-E45A0AA87165}" dt="2022-01-12T10:18:15.930" v="1386" actId="165"/>
          <ac:cxnSpMkLst>
            <pc:docMk/>
            <pc:sldMk cId="2004975211" sldId="257"/>
            <ac:cxnSpMk id="225" creationId="{33421861-3E98-4CB7-8E9C-791B986549E0}"/>
          </ac:cxnSpMkLst>
        </pc:cxnChg>
        <pc:cxnChg chg="add del mod">
          <ac:chgData name="Kieran Tait" userId="4b05e734-a66e-4324-8443-8f4233ad332f" providerId="ADAL" clId="{FF905868-4654-4EBC-96DA-E45A0AA87165}" dt="2022-01-11T20:24:27.267" v="920"/>
          <ac:cxnSpMkLst>
            <pc:docMk/>
            <pc:sldMk cId="2004975211" sldId="257"/>
            <ac:cxnSpMk id="242" creationId="{EE6EC324-C8C1-4245-8167-1391A92BA2A7}"/>
          </ac:cxnSpMkLst>
        </pc:cxnChg>
        <pc:cxnChg chg="add del mod">
          <ac:chgData name="Kieran Tait" userId="4b05e734-a66e-4324-8443-8f4233ad332f" providerId="ADAL" clId="{FF905868-4654-4EBC-96DA-E45A0AA87165}" dt="2022-01-11T20:24:24.345" v="914"/>
          <ac:cxnSpMkLst>
            <pc:docMk/>
            <pc:sldMk cId="2004975211" sldId="257"/>
            <ac:cxnSpMk id="246" creationId="{C7A8D785-12A2-413B-835E-5EA9652E2061}"/>
          </ac:cxnSpMkLst>
        </pc:cxnChg>
        <pc:cxnChg chg="add mod topLvl">
          <ac:chgData name="Kieran Tait" userId="4b05e734-a66e-4324-8443-8f4233ad332f" providerId="ADAL" clId="{FF905868-4654-4EBC-96DA-E45A0AA87165}" dt="2022-01-12T10:19:13.231" v="1396" actId="1076"/>
          <ac:cxnSpMkLst>
            <pc:docMk/>
            <pc:sldMk cId="2004975211" sldId="257"/>
            <ac:cxnSpMk id="2059" creationId="{680C1CAB-9B32-4EBE-B669-DD141008DF1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33ED-F456-4115-B0B6-6B9D54DD1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12977-9FA8-46E7-9742-6FA1276B6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E216-F8DE-47E3-A075-F67F61D5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E6B9-06D0-4AED-AE92-BB8E898841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8BBBC-27F9-4B16-B76B-FB351AFE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F9EB7-DDED-4429-99D1-A26FE4F9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C6FF-69C9-4F64-8FC4-F0CADB66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49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974A-A969-4C4E-8931-66DE6304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EAE4-3ACB-4B70-9BCF-FB65650B8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1FA0-3D1D-483B-9354-608C9171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E6B9-06D0-4AED-AE92-BB8E898841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6B721-6C1D-4C36-AF09-83E22C65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E03E-4701-4F87-93AD-D427B872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C6FF-69C9-4F64-8FC4-F0CADB66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1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54D40-012A-43E3-8ACC-92B0EDD9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D82-3ADA-4C6C-94DA-06421FB4E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ACC4D-9319-47A3-8ED8-57EEC991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E6B9-06D0-4AED-AE92-BB8E898841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128A5-1B90-47D9-9CE7-EE7EC8F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9284-2919-498F-B4AF-5008ABB1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C6FF-69C9-4F64-8FC4-F0CADB66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DB3D-16FC-4483-B881-D652D08B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A235-8DE8-4343-B1AD-5F8A7332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C82F-FB47-40A0-ACDD-CBF715C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E6B9-06D0-4AED-AE92-BB8E898841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4AE8-E1A5-46C0-AF45-0399AB15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36DA-2D83-47E3-94F6-9C0271D2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C6FF-69C9-4F64-8FC4-F0CADB66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8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ABE1-7496-4F9F-A1B5-1FC360A3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0A54-F484-42FC-892E-597169E0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DCA9-D64B-4291-942C-71CDC638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E6B9-06D0-4AED-AE92-BB8E898841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8E868-64D8-4117-AC84-D20C8318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21D5-BC65-486A-A3DB-9E9DDDB6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C6FF-69C9-4F64-8FC4-F0CADB66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36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354A-E724-44C3-B91E-D07B1D00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CFB5-D6E1-4E41-922F-B7DC26211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BACED-620D-47FE-A90E-C991037C4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6F443-AF6C-425D-B409-8E8E3138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E6B9-06D0-4AED-AE92-BB8E898841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0DBD4-BBEF-4443-B9D0-6F3C881C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45CAC-A93E-4D27-8AB5-F8788A70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C6FF-69C9-4F64-8FC4-F0CADB66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9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B4AB-54EA-4ACE-9DE7-1A21C6A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8524A-2306-489C-B127-FD9FB00E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B0E89-18AB-468B-A8EA-91850A347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98D68-1931-4D32-888E-13B7829D2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C3757-5456-47B5-B2D4-E598EBDDD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4DCFD-3998-4E91-BEBC-66FE3FC4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E6B9-06D0-4AED-AE92-BB8E898841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C2875-78DF-4B87-9708-D4C66ED8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2D792-E1D5-4ACB-9584-71FD2BCA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C6FF-69C9-4F64-8FC4-F0CADB66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02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E39F-82D0-4DF0-B715-E3F0022C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BAE1B-EEB0-4DF3-9601-9C31669D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E6B9-06D0-4AED-AE92-BB8E898841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C010E-BAC5-4E90-8D95-D0469EFC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305B2-684D-4CF9-BED7-FF5AF1C2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C6FF-69C9-4F64-8FC4-F0CADB66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2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46841-63B2-4F4A-8DB3-D62E2773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E6B9-06D0-4AED-AE92-BB8E898841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D0AA2-3E50-4D43-8347-6C8AD447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DC48D-BCFB-419B-B3A8-34968823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C6FF-69C9-4F64-8FC4-F0CADB66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3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AA6F-5AB9-4AFA-BD3A-A371BC6E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0539-4C7B-4962-8B03-49CEA929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26FDD-6361-41B5-8978-4661FE18F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663DF-EA0B-4293-B038-53B0F4C4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E6B9-06D0-4AED-AE92-BB8E898841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78300-832C-4550-AFC2-05E2A932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A0570-7DCB-43B0-8EFB-7C5D6634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C6FF-69C9-4F64-8FC4-F0CADB66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61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B085-35CB-49E1-BD4B-4A681C08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63296-1404-4431-A9B6-7460C2EA4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7ECB-CA83-460B-88B7-C312508C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DD82-8EE1-40BB-874B-136CB838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E6B9-06D0-4AED-AE92-BB8E898841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A149B-762F-4162-AC2C-AE509E82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10AD0-E7C6-4AB7-9335-71A007D0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C6FF-69C9-4F64-8FC4-F0CADB66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3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6F98B-2E6E-4CF8-B2E5-0814395E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A478-EB46-4219-AE12-AD8D4B5D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9947-5E92-44DE-9FF4-B4E434145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E6B9-06D0-4AED-AE92-BB8E898841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BEB7-7CD2-4DF6-AFC3-8852CF9E4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A64B4-072B-4A7D-847C-46514DD97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C6FF-69C9-4F64-8FC4-F0CADB66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49B6961D-5461-47C8-91A6-A9F501CE3E3B}"/>
              </a:ext>
            </a:extLst>
          </p:cNvPr>
          <p:cNvSpPr/>
          <p:nvPr/>
        </p:nvSpPr>
        <p:spPr>
          <a:xfrm rot="5400000">
            <a:off x="3723376" y="47153"/>
            <a:ext cx="900407" cy="169738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Arrow: Chevron 213">
            <a:extLst>
              <a:ext uri="{FF2B5EF4-FFF2-40B4-BE49-F238E27FC236}">
                <a16:creationId xmlns:a16="http://schemas.microsoft.com/office/drawing/2014/main" id="{AA61410A-28A1-41FC-A1EC-AEB2DA2E70D5}"/>
              </a:ext>
            </a:extLst>
          </p:cNvPr>
          <p:cNvSpPr/>
          <p:nvPr/>
        </p:nvSpPr>
        <p:spPr>
          <a:xfrm>
            <a:off x="3309407" y="448929"/>
            <a:ext cx="1712864" cy="900402"/>
          </a:xfrm>
          <a:prstGeom prst="chevron">
            <a:avLst>
              <a:gd name="adj" fmla="val 354461"/>
            </a:avLst>
          </a:prstGeom>
          <a:ln w="25400" cap="rnd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1247F8D-C807-4ADD-8904-25D6E976B8D3}"/>
              </a:ext>
            </a:extLst>
          </p:cNvPr>
          <p:cNvSpPr/>
          <p:nvPr/>
        </p:nvSpPr>
        <p:spPr>
          <a:xfrm>
            <a:off x="3260743" y="397965"/>
            <a:ext cx="77712" cy="99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CDF6F5E-6CA8-428D-BB7B-C54996E9D0A9}"/>
              </a:ext>
            </a:extLst>
          </p:cNvPr>
          <p:cNvCxnSpPr>
            <a:cxnSpLocks/>
          </p:cNvCxnSpPr>
          <p:nvPr/>
        </p:nvCxnSpPr>
        <p:spPr>
          <a:xfrm flipV="1">
            <a:off x="3758321" y="1281455"/>
            <a:ext cx="0" cy="210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FAF70C3-48DA-4F24-A89C-9F02C1E3F0BA}"/>
              </a:ext>
            </a:extLst>
          </p:cNvPr>
          <p:cNvCxnSpPr>
            <a:cxnSpLocks/>
          </p:cNvCxnSpPr>
          <p:nvPr/>
        </p:nvCxnSpPr>
        <p:spPr>
          <a:xfrm flipH="1" flipV="1">
            <a:off x="3758321" y="1419621"/>
            <a:ext cx="1291036" cy="1196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0AE76CB-BDB8-4BFC-86CD-C062893CBF9E}"/>
              </a:ext>
            </a:extLst>
          </p:cNvPr>
          <p:cNvCxnSpPr>
            <a:cxnSpLocks/>
          </p:cNvCxnSpPr>
          <p:nvPr/>
        </p:nvCxnSpPr>
        <p:spPr>
          <a:xfrm flipH="1" flipV="1">
            <a:off x="5050428" y="963232"/>
            <a:ext cx="1" cy="5291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Isosceles Triangle 206">
            <a:extLst>
              <a:ext uri="{FF2B5EF4-FFF2-40B4-BE49-F238E27FC236}">
                <a16:creationId xmlns:a16="http://schemas.microsoft.com/office/drawing/2014/main" id="{9D9105FC-BA0B-4C7A-88CB-AE95CAC03A09}"/>
              </a:ext>
            </a:extLst>
          </p:cNvPr>
          <p:cNvSpPr/>
          <p:nvPr/>
        </p:nvSpPr>
        <p:spPr>
          <a:xfrm rot="5400000">
            <a:off x="2439014" y="50441"/>
            <a:ext cx="900407" cy="169738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" name="Arrow: Chevron 214">
            <a:extLst>
              <a:ext uri="{FF2B5EF4-FFF2-40B4-BE49-F238E27FC236}">
                <a16:creationId xmlns:a16="http://schemas.microsoft.com/office/drawing/2014/main" id="{FFA74A50-1501-48A8-BD42-696D38A9F7D9}"/>
              </a:ext>
            </a:extLst>
          </p:cNvPr>
          <p:cNvSpPr/>
          <p:nvPr/>
        </p:nvSpPr>
        <p:spPr>
          <a:xfrm>
            <a:off x="2032786" y="448258"/>
            <a:ext cx="1712864" cy="900402"/>
          </a:xfrm>
          <a:prstGeom prst="chevron">
            <a:avLst>
              <a:gd name="adj" fmla="val 354461"/>
            </a:avLst>
          </a:prstGeom>
          <a:ln w="25400" cap="rnd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3B9C624-699D-4A8D-AC73-03DD8F569B9D}"/>
              </a:ext>
            </a:extLst>
          </p:cNvPr>
          <p:cNvSpPr/>
          <p:nvPr/>
        </p:nvSpPr>
        <p:spPr>
          <a:xfrm>
            <a:off x="1817835" y="344947"/>
            <a:ext cx="1182509" cy="176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B1D69FD8-C49A-41C0-B91D-B4A2D2213EEB}"/>
              </a:ext>
            </a:extLst>
          </p:cNvPr>
          <p:cNvSpPr/>
          <p:nvPr/>
        </p:nvSpPr>
        <p:spPr>
          <a:xfrm rot="5400000">
            <a:off x="661838" y="400154"/>
            <a:ext cx="900407" cy="169738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0027144-8225-4363-87CE-78E5EF3CEBC1}"/>
              </a:ext>
            </a:extLst>
          </p:cNvPr>
          <p:cNvSpPr/>
          <p:nvPr/>
        </p:nvSpPr>
        <p:spPr>
          <a:xfrm rot="5400000">
            <a:off x="675003" y="1164972"/>
            <a:ext cx="900407" cy="169738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A27E5E-A2DB-41F9-A956-E4E7BBB3ED33}"/>
              </a:ext>
            </a:extLst>
          </p:cNvPr>
          <p:cNvCxnSpPr>
            <a:cxnSpLocks/>
          </p:cNvCxnSpPr>
          <p:nvPr/>
        </p:nvCxnSpPr>
        <p:spPr>
          <a:xfrm>
            <a:off x="2413178" y="2006521"/>
            <a:ext cx="165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1FAAE5-259A-4502-9F9B-A02260079889}"/>
              </a:ext>
            </a:extLst>
          </p:cNvPr>
          <p:cNvCxnSpPr>
            <a:cxnSpLocks/>
          </p:cNvCxnSpPr>
          <p:nvPr/>
        </p:nvCxnSpPr>
        <p:spPr>
          <a:xfrm>
            <a:off x="2413178" y="1244213"/>
            <a:ext cx="165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02FFDB-F3F4-49E0-9CFA-02C05D86E5B6}"/>
              </a:ext>
            </a:extLst>
          </p:cNvPr>
          <p:cNvCxnSpPr>
            <a:cxnSpLocks/>
          </p:cNvCxnSpPr>
          <p:nvPr/>
        </p:nvCxnSpPr>
        <p:spPr>
          <a:xfrm flipV="1">
            <a:off x="2495760" y="1244213"/>
            <a:ext cx="0" cy="7681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row: Chevron 110">
            <a:extLst>
              <a:ext uri="{FF2B5EF4-FFF2-40B4-BE49-F238E27FC236}">
                <a16:creationId xmlns:a16="http://schemas.microsoft.com/office/drawing/2014/main" id="{C1D95D4B-C75B-448A-8945-EA782336718C}"/>
              </a:ext>
            </a:extLst>
          </p:cNvPr>
          <p:cNvSpPr/>
          <p:nvPr/>
        </p:nvSpPr>
        <p:spPr>
          <a:xfrm>
            <a:off x="271121" y="1563457"/>
            <a:ext cx="1712864" cy="900404"/>
          </a:xfrm>
          <a:prstGeom prst="chevron">
            <a:avLst>
              <a:gd name="adj" fmla="val 354461"/>
            </a:avLst>
          </a:prstGeom>
          <a:ln w="25400" cap="rnd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2B26A424-ED59-46F7-B9C9-DC9F84FA5C4D}"/>
              </a:ext>
            </a:extLst>
          </p:cNvPr>
          <p:cNvSpPr/>
          <p:nvPr/>
        </p:nvSpPr>
        <p:spPr>
          <a:xfrm>
            <a:off x="257956" y="798641"/>
            <a:ext cx="1712864" cy="900404"/>
          </a:xfrm>
          <a:prstGeom prst="chevron">
            <a:avLst>
              <a:gd name="adj" fmla="val 354461"/>
            </a:avLst>
          </a:prstGeom>
          <a:ln w="25400" cap="rnd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32F14EA-709F-4582-820C-E931327F21F1}"/>
              </a:ext>
            </a:extLst>
          </p:cNvPr>
          <p:cNvSpPr/>
          <p:nvPr/>
        </p:nvSpPr>
        <p:spPr>
          <a:xfrm>
            <a:off x="195714" y="764972"/>
            <a:ext cx="93966" cy="1760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680C1CAB-9B32-4EBE-B669-DD141008DF11}"/>
              </a:ext>
            </a:extLst>
          </p:cNvPr>
          <p:cNvCxnSpPr>
            <a:cxnSpLocks/>
          </p:cNvCxnSpPr>
          <p:nvPr/>
        </p:nvCxnSpPr>
        <p:spPr>
          <a:xfrm>
            <a:off x="520513" y="872570"/>
            <a:ext cx="0" cy="152829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C35FE6-CD2D-45C5-BC22-A5E5FDCEF50C}"/>
              </a:ext>
            </a:extLst>
          </p:cNvPr>
          <p:cNvSpPr/>
          <p:nvPr/>
        </p:nvSpPr>
        <p:spPr>
          <a:xfrm>
            <a:off x="198805" y="1529787"/>
            <a:ext cx="77712" cy="995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A6B398-2C1D-43AF-B049-1D5A851BBA90}"/>
              </a:ext>
            </a:extLst>
          </p:cNvPr>
          <p:cNvCxnSpPr>
            <a:cxnSpLocks/>
          </p:cNvCxnSpPr>
          <p:nvPr/>
        </p:nvCxnSpPr>
        <p:spPr>
          <a:xfrm flipV="1">
            <a:off x="520513" y="2445716"/>
            <a:ext cx="0" cy="133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06E605C-75FE-4734-A301-079A1906AB2C}"/>
              </a:ext>
            </a:extLst>
          </p:cNvPr>
          <p:cNvCxnSpPr>
            <a:cxnSpLocks/>
          </p:cNvCxnSpPr>
          <p:nvPr/>
        </p:nvCxnSpPr>
        <p:spPr>
          <a:xfrm flipH="1" flipV="1">
            <a:off x="520515" y="2525541"/>
            <a:ext cx="1473985" cy="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B861DCA-3323-4424-9F4C-ABC864733961}"/>
              </a:ext>
            </a:extLst>
          </p:cNvPr>
          <p:cNvCxnSpPr>
            <a:cxnSpLocks/>
          </p:cNvCxnSpPr>
          <p:nvPr/>
        </p:nvCxnSpPr>
        <p:spPr>
          <a:xfrm flipH="1" flipV="1">
            <a:off x="1994500" y="2105502"/>
            <a:ext cx="3953" cy="471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C3FB196-5AD3-4AEC-93D1-98E076F506E7}"/>
              </a:ext>
            </a:extLst>
          </p:cNvPr>
          <p:cNvSpPr txBox="1"/>
          <p:nvPr/>
        </p:nvSpPr>
        <p:spPr>
          <a:xfrm>
            <a:off x="2488335" y="1497463"/>
            <a:ext cx="423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ngsana New" panose="020B0502040204020203" pitchFamily="18" charset="-34"/>
                <a:cs typeface="Angsana New" panose="020B0502040204020203" pitchFamily="18" charset="-34"/>
              </a:rPr>
              <a:t>5 NM</a:t>
            </a:r>
            <a:endParaRPr lang="en-GB" sz="11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F9C81AB-13DF-4321-98FA-D427938921A2}"/>
              </a:ext>
            </a:extLst>
          </p:cNvPr>
          <p:cNvSpPr txBox="1"/>
          <p:nvPr/>
        </p:nvSpPr>
        <p:spPr>
          <a:xfrm>
            <a:off x="789509" y="2559214"/>
            <a:ext cx="1040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ngsana New" panose="02020603050405020304" pitchFamily="18" charset="-34"/>
                <a:cs typeface="Angsana New" panose="02020603050405020304" pitchFamily="18" charset="-34"/>
              </a:rPr>
              <a:t>500–1,000 NM (1–2 h)</a:t>
            </a:r>
            <a:endParaRPr lang="en-GB" sz="11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6936E1FA-47A4-46CD-AD88-ACFA62A6D5DF}"/>
              </a:ext>
            </a:extLst>
          </p:cNvPr>
          <p:cNvSpPr/>
          <p:nvPr/>
        </p:nvSpPr>
        <p:spPr>
          <a:xfrm rot="5400000">
            <a:off x="3665162" y="1426931"/>
            <a:ext cx="499845" cy="169738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E3629AC3-E16F-46D3-9A95-411C38F468F8}"/>
              </a:ext>
            </a:extLst>
          </p:cNvPr>
          <p:cNvSpPr/>
          <p:nvPr/>
        </p:nvSpPr>
        <p:spPr>
          <a:xfrm rot="5400000">
            <a:off x="3661209" y="1847345"/>
            <a:ext cx="499845" cy="169738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95D4DF8-8F47-4D7B-B893-3589A25420AD}"/>
              </a:ext>
            </a:extLst>
          </p:cNvPr>
          <p:cNvCxnSpPr>
            <a:cxnSpLocks/>
          </p:cNvCxnSpPr>
          <p:nvPr/>
        </p:nvCxnSpPr>
        <p:spPr>
          <a:xfrm>
            <a:off x="5222145" y="2683850"/>
            <a:ext cx="165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B98B9F-972B-479C-A4BA-9B29FA2C84BD}"/>
              </a:ext>
            </a:extLst>
          </p:cNvPr>
          <p:cNvCxnSpPr>
            <a:cxnSpLocks/>
          </p:cNvCxnSpPr>
          <p:nvPr/>
        </p:nvCxnSpPr>
        <p:spPr>
          <a:xfrm>
            <a:off x="5222145" y="2255900"/>
            <a:ext cx="165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1AE51BD-36F4-4D34-8639-892552B2575C}"/>
              </a:ext>
            </a:extLst>
          </p:cNvPr>
          <p:cNvCxnSpPr>
            <a:cxnSpLocks/>
          </p:cNvCxnSpPr>
          <p:nvPr/>
        </p:nvCxnSpPr>
        <p:spPr>
          <a:xfrm flipV="1">
            <a:off x="5304727" y="2255900"/>
            <a:ext cx="0" cy="427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Arrow: Chevron 189">
            <a:extLst>
              <a:ext uri="{FF2B5EF4-FFF2-40B4-BE49-F238E27FC236}">
                <a16:creationId xmlns:a16="http://schemas.microsoft.com/office/drawing/2014/main" id="{68D79A6B-5298-4108-AF11-8985B962C063}"/>
              </a:ext>
            </a:extLst>
          </p:cNvPr>
          <p:cNvSpPr/>
          <p:nvPr/>
        </p:nvSpPr>
        <p:spPr>
          <a:xfrm>
            <a:off x="3057046" y="2446112"/>
            <a:ext cx="1712864" cy="499843"/>
          </a:xfrm>
          <a:prstGeom prst="chevron">
            <a:avLst>
              <a:gd name="adj" fmla="val 342680"/>
            </a:avLst>
          </a:prstGeom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1" name="Arrow: Chevron 190">
            <a:extLst>
              <a:ext uri="{FF2B5EF4-FFF2-40B4-BE49-F238E27FC236}">
                <a16:creationId xmlns:a16="http://schemas.microsoft.com/office/drawing/2014/main" id="{2C0D4705-77BA-44F9-867C-76E63DD26FA1}"/>
              </a:ext>
            </a:extLst>
          </p:cNvPr>
          <p:cNvSpPr/>
          <p:nvPr/>
        </p:nvSpPr>
        <p:spPr>
          <a:xfrm>
            <a:off x="3060999" y="2025700"/>
            <a:ext cx="1712864" cy="499843"/>
          </a:xfrm>
          <a:prstGeom prst="chevron">
            <a:avLst>
              <a:gd name="adj" fmla="val 354461"/>
            </a:avLst>
          </a:prstGeom>
          <a:ln w="25400" cap="rnd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87BBDD-7D5E-4718-9199-6BF2F3F8A5D0}"/>
              </a:ext>
            </a:extLst>
          </p:cNvPr>
          <p:cNvSpPr/>
          <p:nvPr/>
        </p:nvSpPr>
        <p:spPr>
          <a:xfrm>
            <a:off x="2988019" y="1960274"/>
            <a:ext cx="82024" cy="104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1904A8B-1D71-423C-BD17-5B07FE1B9080}"/>
              </a:ext>
            </a:extLst>
          </p:cNvPr>
          <p:cNvCxnSpPr>
            <a:cxnSpLocks/>
          </p:cNvCxnSpPr>
          <p:nvPr/>
        </p:nvCxnSpPr>
        <p:spPr>
          <a:xfrm>
            <a:off x="3306438" y="2062578"/>
            <a:ext cx="0" cy="8484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F982491-03B3-4FFB-BAC0-5564964898C6}"/>
              </a:ext>
            </a:extLst>
          </p:cNvPr>
          <p:cNvCxnSpPr>
            <a:cxnSpLocks/>
          </p:cNvCxnSpPr>
          <p:nvPr/>
        </p:nvCxnSpPr>
        <p:spPr>
          <a:xfrm flipV="1">
            <a:off x="3306438" y="2967530"/>
            <a:ext cx="0" cy="12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45A03AA-5C3A-44E1-9616-5673261D019D}"/>
              </a:ext>
            </a:extLst>
          </p:cNvPr>
          <p:cNvCxnSpPr>
            <a:cxnSpLocks/>
          </p:cNvCxnSpPr>
          <p:nvPr/>
        </p:nvCxnSpPr>
        <p:spPr>
          <a:xfrm flipH="1">
            <a:off x="3306439" y="3042588"/>
            <a:ext cx="1513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31B27D5-9EC3-4845-AAC5-89B7831FFEDA}"/>
              </a:ext>
            </a:extLst>
          </p:cNvPr>
          <p:cNvCxnSpPr>
            <a:cxnSpLocks/>
          </p:cNvCxnSpPr>
          <p:nvPr/>
        </p:nvCxnSpPr>
        <p:spPr>
          <a:xfrm flipV="1">
            <a:off x="4819679" y="2743950"/>
            <a:ext cx="0" cy="334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F8968F85-D5E4-43E2-A952-8143759AC404}"/>
              </a:ext>
            </a:extLst>
          </p:cNvPr>
          <p:cNvSpPr txBox="1"/>
          <p:nvPr/>
        </p:nvSpPr>
        <p:spPr>
          <a:xfrm>
            <a:off x="5347210" y="2328700"/>
            <a:ext cx="518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ngsana New" panose="020B0502040204020203" pitchFamily="18" charset="-34"/>
                <a:cs typeface="Angsana New" panose="020B0502040204020203" pitchFamily="18" charset="-34"/>
              </a:rPr>
              <a:t>1,000 ft</a:t>
            </a:r>
            <a:endParaRPr lang="en-GB" sz="11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224" name="Flowchart: Stored Data 223">
            <a:extLst>
              <a:ext uri="{FF2B5EF4-FFF2-40B4-BE49-F238E27FC236}">
                <a16:creationId xmlns:a16="http://schemas.microsoft.com/office/drawing/2014/main" id="{1C4DB15B-215C-4212-B0FA-668D23E08ED7}"/>
              </a:ext>
            </a:extLst>
          </p:cNvPr>
          <p:cNvSpPr/>
          <p:nvPr/>
        </p:nvSpPr>
        <p:spPr>
          <a:xfrm rot="10800000">
            <a:off x="5003096" y="878659"/>
            <a:ext cx="135140" cy="45720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6" name="Flowchart: Stored Data 255">
            <a:extLst>
              <a:ext uri="{FF2B5EF4-FFF2-40B4-BE49-F238E27FC236}">
                <a16:creationId xmlns:a16="http://schemas.microsoft.com/office/drawing/2014/main" id="{DC24B12C-E95C-4BBF-ABA4-C83D4247EAB7}"/>
              </a:ext>
            </a:extLst>
          </p:cNvPr>
          <p:cNvSpPr/>
          <p:nvPr/>
        </p:nvSpPr>
        <p:spPr>
          <a:xfrm rot="10800000">
            <a:off x="3710921" y="876561"/>
            <a:ext cx="135140" cy="45720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0" name="Picture 2" descr="Airplane Svg Png Icon Free Download (#432524) - OnlineWebFonts.COM">
            <a:extLst>
              <a:ext uri="{FF2B5EF4-FFF2-40B4-BE49-F238E27FC236}">
                <a16:creationId xmlns:a16="http://schemas.microsoft.com/office/drawing/2014/main" id="{26FD9150-6322-43D7-8D09-C211EC6D6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586" y="760444"/>
            <a:ext cx="315982" cy="2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 descr="Airplane Svg Png Icon Free Download (#432524) - OnlineWebFonts.COM">
            <a:extLst>
              <a:ext uri="{FF2B5EF4-FFF2-40B4-BE49-F238E27FC236}">
                <a16:creationId xmlns:a16="http://schemas.microsoft.com/office/drawing/2014/main" id="{089FEA44-1B08-4B04-A8B5-A0C21B7F0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99" y="760533"/>
            <a:ext cx="315982" cy="2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Flowchart: Stored Data 261">
            <a:extLst>
              <a:ext uri="{FF2B5EF4-FFF2-40B4-BE49-F238E27FC236}">
                <a16:creationId xmlns:a16="http://schemas.microsoft.com/office/drawing/2014/main" id="{0D22F75D-F02C-424B-B078-5A537138B577}"/>
              </a:ext>
            </a:extLst>
          </p:cNvPr>
          <p:cNvSpPr/>
          <p:nvPr/>
        </p:nvSpPr>
        <p:spPr>
          <a:xfrm rot="10800000">
            <a:off x="1950089" y="1990798"/>
            <a:ext cx="135140" cy="45720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3" name="Flowchart: Stored Data 262">
            <a:extLst>
              <a:ext uri="{FF2B5EF4-FFF2-40B4-BE49-F238E27FC236}">
                <a16:creationId xmlns:a16="http://schemas.microsoft.com/office/drawing/2014/main" id="{B825E2C2-92CA-43FF-9AC2-812A80CBCE70}"/>
              </a:ext>
            </a:extLst>
          </p:cNvPr>
          <p:cNvSpPr/>
          <p:nvPr/>
        </p:nvSpPr>
        <p:spPr>
          <a:xfrm rot="10800000">
            <a:off x="1938977" y="1225984"/>
            <a:ext cx="135140" cy="45720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2" descr="Airplane Svg Png Icon Free Download (#432524) - OnlineWebFonts.COM">
            <a:extLst>
              <a:ext uri="{FF2B5EF4-FFF2-40B4-BE49-F238E27FC236}">
                <a16:creationId xmlns:a16="http://schemas.microsoft.com/office/drawing/2014/main" id="{35809B22-B5DE-4DDB-8A5E-46FC0804C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15" y="1106966"/>
            <a:ext cx="315982" cy="2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irplane Svg Png Icon Free Download (#432524) - OnlineWebFonts.COM">
            <a:extLst>
              <a:ext uri="{FF2B5EF4-FFF2-40B4-BE49-F238E27FC236}">
                <a16:creationId xmlns:a16="http://schemas.microsoft.com/office/drawing/2014/main" id="{2AE4A45E-AB1B-40B9-955A-700BCBADD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08" y="1868586"/>
            <a:ext cx="315982" cy="2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4D34C1D1-0D89-4FE6-8C8D-D8AFFF70DDD5}"/>
              </a:ext>
            </a:extLst>
          </p:cNvPr>
          <p:cNvSpPr txBox="1"/>
          <p:nvPr/>
        </p:nvSpPr>
        <p:spPr>
          <a:xfrm>
            <a:off x="3680630" y="1752899"/>
            <a:ext cx="8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gsana New" panose="020B0502040204020203" pitchFamily="18" charset="-34"/>
                <a:cs typeface="Angsana New" panose="020B0502040204020203" pitchFamily="18" charset="-34"/>
              </a:rPr>
              <a:t>VERTICAL</a:t>
            </a:r>
            <a:endParaRPr lang="en-GB" sz="14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AAE55B54-BB0C-4E6E-9182-3F71F00B592A}"/>
              </a:ext>
            </a:extLst>
          </p:cNvPr>
          <p:cNvSpPr txBox="1"/>
          <p:nvPr/>
        </p:nvSpPr>
        <p:spPr>
          <a:xfrm>
            <a:off x="848288" y="564793"/>
            <a:ext cx="886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gsana New" panose="020B0502040204020203" pitchFamily="18" charset="-34"/>
                <a:cs typeface="Angsana New" panose="020B0502040204020203" pitchFamily="18" charset="-34"/>
              </a:rPr>
              <a:t>LATERAL</a:t>
            </a:r>
            <a:endParaRPr lang="en-GB" sz="14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38B69F4-BC9F-40AE-9FE7-4F75759D4F07}"/>
              </a:ext>
            </a:extLst>
          </p:cNvPr>
          <p:cNvSpPr txBox="1"/>
          <p:nvPr/>
        </p:nvSpPr>
        <p:spPr>
          <a:xfrm>
            <a:off x="3536882" y="115594"/>
            <a:ext cx="1283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gsana New" panose="020B0502040204020203" pitchFamily="18" charset="-34"/>
                <a:cs typeface="Angsana New" panose="020B0502040204020203" pitchFamily="18" charset="-34"/>
              </a:rPr>
              <a:t>LONGITUDINAL</a:t>
            </a:r>
            <a:endParaRPr lang="en-GB" sz="14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3421861-3E98-4CB7-8E9C-791B986549E0}"/>
              </a:ext>
            </a:extLst>
          </p:cNvPr>
          <p:cNvCxnSpPr>
            <a:cxnSpLocks/>
          </p:cNvCxnSpPr>
          <p:nvPr/>
        </p:nvCxnSpPr>
        <p:spPr>
          <a:xfrm>
            <a:off x="3758321" y="562828"/>
            <a:ext cx="0" cy="6604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lowchart: Stored Data 270">
            <a:extLst>
              <a:ext uri="{FF2B5EF4-FFF2-40B4-BE49-F238E27FC236}">
                <a16:creationId xmlns:a16="http://schemas.microsoft.com/office/drawing/2014/main" id="{72705194-5CE0-4D0F-88C8-23098D391175}"/>
              </a:ext>
            </a:extLst>
          </p:cNvPr>
          <p:cNvSpPr/>
          <p:nvPr/>
        </p:nvSpPr>
        <p:spPr>
          <a:xfrm rot="10800000">
            <a:off x="4755510" y="2252761"/>
            <a:ext cx="135140" cy="45720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3" name="Flowchart: Stored Data 272">
            <a:extLst>
              <a:ext uri="{FF2B5EF4-FFF2-40B4-BE49-F238E27FC236}">
                <a16:creationId xmlns:a16="http://schemas.microsoft.com/office/drawing/2014/main" id="{A3D0ABD2-4631-4E41-8C2E-9DFDB4534935}"/>
              </a:ext>
            </a:extLst>
          </p:cNvPr>
          <p:cNvSpPr/>
          <p:nvPr/>
        </p:nvSpPr>
        <p:spPr>
          <a:xfrm rot="10800000">
            <a:off x="4750314" y="2669853"/>
            <a:ext cx="174437" cy="52026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6" name="Picture 10" descr="Pin by 仁杰 張 on Circuit ideas | Airplane icon, Computer icon, Plane icon">
            <a:extLst>
              <a:ext uri="{FF2B5EF4-FFF2-40B4-BE49-F238E27FC236}">
                <a16:creationId xmlns:a16="http://schemas.microsoft.com/office/drawing/2014/main" id="{CDA90720-F410-40F8-9BC1-7727E24F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4927">
            <a:off x="4762181" y="2526650"/>
            <a:ext cx="446803" cy="3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0" descr="Pin by 仁杰 張 on Circuit ideas | Airplane icon, Computer icon, Plane icon">
            <a:extLst>
              <a:ext uri="{FF2B5EF4-FFF2-40B4-BE49-F238E27FC236}">
                <a16:creationId xmlns:a16="http://schemas.microsoft.com/office/drawing/2014/main" id="{F6DCF193-8E9B-4664-AE2E-CE06481F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4927">
            <a:off x="4758057" y="2116287"/>
            <a:ext cx="446803" cy="3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" name="TextBox 286">
            <a:extLst>
              <a:ext uri="{FF2B5EF4-FFF2-40B4-BE49-F238E27FC236}">
                <a16:creationId xmlns:a16="http://schemas.microsoft.com/office/drawing/2014/main" id="{C5C52030-6686-4C99-92C5-95EC0ED31804}"/>
              </a:ext>
            </a:extLst>
          </p:cNvPr>
          <p:cNvSpPr txBox="1"/>
          <p:nvPr/>
        </p:nvSpPr>
        <p:spPr>
          <a:xfrm>
            <a:off x="4034970" y="1429360"/>
            <a:ext cx="766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ngsana New" panose="020B0502040204020203" pitchFamily="18" charset="-34"/>
                <a:cs typeface="Angsana New" panose="020B0502040204020203" pitchFamily="18" charset="-34"/>
              </a:rPr>
              <a:t>20 NM (2 min) </a:t>
            </a:r>
            <a:endParaRPr lang="en-GB" sz="11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8F02A3F-AF0F-40BA-9D00-0F77BBA317E2}"/>
              </a:ext>
            </a:extLst>
          </p:cNvPr>
          <p:cNvSpPr txBox="1"/>
          <p:nvPr/>
        </p:nvSpPr>
        <p:spPr>
          <a:xfrm>
            <a:off x="3491160" y="3068213"/>
            <a:ext cx="1328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ngsana New" panose="02020603050405020304" pitchFamily="18" charset="-34"/>
                <a:cs typeface="Angsana New" panose="02020603050405020304" pitchFamily="18" charset="-34"/>
              </a:rPr>
              <a:t>5,000–8,000 NM (10–15 h)</a:t>
            </a:r>
            <a:endParaRPr lang="en-GB" sz="11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497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Kieran Tait</dc:creator>
  <cp:lastModifiedBy>Kieran Tait</cp:lastModifiedBy>
  <cp:revision>1</cp:revision>
  <dcterms:created xsi:type="dcterms:W3CDTF">2022-01-10T16:52:39Z</dcterms:created>
  <dcterms:modified xsi:type="dcterms:W3CDTF">2022-01-12T10:29:42Z</dcterms:modified>
</cp:coreProperties>
</file>