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82" r:id="rId2"/>
    <p:sldId id="27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CFE"/>
    <a:srgbClr val="80B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14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2233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07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2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図形グループ 266"/>
          <p:cNvGrpSpPr/>
          <p:nvPr/>
        </p:nvGrpSpPr>
        <p:grpSpPr>
          <a:xfrm>
            <a:off x="357495" y="992940"/>
            <a:ext cx="8367405" cy="5186044"/>
            <a:chOff x="357495" y="992940"/>
            <a:chExt cx="8367405" cy="5186044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87" name="L 字 86"/>
            <p:cNvSpPr/>
            <p:nvPr/>
          </p:nvSpPr>
          <p:spPr>
            <a:xfrm>
              <a:off x="357495" y="1510039"/>
              <a:ext cx="8367405" cy="4320000"/>
            </a:xfrm>
            <a:prstGeom prst="corner">
              <a:avLst>
                <a:gd name="adj1" fmla="val 58730"/>
                <a:gd name="adj2" fmla="val 7320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対角する 2 つの角を丸めた四角形 87"/>
            <p:cNvSpPr/>
            <p:nvPr/>
          </p:nvSpPr>
          <p:spPr>
            <a:xfrm>
              <a:off x="4910500" y="1913034"/>
              <a:ext cx="2832420" cy="908931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sz="1800" dirty="0">
                  <a:solidFill>
                    <a:schemeClr val="tx1"/>
                  </a:solidFill>
                </a:rPr>
                <a:t>External </a:t>
              </a:r>
              <a:r>
                <a:rPr kumimoji="1" lang="en-US" altLang="ja-JP" sz="1800" dirty="0" err="1">
                  <a:solidFill>
                    <a:schemeClr val="tx1"/>
                  </a:solidFill>
                </a:rPr>
                <a:t>Loadbalancer</a:t>
              </a:r>
              <a:r>
                <a:rPr kumimoji="1" lang="en-US" altLang="ja-JP" sz="1800" dirty="0">
                  <a:solidFill>
                    <a:schemeClr val="tx1"/>
                  </a:solidFill>
                </a:rPr>
                <a:t> by Cloud Providers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/>
            <p:cNvCxnSpPr>
              <a:stCxn id="95" idx="3"/>
              <a:endCxn id="88" idx="2"/>
            </p:cNvCxnSpPr>
            <p:nvPr/>
          </p:nvCxnSpPr>
          <p:spPr>
            <a:xfrm flipV="1">
              <a:off x="3165733" y="2367500"/>
              <a:ext cx="1744767" cy="5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442137" y="2033485"/>
              <a:ext cx="122111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630994" y="5901985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16" name="曲線コネクタ 115"/>
            <p:cNvCxnSpPr>
              <a:stCxn id="88" idx="1"/>
              <a:endCxn id="23" idx="0"/>
            </p:cNvCxnSpPr>
            <p:nvPr/>
          </p:nvCxnSpPr>
          <p:spPr>
            <a:xfrm rot="5400000">
              <a:off x="3645478" y="1314899"/>
              <a:ext cx="1174166" cy="418829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8" idx="1"/>
              <a:endCxn id="208" idx="0"/>
            </p:cNvCxnSpPr>
            <p:nvPr/>
          </p:nvCxnSpPr>
          <p:spPr>
            <a:xfrm rot="5400000">
              <a:off x="4959211" y="2630556"/>
              <a:ext cx="1176091" cy="155890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8" idx="1"/>
              <a:endCxn id="223" idx="0"/>
            </p:cNvCxnSpPr>
            <p:nvPr/>
          </p:nvCxnSpPr>
          <p:spPr>
            <a:xfrm rot="16200000" flipH="1">
              <a:off x="6419262" y="2729413"/>
              <a:ext cx="1174166" cy="135927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>
              <a:stCxn id="140" idx="2"/>
              <a:endCxn id="88" idx="3"/>
            </p:cNvCxnSpPr>
            <p:nvPr/>
          </p:nvCxnSpPr>
          <p:spPr>
            <a:xfrm>
              <a:off x="6326710" y="1277103"/>
              <a:ext cx="0" cy="635931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267814" y="1000104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289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 (iptables)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289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 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  <a:sym typeface="Wingdings"/>
                  </a:rPr>
                  <a:t>(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031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 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  <a:sym typeface="Wingdings"/>
                  </a:rPr>
                  <a:t>(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</p:grpSp>
      <p:cxnSp>
        <p:nvCxnSpPr>
          <p:cNvPr id="68" name="曲線コネクタ 67"/>
          <p:cNvCxnSpPr>
            <a:stCxn id="23" idx="2"/>
            <a:endCxn id="5" idx="0"/>
          </p:cNvCxnSpPr>
          <p:nvPr/>
        </p:nvCxnSpPr>
        <p:spPr>
          <a:xfrm rot="5400000">
            <a:off x="1577126" y="3855738"/>
            <a:ext cx="125286" cy="997284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線コネクタ 70"/>
          <p:cNvCxnSpPr>
            <a:stCxn id="23" idx="2"/>
            <a:endCxn id="180" idx="0"/>
          </p:cNvCxnSpPr>
          <p:nvPr/>
        </p:nvCxnSpPr>
        <p:spPr>
          <a:xfrm rot="16200000" flipH="1">
            <a:off x="2172168" y="4257980"/>
            <a:ext cx="129763" cy="19727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23" idx="2"/>
            <a:endCxn id="215" idx="0"/>
          </p:cNvCxnSpPr>
          <p:nvPr/>
        </p:nvCxnSpPr>
        <p:spPr>
          <a:xfrm rot="16200000" flipH="1">
            <a:off x="2890859" y="3539289"/>
            <a:ext cx="127211" cy="163210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76"/>
          <p:cNvCxnSpPr>
            <a:stCxn id="23" idx="2"/>
            <a:endCxn id="211" idx="0"/>
          </p:cNvCxnSpPr>
          <p:nvPr/>
        </p:nvCxnSpPr>
        <p:spPr>
          <a:xfrm rot="16200000" flipH="1">
            <a:off x="3485900" y="2944248"/>
            <a:ext cx="131688" cy="282666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/>
          <p:cNvCxnSpPr>
            <a:stCxn id="23" idx="2"/>
            <a:endCxn id="230" idx="0"/>
          </p:cNvCxnSpPr>
          <p:nvPr/>
        </p:nvCxnSpPr>
        <p:spPr>
          <a:xfrm rot="16200000" flipH="1">
            <a:off x="4350910" y="2079237"/>
            <a:ext cx="125286" cy="4550285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線コネクタ 82"/>
          <p:cNvCxnSpPr>
            <a:stCxn id="23" idx="2"/>
            <a:endCxn id="226" idx="0"/>
          </p:cNvCxnSpPr>
          <p:nvPr/>
        </p:nvCxnSpPr>
        <p:spPr>
          <a:xfrm rot="16200000" flipH="1">
            <a:off x="4945952" y="1484195"/>
            <a:ext cx="129763" cy="5744845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377495" y="583493"/>
            <a:ext cx="8395976" cy="5724081"/>
            <a:chOff x="348919" y="426327"/>
            <a:chExt cx="8395976" cy="572408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90" name="直線矢印コネクタ 89"/>
            <p:cNvCxnSpPr>
              <a:stCxn id="95" idx="3"/>
              <a:endCxn id="85" idx="1"/>
            </p:cNvCxnSpPr>
            <p:nvPr/>
          </p:nvCxnSpPr>
          <p:spPr>
            <a:xfrm>
              <a:off x="3165733" y="2372958"/>
              <a:ext cx="949076" cy="345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740944" y="5873409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38" name="直線矢印コネクタ 137"/>
            <p:cNvCxnSpPr>
              <a:stCxn id="140" idx="2"/>
              <a:endCxn id="96" idx="0"/>
            </p:cNvCxnSpPr>
            <p:nvPr/>
          </p:nvCxnSpPr>
          <p:spPr>
            <a:xfrm>
              <a:off x="6125024" y="703326"/>
              <a:ext cx="1" cy="326490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066128" y="42632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289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60916" y="4707010"/>
                <a:ext cx="674781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 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289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860915" y="4707331"/>
                <a:ext cx="623735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031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860915" y="4707331"/>
                <a:ext cx="62289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sp>
          <p:nvSpPr>
            <p:cNvPr id="2" name="正方形/長方形 1"/>
            <p:cNvSpPr/>
            <p:nvPr/>
          </p:nvSpPr>
          <p:spPr>
            <a:xfrm>
              <a:off x="348919" y="1371382"/>
              <a:ext cx="8367404" cy="441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4042844" y="1573422"/>
              <a:ext cx="1757930" cy="1644668"/>
              <a:chOff x="3789947" y="1275048"/>
              <a:chExt cx="1757930" cy="1644668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3862660" y="1315392"/>
                <a:ext cx="5498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>
                    <a:latin typeface="Arial Narrow" charset="0"/>
                    <a:ea typeface="Arial Narrow" charset="0"/>
                    <a:cs typeface="Arial Narrow" charset="0"/>
                  </a:rPr>
                  <a:t>nodeX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96" name="角丸四角形 95"/>
            <p:cNvSpPr/>
            <p:nvPr/>
          </p:nvSpPr>
          <p:spPr>
            <a:xfrm>
              <a:off x="5278052" y="1029816"/>
              <a:ext cx="1693945" cy="2956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80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External Gateway</a:t>
              </a:r>
              <a:endParaRPr kumimoji="1" lang="ja-JP" altLang="en-US" sz="18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cxnSp>
          <p:nvCxnSpPr>
            <p:cNvPr id="98" name="曲線コネクタ 97"/>
            <p:cNvCxnSpPr>
              <a:stCxn id="96" idx="2"/>
              <a:endCxn id="85" idx="0"/>
            </p:cNvCxnSpPr>
            <p:nvPr/>
          </p:nvCxnSpPr>
          <p:spPr>
            <a:xfrm rot="5400000">
              <a:off x="4925673" y="1170170"/>
              <a:ext cx="1044100" cy="135460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図形グループ 98"/>
            <p:cNvGrpSpPr/>
            <p:nvPr/>
          </p:nvGrpSpPr>
          <p:grpSpPr>
            <a:xfrm>
              <a:off x="6559297" y="1545996"/>
              <a:ext cx="1757930" cy="1644668"/>
              <a:chOff x="3789947" y="1275048"/>
              <a:chExt cx="1757930" cy="1644668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862660" y="1315392"/>
                <a:ext cx="5498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>
                    <a:latin typeface="Arial Narrow" charset="0"/>
                    <a:ea typeface="Arial Narrow" charset="0"/>
                    <a:cs typeface="Arial Narrow" charset="0"/>
                  </a:rPr>
                  <a:t>nodeY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8" name="角丸四角形 107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109" name="直線矢印コネクタ 108"/>
            <p:cNvCxnSpPr>
              <a:stCxn id="95" idx="3"/>
              <a:endCxn id="106" idx="1"/>
            </p:cNvCxnSpPr>
            <p:nvPr/>
          </p:nvCxnSpPr>
          <p:spPr>
            <a:xfrm>
              <a:off x="3165733" y="2372958"/>
              <a:ext cx="3465529" cy="31769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線コネクタ 109"/>
            <p:cNvCxnSpPr>
              <a:stCxn id="96" idx="2"/>
              <a:endCxn id="106" idx="0"/>
            </p:cNvCxnSpPr>
            <p:nvPr/>
          </p:nvCxnSpPr>
          <p:spPr>
            <a:xfrm rot="16200000" flipH="1">
              <a:off x="6197612" y="1252835"/>
              <a:ext cx="1016674" cy="116184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5" idx="2"/>
              <a:endCxn id="215" idx="0"/>
            </p:cNvCxnSpPr>
            <p:nvPr/>
          </p:nvCxnSpPr>
          <p:spPr>
            <a:xfrm rot="5400000">
              <a:off x="3594314" y="3242841"/>
              <a:ext cx="1352311" cy="999903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5" idx="2"/>
              <a:endCxn id="230" idx="0"/>
            </p:cNvCxnSpPr>
            <p:nvPr/>
          </p:nvCxnSpPr>
          <p:spPr>
            <a:xfrm rot="16200000" flipH="1">
              <a:off x="5054365" y="2782692"/>
              <a:ext cx="1350386" cy="19182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85" idx="2"/>
              <a:endCxn id="5" idx="0"/>
            </p:cNvCxnSpPr>
            <p:nvPr/>
          </p:nvCxnSpPr>
          <p:spPr>
            <a:xfrm rot="5400000">
              <a:off x="2280581" y="1927184"/>
              <a:ext cx="1350386" cy="362929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148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14748</TotalTime>
  <Words>114</Words>
  <Application>Microsoft Macintosh PowerPoint</Application>
  <PresentationFormat>画面に合わせる (4:3)</PresentationFormat>
  <Paragraphs>85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Arial Narrow</vt:lpstr>
      <vt:lpstr>Wingdings</vt:lpstr>
      <vt:lpstr>simple-light-2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9 November 2016</dc:title>
  <cp:lastModifiedBy>高橋公俊</cp:lastModifiedBy>
  <cp:revision>53</cp:revision>
  <cp:lastPrinted>2018-08-23T11:45:32Z</cp:lastPrinted>
  <dcterms:modified xsi:type="dcterms:W3CDTF">2018-08-23T11:46:51Z</dcterms:modified>
</cp:coreProperties>
</file>