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1"/>
  </p:sldMasterIdLst>
  <p:notesMasterIdLst>
    <p:notesMasterId r:id="rId50"/>
  </p:notesMasterIdLst>
  <p:sldIdLst>
    <p:sldId id="256" r:id="rId42"/>
    <p:sldId id="264" r:id="rId43"/>
    <p:sldId id="257" r:id="rId44"/>
    <p:sldId id="263" r:id="rId45"/>
    <p:sldId id="262" r:id="rId46"/>
    <p:sldId id="265" r:id="rId47"/>
    <p:sldId id="261" r:id="rId48"/>
    <p:sldId id="266" r:id="rId4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6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" Target="slides/slide1.xml"/><Relationship Id="rId47" Type="http://schemas.openxmlformats.org/officeDocument/2006/relationships/slide" Target="slides/slide6.xml"/><Relationship Id="rId50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slide" Target="slides/slide4.xml"/><Relationship Id="rId53" Type="http://schemas.openxmlformats.org/officeDocument/2006/relationships/theme" Target="theme/theme1.xml"/><Relationship Id="rId5" Type="http://schemas.openxmlformats.org/officeDocument/2006/relationships/customXml" Target="../customXml/item5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3.xml"/><Relationship Id="rId52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2.xml"/><Relationship Id="rId48" Type="http://schemas.openxmlformats.org/officeDocument/2006/relationships/slide" Target="slides/slide7.xml"/><Relationship Id="rId8" Type="http://schemas.openxmlformats.org/officeDocument/2006/relationships/customXml" Target="../customXml/item8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5.xml"/><Relationship Id="rId20" Type="http://schemas.openxmlformats.org/officeDocument/2006/relationships/customXml" Target="../customXml/item20.xml"/><Relationship Id="rId41" Type="http://schemas.openxmlformats.org/officeDocument/2006/relationships/slideMaster" Target="slideMasters/slideMaster1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F996F-41B4-4749-BD59-417E619A7233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7584-0B21-448D-9AAE-80ADE74A3D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50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C2ABC6-9832-41BB-9943-657567000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3AD2D5-6465-417E-AE0D-F3F7F4565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DA7AE1-FDF5-4524-A7D8-EC391778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268F-7EEB-4940-8063-32DC9D545D04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D8BC48-C593-4166-A0A6-50639C89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4E5B96-7FA0-4F24-B218-6B8836F2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70B6-70A8-404A-A63C-777C5666F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3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75006E-01F8-4117-9504-741D0264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614E1B-1B2F-4751-AFAB-133667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18C355-5E9E-4FFF-96AA-44021F44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268F-7EEB-4940-8063-32DC9D545D04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17FC3A-AC82-4223-BB0C-FFDF6785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8C247-C608-4547-96E4-DEA5A9F4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70B6-70A8-404A-A63C-777C5666F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47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1227FBC-A0AF-4233-A105-FA02BD1B0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931ACC-525B-4563-847E-410E5F497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52839A-9D56-42BA-8A6C-8D419C7D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268F-7EEB-4940-8063-32DC9D545D04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D5292C-8CD3-4189-8268-6219DAD9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D88BD4-22CF-4CB7-AF65-CA906DFA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70B6-70A8-404A-A63C-777C5666F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06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A194B-BFEF-46A9-AF56-B42F5331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C9F766-D783-488D-ADEF-9A4F3C16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0950E4-C579-4A38-85C2-E03944C5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268F-7EEB-4940-8063-32DC9D545D04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AA5A21-ECB9-4512-86AF-0B3F83C8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11E33C-10AE-426E-AE32-04429A06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70B6-70A8-404A-A63C-777C5666F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61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611C47-8A69-4515-86F9-84443A75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7B1247-67D6-4BDF-B9A8-D4D284FED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D16376-6FF5-4199-9EB6-9F440536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268F-7EEB-4940-8063-32DC9D545D04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BBB073-AF63-4FA4-B4A3-37EC7AD8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B1CE82-B3CD-4B87-9D77-9062E453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70B6-70A8-404A-A63C-777C5666F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4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2E63D7-CFDD-47D8-A900-9FB141EB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348FF8-3634-4BB2-9B21-CEF692148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72E973-A4A1-452D-89A5-4278B308E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41D23D-01D4-4083-8429-2CE2AE51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268F-7EEB-4940-8063-32DC9D545D04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328F12-F309-46FD-8475-5271BC75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282A78-730B-4535-94B6-8DC41E89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70B6-70A8-404A-A63C-777C5666F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19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69DF61-542A-4485-8BC7-BD3FC91E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8C5FDC-6FCD-4A41-BC4D-47F7ADE26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AE5C2D-E57D-497B-98AB-2B8942055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5DE077-50D9-4E95-85F1-D8FA9D4F2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80FC1A2-F49A-41BE-B105-AEAD9E74A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6DE5E3-0866-41AE-BEB1-2067100D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268F-7EEB-4940-8063-32DC9D545D04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7704F3D-EBD7-458A-BB42-B2072313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3EC2AF2-B8EF-41E2-9B9D-2CEE654E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70B6-70A8-404A-A63C-777C5666F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89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EDB07-072E-4930-B16B-9FB887E7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BA4166-BE5D-446C-8F9B-CC93C56B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268F-7EEB-4940-8063-32DC9D545D04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8EC4ED4-A97C-44FD-A43E-6DF170DF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830C23-8F60-46B8-9230-F63248E0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70B6-70A8-404A-A63C-777C5666F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95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22505B-A24C-4F1B-8BDE-1492D590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268F-7EEB-4940-8063-32DC9D545D04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BB06A7-E0EC-4541-9DD0-C35F522C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0F3D3A-74E7-4112-B2D4-9649A24B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70B6-70A8-404A-A63C-777C5666F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44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B35C0-9534-4EC0-8902-3F1B68B6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95DC11-59BD-4B7D-9437-7EACA1D72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142373-192D-43D8-BA4F-57A6379E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0317FB-F5CD-46C5-9FD4-C37D402B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268F-7EEB-4940-8063-32DC9D545D04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FD6B71-A1A6-4024-B621-F6ACCF4C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37342C-05B0-468F-8A24-E5D984D9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70B6-70A8-404A-A63C-777C5666F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15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F310-26F4-4BE9-ABA4-AEE1B5DC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AE423E-CFC5-49FE-A8C7-D8C3C9FEA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925FF0-8A84-48D0-AF6D-ED90D0F1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226C26-B58E-4098-B535-FCA5905D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268F-7EEB-4940-8063-32DC9D545D04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D093A0-AAAB-40AB-A4A0-256EE002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356C57-0F92-4D71-9353-B8B91FE5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70B6-70A8-404A-A63C-777C5666F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8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86A5CFD-5873-4569-A020-4D839083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D0C570-2CB0-4C84-9F16-9299CCD48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A4557F-7288-4788-83BE-9327779CE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8268F-7EEB-4940-8063-32DC9D545D04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C759A6-1505-45F2-9511-E51F1377E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FFD8ED-61F8-4CE5-86EA-BA721F673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70B6-70A8-404A-A63C-777C5666F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12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customXml" Target="../../customXml/item3.xml"/><Relationship Id="rId21" Type="http://schemas.openxmlformats.org/officeDocument/2006/relationships/hyperlink" Target="https://openclipart.org/detail/180832/share-icon" TargetMode="External"/><Relationship Id="rId7" Type="http://schemas.openxmlformats.org/officeDocument/2006/relationships/customXml" Target="../../customXml/item10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customXml" Target="../../customXml/item14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customXml" Target="../../customXml/item25.xml"/><Relationship Id="rId6" Type="http://schemas.openxmlformats.org/officeDocument/2006/relationships/customXml" Target="../../customXml/item19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34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19" Type="http://schemas.openxmlformats.org/officeDocument/2006/relationships/image" Target="../media/image11.png"/><Relationship Id="rId4" Type="http://schemas.openxmlformats.org/officeDocument/2006/relationships/customXml" Target="../../customXml/item26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0.xml"/><Relationship Id="rId6" Type="http://schemas.openxmlformats.org/officeDocument/2006/relationships/image" Target="../media/image4.png"/><Relationship Id="rId11" Type="http://schemas.openxmlformats.org/officeDocument/2006/relationships/image" Target="../media/image15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2.png"/><Relationship Id="rId9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7.xml"/><Relationship Id="rId6" Type="http://schemas.openxmlformats.org/officeDocument/2006/relationships/image" Target="../media/image4.png"/><Relationship Id="rId11" Type="http://schemas.openxmlformats.org/officeDocument/2006/relationships/image" Target="../media/image15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2.pn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9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hyperlink" Target="https://openclipart.org/detail/180832/share-icon" TargetMode="External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16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6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openclipart.org/detail/180832/share-icon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0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WebBrowser">
            <a:extLst>
              <a:ext uri="{FF2B5EF4-FFF2-40B4-BE49-F238E27FC236}">
                <a16:creationId xmlns:a16="http://schemas.microsoft.com/office/drawing/2014/main" id="{2558FE60-970F-4F3E-96F1-3E8AB75AEF7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74" name="Background">
              <a:extLst>
                <a:ext uri="{FF2B5EF4-FFF2-40B4-BE49-F238E27FC236}">
                  <a16:creationId xmlns:a16="http://schemas.microsoft.com/office/drawing/2014/main" id="{D8AE9C52-4912-4698-AE53-6F1C7C605B9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5" name="WindowTitle">
              <a:extLst>
                <a:ext uri="{FF2B5EF4-FFF2-40B4-BE49-F238E27FC236}">
                  <a16:creationId xmlns:a16="http://schemas.microsoft.com/office/drawing/2014/main" id="{E317760B-BA9A-4360-8FED-B6E8A089C0F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grp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6" name="Group 4">
              <a:extLst>
                <a:ext uri="{FF2B5EF4-FFF2-40B4-BE49-F238E27FC236}">
                  <a16:creationId xmlns:a16="http://schemas.microsoft.com/office/drawing/2014/main" id="{356A90B0-3864-40B2-AB6F-911C2936E158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  <a:grpFill/>
          </p:grpSpPr>
          <p:sp>
            <p:nvSpPr>
              <p:cNvPr id="100" name="Oval 28">
                <a:extLst>
                  <a:ext uri="{FF2B5EF4-FFF2-40B4-BE49-F238E27FC236}">
                    <a16:creationId xmlns:a16="http://schemas.microsoft.com/office/drawing/2014/main" id="{6ED0E8AD-AF17-49C4-A7BF-15BF7221C37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Left Arrow 29">
                <a:extLst>
                  <a:ext uri="{FF2B5EF4-FFF2-40B4-BE49-F238E27FC236}">
                    <a16:creationId xmlns:a16="http://schemas.microsoft.com/office/drawing/2014/main" id="{04D09F95-0674-4E2E-8711-431FE83D058C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7" name="Group 5">
              <a:extLst>
                <a:ext uri="{FF2B5EF4-FFF2-40B4-BE49-F238E27FC236}">
                  <a16:creationId xmlns:a16="http://schemas.microsoft.com/office/drawing/2014/main" id="{0733DAA7-48C9-4D71-97E3-E0CA410A40B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  <a:grpFill/>
          </p:grpSpPr>
          <p:sp>
            <p:nvSpPr>
              <p:cNvPr id="98" name="Oval 26">
                <a:extLst>
                  <a:ext uri="{FF2B5EF4-FFF2-40B4-BE49-F238E27FC236}">
                    <a16:creationId xmlns:a16="http://schemas.microsoft.com/office/drawing/2014/main" id="{0122724E-66AB-4505-A05B-CB0C8DFCE5A3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Right Arrow 27">
                <a:extLst>
                  <a:ext uri="{FF2B5EF4-FFF2-40B4-BE49-F238E27FC236}">
                    <a16:creationId xmlns:a16="http://schemas.microsoft.com/office/drawing/2014/main" id="{BBB1C5CE-4241-40C0-8176-2889FF71075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8" name="Minimize - Maximize - Close">
              <a:extLst>
                <a:ext uri="{FF2B5EF4-FFF2-40B4-BE49-F238E27FC236}">
                  <a16:creationId xmlns:a16="http://schemas.microsoft.com/office/drawing/2014/main" id="{8C1BCA36-C3D5-4409-B093-48FFC64CAF8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93" name="Line">
                <a:extLst>
                  <a:ext uri="{FF2B5EF4-FFF2-40B4-BE49-F238E27FC236}">
                    <a16:creationId xmlns:a16="http://schemas.microsoft.com/office/drawing/2014/main" id="{BD9CE9B0-8A54-4BB7-BD0B-007827A4160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4" name="Line">
                <a:extLst>
                  <a:ext uri="{FF2B5EF4-FFF2-40B4-BE49-F238E27FC236}">
                    <a16:creationId xmlns:a16="http://schemas.microsoft.com/office/drawing/2014/main" id="{78744B1B-6C0C-4B4B-94D0-526BC5D58898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5" name="Line">
                <a:extLst>
                  <a:ext uri="{FF2B5EF4-FFF2-40B4-BE49-F238E27FC236}">
                    <a16:creationId xmlns:a16="http://schemas.microsoft.com/office/drawing/2014/main" id="{516F86DD-42F6-4492-B274-81E9BA7FEB8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Line">
                <a:extLst>
                  <a:ext uri="{FF2B5EF4-FFF2-40B4-BE49-F238E27FC236}">
                    <a16:creationId xmlns:a16="http://schemas.microsoft.com/office/drawing/2014/main" id="{B5BCF208-A585-4EEF-A8E4-3B57462A130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Line">
                <a:extLst>
                  <a:ext uri="{FF2B5EF4-FFF2-40B4-BE49-F238E27FC236}">
                    <a16:creationId xmlns:a16="http://schemas.microsoft.com/office/drawing/2014/main" id="{893BD117-9861-4416-A020-AF03BB361AE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9" name="WebPageBody">
              <a:extLst>
                <a:ext uri="{FF2B5EF4-FFF2-40B4-BE49-F238E27FC236}">
                  <a16:creationId xmlns:a16="http://schemas.microsoft.com/office/drawing/2014/main" id="{866367B1-2D2F-4AC8-B035-A52F761F3ADB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srgbClr val="FF0000"/>
                </a:solidFill>
                <a:latin typeface="Segoe UI"/>
              </a:endParaRPr>
            </a:p>
          </p:txBody>
        </p:sp>
        <p:grpSp>
          <p:nvGrpSpPr>
            <p:cNvPr id="80" name="Group 8">
              <a:extLst>
                <a:ext uri="{FF2B5EF4-FFF2-40B4-BE49-F238E27FC236}">
                  <a16:creationId xmlns:a16="http://schemas.microsoft.com/office/drawing/2014/main" id="{EF8EF555-164C-4125-87D9-BD28FBB4D58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9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CDAEABD-6F88-4DDB-849C-C8FC2A7EF0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9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39077A1-3278-4964-A657-19B1DE7D22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9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22D6F112-942F-4F65-8C01-CC6F56004F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81" name="Group 9">
              <a:extLst>
                <a:ext uri="{FF2B5EF4-FFF2-40B4-BE49-F238E27FC236}">
                  <a16:creationId xmlns:a16="http://schemas.microsoft.com/office/drawing/2014/main" id="{3F3B172F-1C0E-4670-AF96-FCF9E04DF478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  <a:grpFill/>
          </p:grpSpPr>
          <p:sp>
            <p:nvSpPr>
              <p:cNvPr id="82" name="UrlBar">
                <a:extLst>
                  <a:ext uri="{FF2B5EF4-FFF2-40B4-BE49-F238E27FC236}">
                    <a16:creationId xmlns:a16="http://schemas.microsoft.com/office/drawing/2014/main" id="{8A89A4A6-5570-48F0-A457-588E62CEA3C1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83" name="Group 11">
                <a:extLst>
                  <a:ext uri="{FF2B5EF4-FFF2-40B4-BE49-F238E27FC236}">
                    <a16:creationId xmlns:a16="http://schemas.microsoft.com/office/drawing/2014/main" id="{0E3E7A02-EAFF-4429-A2F0-CABEF33003C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  <a:grpFill/>
            </p:grpSpPr>
            <p:pic>
              <p:nvPicPr>
                <p:cNvPr id="8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B9B634F-26F6-49C7-9779-BEB29957F29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8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6CD3B271-6EF5-4D7E-89C1-725DD9D1803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8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8E9D675C-E1E9-45CE-A2A6-FEB470F00B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87" name="X">
                  <a:extLst>
                    <a:ext uri="{FF2B5EF4-FFF2-40B4-BE49-F238E27FC236}">
                      <a16:creationId xmlns:a16="http://schemas.microsoft.com/office/drawing/2014/main" id="{DB619404-2462-430A-AC60-7D2F36C7CD4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  <a:grpFill/>
              </p:grpSpPr>
              <p:cxnSp>
                <p:nvCxnSpPr>
                  <p:cNvPr id="88" name="Straight Connector 16">
                    <a:extLst>
                      <a:ext uri="{FF2B5EF4-FFF2-40B4-BE49-F238E27FC236}">
                        <a16:creationId xmlns:a16="http://schemas.microsoft.com/office/drawing/2014/main" id="{B1B799AE-F17E-4F06-BA62-50907413060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9" name="Straight Connector 17">
                    <a:extLst>
                      <a:ext uri="{FF2B5EF4-FFF2-40B4-BE49-F238E27FC236}">
                        <a16:creationId xmlns:a16="http://schemas.microsoft.com/office/drawing/2014/main" id="{81241609-EF9F-46D1-B0D6-288BF3C071E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D5D88CD-DEB3-4361-8CD7-B9FEFE91B6A7}"/>
              </a:ext>
            </a:extLst>
          </p:cNvPr>
          <p:cNvSpPr txBox="1"/>
          <p:nvPr/>
        </p:nvSpPr>
        <p:spPr>
          <a:xfrm>
            <a:off x="1822201" y="3154804"/>
            <a:ext cx="206756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ランクを予測する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723A0B3B-1E72-4E54-950E-BB66D6C862FE}"/>
              </a:ext>
            </a:extLst>
          </p:cNvPr>
          <p:cNvSpPr/>
          <p:nvPr/>
        </p:nvSpPr>
        <p:spPr>
          <a:xfrm>
            <a:off x="1608169" y="693392"/>
            <a:ext cx="8991600" cy="423411"/>
          </a:xfrm>
          <a:prstGeom prst="rect">
            <a:avLst/>
          </a:prstGeom>
          <a:solidFill>
            <a:srgbClr val="FF9966">
              <a:alpha val="8588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APEX</a:t>
            </a:r>
            <a:r>
              <a:rPr kumimoji="1" lang="ja-JP" altLang="en-US" dirty="0"/>
              <a:t>実力診断</a:t>
            </a:r>
          </a:p>
        </p:txBody>
      </p:sp>
      <p:grpSp>
        <p:nvGrpSpPr>
          <p:cNvPr id="128" name="Group 1">
            <a:extLst>
              <a:ext uri="{FF2B5EF4-FFF2-40B4-BE49-F238E27FC236}">
                <a16:creationId xmlns:a16="http://schemas.microsoft.com/office/drawing/2014/main" id="{9090A319-8207-4099-80F6-06FF3EB28DC8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592231" y="6310932"/>
            <a:ext cx="2877738" cy="547068"/>
            <a:chOff x="61107" y="6335990"/>
            <a:chExt cx="2883493" cy="547068"/>
          </a:xfrm>
        </p:grpSpPr>
        <p:grpSp>
          <p:nvGrpSpPr>
            <p:cNvPr id="130" name="Group 3">
              <a:extLst>
                <a:ext uri="{FF2B5EF4-FFF2-40B4-BE49-F238E27FC236}">
                  <a16:creationId xmlns:a16="http://schemas.microsoft.com/office/drawing/2014/main" id="{41D955EA-D450-4CF4-B2ED-C4E645725711}"/>
                </a:ext>
              </a:extLst>
            </p:cNvPr>
            <p:cNvGrpSpPr/>
            <p:nvPr/>
          </p:nvGrpSpPr>
          <p:grpSpPr>
            <a:xfrm>
              <a:off x="61107" y="6335990"/>
              <a:ext cx="630234" cy="547068"/>
              <a:chOff x="318426" y="6675438"/>
              <a:chExt cx="894980" cy="742449"/>
            </a:xfrm>
          </p:grpSpPr>
          <p:sp>
            <p:nvSpPr>
              <p:cNvPr id="140" name="TextBox4">
                <a:extLst>
                  <a:ext uri="{FF2B5EF4-FFF2-40B4-BE49-F238E27FC236}">
                    <a16:creationId xmlns:a16="http://schemas.microsoft.com/office/drawing/2014/main" id="{D9808EAC-2C58-48F0-A0DE-A94AC09F643B}"/>
                  </a:ext>
                </a:extLst>
              </p:cNvPr>
              <p:cNvSpPr txBox="1"/>
              <p:nvPr/>
            </p:nvSpPr>
            <p:spPr>
              <a:xfrm>
                <a:off x="318426" y="7062845"/>
                <a:ext cx="894980" cy="355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>
                    <a:solidFill>
                      <a:srgbClr val="FFFFFF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  <a:endParaRPr lang="en-US" sz="11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1" name="Oval4">
                <a:extLst>
                  <a:ext uri="{FF2B5EF4-FFF2-40B4-BE49-F238E27FC236}">
                    <a16:creationId xmlns:a16="http://schemas.microsoft.com/office/drawing/2014/main" id="{5D7A9765-244C-435E-A349-D2822EA81EDD}"/>
                  </a:ext>
                </a:extLst>
              </p:cNvPr>
              <p:cNvSpPr/>
              <p:nvPr/>
            </p:nvSpPr>
            <p:spPr>
              <a:xfrm>
                <a:off x="576263" y="6675438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4">
              <a:extLst>
                <a:ext uri="{FF2B5EF4-FFF2-40B4-BE49-F238E27FC236}">
                  <a16:creationId xmlns:a16="http://schemas.microsoft.com/office/drawing/2014/main" id="{A97E068D-A0F7-43B1-B580-B14ABE1B7F11}"/>
                </a:ext>
              </a:extLst>
            </p:cNvPr>
            <p:cNvGrpSpPr/>
            <p:nvPr/>
          </p:nvGrpSpPr>
          <p:grpSpPr>
            <a:xfrm>
              <a:off x="812194" y="6335990"/>
              <a:ext cx="630234" cy="547068"/>
              <a:chOff x="318426" y="6675438"/>
              <a:chExt cx="894980" cy="742449"/>
            </a:xfrm>
          </p:grpSpPr>
          <p:sp>
            <p:nvSpPr>
              <p:cNvPr id="138" name="TextBox3">
                <a:extLst>
                  <a:ext uri="{FF2B5EF4-FFF2-40B4-BE49-F238E27FC236}">
                    <a16:creationId xmlns:a16="http://schemas.microsoft.com/office/drawing/2014/main" id="{C47069D3-2437-46BC-9113-AC2180B78F83}"/>
                  </a:ext>
                </a:extLst>
              </p:cNvPr>
              <p:cNvSpPr txBox="1"/>
              <p:nvPr/>
            </p:nvSpPr>
            <p:spPr>
              <a:xfrm>
                <a:off x="318426" y="7062845"/>
                <a:ext cx="894980" cy="355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>
                    <a:solidFill>
                      <a:srgbClr val="FFFFFF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  <a:endParaRPr lang="en-US" sz="11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9" name="Oval3">
                <a:extLst>
                  <a:ext uri="{FF2B5EF4-FFF2-40B4-BE49-F238E27FC236}">
                    <a16:creationId xmlns:a16="http://schemas.microsoft.com/office/drawing/2014/main" id="{6BC13E40-62AC-4127-9EF5-DC66B337AA81}"/>
                  </a:ext>
                </a:extLst>
              </p:cNvPr>
              <p:cNvSpPr/>
              <p:nvPr/>
            </p:nvSpPr>
            <p:spPr>
              <a:xfrm>
                <a:off x="576263" y="6675438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5">
              <a:extLst>
                <a:ext uri="{FF2B5EF4-FFF2-40B4-BE49-F238E27FC236}">
                  <a16:creationId xmlns:a16="http://schemas.microsoft.com/office/drawing/2014/main" id="{7665DBB3-C3B1-44BA-8F0B-A50B7FC570CC}"/>
                </a:ext>
              </a:extLst>
            </p:cNvPr>
            <p:cNvGrpSpPr/>
            <p:nvPr/>
          </p:nvGrpSpPr>
          <p:grpSpPr>
            <a:xfrm>
              <a:off x="1563280" y="6335990"/>
              <a:ext cx="630234" cy="547068"/>
              <a:chOff x="318426" y="6675438"/>
              <a:chExt cx="894980" cy="742449"/>
            </a:xfrm>
          </p:grpSpPr>
          <p:sp>
            <p:nvSpPr>
              <p:cNvPr id="136" name="TextBox2">
                <a:extLst>
                  <a:ext uri="{FF2B5EF4-FFF2-40B4-BE49-F238E27FC236}">
                    <a16:creationId xmlns:a16="http://schemas.microsoft.com/office/drawing/2014/main" id="{AF96C159-1E66-44A5-95CE-5B73CF9270B0}"/>
                  </a:ext>
                </a:extLst>
              </p:cNvPr>
              <p:cNvSpPr txBox="1"/>
              <p:nvPr/>
            </p:nvSpPr>
            <p:spPr>
              <a:xfrm>
                <a:off x="318426" y="7062845"/>
                <a:ext cx="894980" cy="355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>
                    <a:solidFill>
                      <a:srgbClr val="FFFFFF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  <a:endParaRPr lang="en-US" sz="11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7" name="Oval2">
                <a:extLst>
                  <a:ext uri="{FF2B5EF4-FFF2-40B4-BE49-F238E27FC236}">
                    <a16:creationId xmlns:a16="http://schemas.microsoft.com/office/drawing/2014/main" id="{10FBC0EE-DD75-4B9C-B66A-45BCA1379EF6}"/>
                  </a:ext>
                </a:extLst>
              </p:cNvPr>
              <p:cNvSpPr/>
              <p:nvPr/>
            </p:nvSpPr>
            <p:spPr>
              <a:xfrm>
                <a:off x="576263" y="6675438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6">
              <a:extLst>
                <a:ext uri="{FF2B5EF4-FFF2-40B4-BE49-F238E27FC236}">
                  <a16:creationId xmlns:a16="http://schemas.microsoft.com/office/drawing/2014/main" id="{20B9D353-B8B5-41FF-8C47-EBDB38AB2EEE}"/>
                </a:ext>
              </a:extLst>
            </p:cNvPr>
            <p:cNvGrpSpPr/>
            <p:nvPr/>
          </p:nvGrpSpPr>
          <p:grpSpPr>
            <a:xfrm>
              <a:off x="2314366" y="6335990"/>
              <a:ext cx="630234" cy="547068"/>
              <a:chOff x="318426" y="6675438"/>
              <a:chExt cx="894980" cy="742449"/>
            </a:xfrm>
          </p:grpSpPr>
          <p:sp>
            <p:nvSpPr>
              <p:cNvPr id="134" name="TextBox1">
                <a:extLst>
                  <a:ext uri="{FF2B5EF4-FFF2-40B4-BE49-F238E27FC236}">
                    <a16:creationId xmlns:a16="http://schemas.microsoft.com/office/drawing/2014/main" id="{EB38DE45-2EEE-4971-A739-7AD71C68EF3B}"/>
                  </a:ext>
                </a:extLst>
              </p:cNvPr>
              <p:cNvSpPr txBox="1"/>
              <p:nvPr/>
            </p:nvSpPr>
            <p:spPr>
              <a:xfrm>
                <a:off x="318426" y="7062845"/>
                <a:ext cx="894980" cy="355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>
                    <a:solidFill>
                      <a:srgbClr val="FFFFFF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  <a:endParaRPr lang="en-US" sz="11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5" name="Oval1">
                <a:extLst>
                  <a:ext uri="{FF2B5EF4-FFF2-40B4-BE49-F238E27FC236}">
                    <a16:creationId xmlns:a16="http://schemas.microsoft.com/office/drawing/2014/main" id="{5FB83BAE-B3A6-49A9-BFE6-41738ADBCB95}"/>
                  </a:ext>
                </a:extLst>
              </p:cNvPr>
              <p:cNvSpPr/>
              <p:nvPr/>
            </p:nvSpPr>
            <p:spPr>
              <a:xfrm>
                <a:off x="576263" y="6675438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4" name="Group 1">
            <a:extLst>
              <a:ext uri="{FF2B5EF4-FFF2-40B4-BE49-F238E27FC236}">
                <a16:creationId xmlns:a16="http://schemas.microsoft.com/office/drawing/2014/main" id="{203A8C95-90A3-4BAE-A00B-E80708CDCF94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766988" y="6349204"/>
            <a:ext cx="8564333" cy="342900"/>
            <a:chOff x="242988" y="6349204"/>
            <a:chExt cx="8564333" cy="342900"/>
          </a:xfrm>
        </p:grpSpPr>
        <p:grpSp>
          <p:nvGrpSpPr>
            <p:cNvPr id="157" name="Group 4">
              <a:extLst>
                <a:ext uri="{FF2B5EF4-FFF2-40B4-BE49-F238E27FC236}">
                  <a16:creationId xmlns:a16="http://schemas.microsoft.com/office/drawing/2014/main" id="{42F64733-BA77-4B7A-89F6-2A9DA7902D07}"/>
                </a:ext>
              </a:extLst>
            </p:cNvPr>
            <p:cNvGrpSpPr/>
            <p:nvPr/>
          </p:nvGrpSpPr>
          <p:grpSpPr>
            <a:xfrm>
              <a:off x="8539561" y="6380286"/>
              <a:ext cx="267760" cy="280737"/>
              <a:chOff x="7933908" y="6458958"/>
              <a:chExt cx="268296" cy="280737"/>
            </a:xfrm>
          </p:grpSpPr>
          <p:sp>
            <p:nvSpPr>
              <p:cNvPr id="171" name="Oval127">
                <a:extLst>
                  <a:ext uri="{FF2B5EF4-FFF2-40B4-BE49-F238E27FC236}">
                    <a16:creationId xmlns:a16="http://schemas.microsoft.com/office/drawing/2014/main" id="{FB5FE160-8D4D-45AC-96D6-3C8E3651FFED}"/>
                  </a:ext>
                </a:extLst>
              </p:cNvPr>
              <p:cNvSpPr/>
              <p:nvPr/>
            </p:nvSpPr>
            <p:spPr>
              <a:xfrm>
                <a:off x="7933908" y="6458958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ight">
                <a:extLst>
                  <a:ext uri="{FF2B5EF4-FFF2-40B4-BE49-F238E27FC236}">
                    <a16:creationId xmlns:a16="http://schemas.microsoft.com/office/drawing/2014/main" id="{0D62B662-4965-46FC-88B4-1B560812566D}"/>
                  </a:ext>
                </a:extLst>
              </p:cNvPr>
              <p:cNvSpPr>
                <a:spLocks noChangeAspect="1"/>
              </p:cNvSpPr>
              <p:nvPr>
                <p:custDataLst>
                  <p:custData r:id="rId7"/>
                </p:custDataLst>
              </p:nvPr>
            </p:nvSpPr>
            <p:spPr bwMode="black">
              <a:xfrm>
                <a:off x="8009790" y="6551973"/>
                <a:ext cx="115732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8" name="Group 5">
              <a:extLst>
                <a:ext uri="{FF2B5EF4-FFF2-40B4-BE49-F238E27FC236}">
                  <a16:creationId xmlns:a16="http://schemas.microsoft.com/office/drawing/2014/main" id="{3EDD3753-33F2-42E8-9335-80D7B0932576}"/>
                </a:ext>
              </a:extLst>
            </p:cNvPr>
            <p:cNvGrpSpPr/>
            <p:nvPr/>
          </p:nvGrpSpPr>
          <p:grpSpPr>
            <a:xfrm>
              <a:off x="7533325" y="6380286"/>
              <a:ext cx="267760" cy="280737"/>
              <a:chOff x="7482756" y="6476313"/>
              <a:chExt cx="268296" cy="280737"/>
            </a:xfrm>
          </p:grpSpPr>
          <p:sp>
            <p:nvSpPr>
              <p:cNvPr id="169" name="Oval126">
                <a:extLst>
                  <a:ext uri="{FF2B5EF4-FFF2-40B4-BE49-F238E27FC236}">
                    <a16:creationId xmlns:a16="http://schemas.microsoft.com/office/drawing/2014/main" id="{16526CEB-4D81-43F3-994C-5384DB3A93A2}"/>
                  </a:ext>
                </a:extLst>
              </p:cNvPr>
              <p:cNvSpPr/>
              <p:nvPr/>
            </p:nvSpPr>
            <p:spPr>
              <a:xfrm>
                <a:off x="7482756" y="647631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Pin">
                <a:extLst>
                  <a:ext uri="{FF2B5EF4-FFF2-40B4-BE49-F238E27FC236}">
                    <a16:creationId xmlns:a16="http://schemas.microsoft.com/office/drawing/2014/main" id="{16DFB8D9-CA6A-4306-A434-02FBF8CD6B97}"/>
                  </a:ext>
                </a:extLst>
              </p:cNvPr>
              <p:cNvSpPr>
                <a:spLocks noChangeAspect="1"/>
              </p:cNvSpPr>
              <p:nvPr>
                <p:custDataLst>
                  <p:custData r:id="rId6"/>
                </p:custDataLst>
              </p:nvPr>
            </p:nvSpPr>
            <p:spPr bwMode="black">
              <a:xfrm>
                <a:off x="7555059" y="6548700"/>
                <a:ext cx="123689" cy="135962"/>
              </a:xfrm>
              <a:custGeom>
                <a:avLst/>
                <a:gdLst>
                  <a:gd name="T0" fmla="*/ 63 w 75"/>
                  <a:gd name="T1" fmla="*/ 29 h 75"/>
                  <a:gd name="T2" fmla="*/ 44 w 75"/>
                  <a:gd name="T3" fmla="*/ 48 h 75"/>
                  <a:gd name="T4" fmla="*/ 40 w 75"/>
                  <a:gd name="T5" fmla="*/ 68 h 75"/>
                  <a:gd name="T6" fmla="*/ 26 w 75"/>
                  <a:gd name="T7" fmla="*/ 54 h 75"/>
                  <a:gd name="T8" fmla="*/ 0 w 75"/>
                  <a:gd name="T9" fmla="*/ 74 h 75"/>
                  <a:gd name="T10" fmla="*/ 0 w 75"/>
                  <a:gd name="T11" fmla="*/ 74 h 75"/>
                  <a:gd name="T12" fmla="*/ 0 w 75"/>
                  <a:gd name="T13" fmla="*/ 74 h 75"/>
                  <a:gd name="T14" fmla="*/ 0 w 75"/>
                  <a:gd name="T15" fmla="*/ 74 h 75"/>
                  <a:gd name="T16" fmla="*/ 0 w 75"/>
                  <a:gd name="T17" fmla="*/ 74 h 75"/>
                  <a:gd name="T18" fmla="*/ 20 w 75"/>
                  <a:gd name="T19" fmla="*/ 49 h 75"/>
                  <a:gd name="T20" fmla="*/ 6 w 75"/>
                  <a:gd name="T21" fmla="*/ 35 h 75"/>
                  <a:gd name="T22" fmla="*/ 27 w 75"/>
                  <a:gd name="T23" fmla="*/ 31 h 75"/>
                  <a:gd name="T24" fmla="*/ 46 w 75"/>
                  <a:gd name="T25" fmla="*/ 11 h 75"/>
                  <a:gd name="T26" fmla="*/ 50 w 75"/>
                  <a:gd name="T27" fmla="*/ 0 h 75"/>
                  <a:gd name="T28" fmla="*/ 75 w 75"/>
                  <a:gd name="T29" fmla="*/ 25 h 75"/>
                  <a:gd name="T30" fmla="*/ 63 w 75"/>
                  <a:gd name="T31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75">
                    <a:moveTo>
                      <a:pt x="63" y="29"/>
                    </a:move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55"/>
                      <a:pt x="46" y="63"/>
                      <a:pt x="40" y="6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1" y="67"/>
                      <a:pt x="2" y="75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3"/>
                      <a:pt x="7" y="63"/>
                      <a:pt x="20" y="49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2" y="29"/>
                      <a:pt x="20" y="28"/>
                      <a:pt x="27" y="3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7"/>
                      <a:pt x="46" y="3"/>
                      <a:pt x="50" y="0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2" y="28"/>
                      <a:pt x="67" y="30"/>
                      <a:pt x="6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9" name="Tile">
              <a:extLst>
                <a:ext uri="{FF2B5EF4-FFF2-40B4-BE49-F238E27FC236}">
                  <a16:creationId xmlns:a16="http://schemas.microsoft.com/office/drawing/2014/main" id="{A17B3F11-9B85-40CC-9FDE-56A72878B711}"/>
                </a:ext>
              </a:extLst>
            </p:cNvPr>
            <p:cNvSpPr/>
            <p:nvPr/>
          </p:nvSpPr>
          <p:spPr>
            <a:xfrm>
              <a:off x="733583" y="6402514"/>
              <a:ext cx="265176" cy="28346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60" name="Group 7">
              <a:extLst>
                <a:ext uri="{FF2B5EF4-FFF2-40B4-BE49-F238E27FC236}">
                  <a16:creationId xmlns:a16="http://schemas.microsoft.com/office/drawing/2014/main" id="{4B6B599F-34D6-44C9-9882-42FBFF723F55}"/>
                </a:ext>
              </a:extLst>
            </p:cNvPr>
            <p:cNvGrpSpPr/>
            <p:nvPr/>
          </p:nvGrpSpPr>
          <p:grpSpPr>
            <a:xfrm>
              <a:off x="7067777" y="6380286"/>
              <a:ext cx="267760" cy="280737"/>
              <a:chOff x="7134583" y="6466673"/>
              <a:chExt cx="268296" cy="280737"/>
            </a:xfrm>
          </p:grpSpPr>
          <p:sp>
            <p:nvSpPr>
              <p:cNvPr id="167" name="Oval138">
                <a:extLst>
                  <a:ext uri="{FF2B5EF4-FFF2-40B4-BE49-F238E27FC236}">
                    <a16:creationId xmlns:a16="http://schemas.microsoft.com/office/drawing/2014/main" id="{715AC5EE-937F-4306-B94E-F1684FBCC001}"/>
                  </a:ext>
                </a:extLst>
              </p:cNvPr>
              <p:cNvSpPr/>
              <p:nvPr/>
            </p:nvSpPr>
            <p:spPr>
              <a:xfrm>
                <a:off x="7134583" y="646667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fresh">
                <a:extLst>
                  <a:ext uri="{FF2B5EF4-FFF2-40B4-BE49-F238E27FC236}">
                    <a16:creationId xmlns:a16="http://schemas.microsoft.com/office/drawing/2014/main" id="{2A0DFEB6-4159-4DFB-A68D-EABD1D90582B}"/>
                  </a:ext>
                </a:extLst>
              </p:cNvPr>
              <p:cNvSpPr>
                <a:spLocks noChangeAspect="1"/>
              </p:cNvSpPr>
              <p:nvPr>
                <p:custDataLst>
                  <p:custData r:id="rId5"/>
                </p:custDataLst>
              </p:nvPr>
            </p:nvSpPr>
            <p:spPr bwMode="black">
              <a:xfrm>
                <a:off x="7212367" y="6550234"/>
                <a:ext cx="112727" cy="113614"/>
              </a:xfrm>
              <a:custGeom>
                <a:avLst/>
                <a:gdLst>
                  <a:gd name="T0" fmla="*/ 61 w 70"/>
                  <a:gd name="T1" fmla="*/ 11 h 71"/>
                  <a:gd name="T2" fmla="*/ 60 w 70"/>
                  <a:gd name="T3" fmla="*/ 11 h 71"/>
                  <a:gd name="T4" fmla="*/ 53 w 70"/>
                  <a:gd name="T5" fmla="*/ 18 h 71"/>
                  <a:gd name="T6" fmla="*/ 53 w 70"/>
                  <a:gd name="T7" fmla="*/ 19 h 71"/>
                  <a:gd name="T8" fmla="*/ 53 w 70"/>
                  <a:gd name="T9" fmla="*/ 19 h 71"/>
                  <a:gd name="T10" fmla="*/ 60 w 70"/>
                  <a:gd name="T11" fmla="*/ 35 h 71"/>
                  <a:gd name="T12" fmla="*/ 35 w 70"/>
                  <a:gd name="T13" fmla="*/ 60 h 71"/>
                  <a:gd name="T14" fmla="*/ 10 w 70"/>
                  <a:gd name="T15" fmla="*/ 36 h 71"/>
                  <a:gd name="T16" fmla="*/ 16 w 70"/>
                  <a:gd name="T17" fmla="*/ 21 h 71"/>
                  <a:gd name="T18" fmla="*/ 18 w 70"/>
                  <a:gd name="T19" fmla="*/ 18 h 71"/>
                  <a:gd name="T20" fmla="*/ 25 w 70"/>
                  <a:gd name="T21" fmla="*/ 26 h 71"/>
                  <a:gd name="T22" fmla="*/ 30 w 70"/>
                  <a:gd name="T23" fmla="*/ 0 h 71"/>
                  <a:gd name="T24" fmla="*/ 4 w 70"/>
                  <a:gd name="T25" fmla="*/ 2 h 71"/>
                  <a:gd name="T26" fmla="*/ 11 w 70"/>
                  <a:gd name="T27" fmla="*/ 10 h 71"/>
                  <a:gd name="T28" fmla="*/ 9 w 70"/>
                  <a:gd name="T29" fmla="*/ 12 h 71"/>
                  <a:gd name="T30" fmla="*/ 0 w 70"/>
                  <a:gd name="T31" fmla="*/ 36 h 71"/>
                  <a:gd name="T32" fmla="*/ 35 w 70"/>
                  <a:gd name="T33" fmla="*/ 71 h 71"/>
                  <a:gd name="T34" fmla="*/ 35 w 70"/>
                  <a:gd name="T35" fmla="*/ 71 h 71"/>
                  <a:gd name="T36" fmla="*/ 70 w 70"/>
                  <a:gd name="T37" fmla="*/ 35 h 71"/>
                  <a:gd name="T38" fmla="*/ 61 w 70"/>
                  <a:gd name="T39" fmla="*/ 1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1">
                    <a:moveTo>
                      <a:pt x="61" y="11"/>
                    </a:moveTo>
                    <a:cubicBezTo>
                      <a:pt x="60" y="11"/>
                      <a:pt x="60" y="11"/>
                      <a:pt x="60" y="1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7" y="23"/>
                      <a:pt x="60" y="29"/>
                      <a:pt x="60" y="35"/>
                    </a:cubicBezTo>
                    <a:cubicBezTo>
                      <a:pt x="60" y="49"/>
                      <a:pt x="49" y="60"/>
                      <a:pt x="35" y="60"/>
                    </a:cubicBezTo>
                    <a:cubicBezTo>
                      <a:pt x="22" y="60"/>
                      <a:pt x="11" y="49"/>
                      <a:pt x="10" y="36"/>
                    </a:cubicBezTo>
                    <a:cubicBezTo>
                      <a:pt x="10" y="30"/>
                      <a:pt x="12" y="25"/>
                      <a:pt x="16" y="2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9"/>
                      <a:pt x="0" y="27"/>
                      <a:pt x="0" y="36"/>
                    </a:cubicBezTo>
                    <a:cubicBezTo>
                      <a:pt x="0" y="55"/>
                      <a:pt x="16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55" y="71"/>
                      <a:pt x="70" y="55"/>
                      <a:pt x="70" y="35"/>
                    </a:cubicBezTo>
                    <a:cubicBezTo>
                      <a:pt x="70" y="26"/>
                      <a:pt x="67" y="18"/>
                      <a:pt x="61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1" name="Group 8">
              <a:extLst>
                <a:ext uri="{FF2B5EF4-FFF2-40B4-BE49-F238E27FC236}">
                  <a16:creationId xmlns:a16="http://schemas.microsoft.com/office/drawing/2014/main" id="{DB8341AC-FC97-42A1-BB3C-DFA9614EBF25}"/>
                </a:ext>
              </a:extLst>
            </p:cNvPr>
            <p:cNvGrpSpPr/>
            <p:nvPr/>
          </p:nvGrpSpPr>
          <p:grpSpPr>
            <a:xfrm>
              <a:off x="242988" y="6403878"/>
              <a:ext cx="267760" cy="280737"/>
              <a:chOff x="242988" y="6397592"/>
              <a:chExt cx="267760" cy="280737"/>
            </a:xfrm>
          </p:grpSpPr>
          <p:sp>
            <p:nvSpPr>
              <p:cNvPr id="165" name="Oval124">
                <a:extLst>
                  <a:ext uri="{FF2B5EF4-FFF2-40B4-BE49-F238E27FC236}">
                    <a16:creationId xmlns:a16="http://schemas.microsoft.com/office/drawing/2014/main" id="{8DBF266E-6AC5-49E3-9962-16A5FBD5136A}"/>
                  </a:ext>
                </a:extLst>
              </p:cNvPr>
              <p:cNvSpPr/>
              <p:nvPr/>
            </p:nvSpPr>
            <p:spPr>
              <a:xfrm>
                <a:off x="242988" y="6397592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ight">
                <a:extLst>
                  <a:ext uri="{FF2B5EF4-FFF2-40B4-BE49-F238E27FC236}">
                    <a16:creationId xmlns:a16="http://schemas.microsoft.com/office/drawing/2014/main" id="{3E5E50A8-3390-4A10-B234-C864978560FF}"/>
                  </a:ext>
                </a:extLst>
              </p:cNvPr>
              <p:cNvSpPr>
                <a:spLocks noChangeAspect="1"/>
              </p:cNvSpPr>
              <p:nvPr>
                <p:custDataLst>
                  <p:custData r:id="rId4"/>
                </p:custDataLst>
              </p:nvPr>
            </p:nvSpPr>
            <p:spPr bwMode="black">
              <a:xfrm flipH="1">
                <a:off x="319118" y="6486688"/>
                <a:ext cx="115501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2" name="Group 9">
              <a:extLst>
                <a:ext uri="{FF2B5EF4-FFF2-40B4-BE49-F238E27FC236}">
                  <a16:creationId xmlns:a16="http://schemas.microsoft.com/office/drawing/2014/main" id="{39C2E6CA-9D25-49C9-ADB3-D01273C25E1C}"/>
                </a:ext>
              </a:extLst>
            </p:cNvPr>
            <p:cNvGrpSpPr/>
            <p:nvPr/>
          </p:nvGrpSpPr>
          <p:grpSpPr>
            <a:xfrm>
              <a:off x="7998873" y="6349204"/>
              <a:ext cx="342900" cy="342900"/>
              <a:chOff x="7989560" y="6349204"/>
              <a:chExt cx="342900" cy="342900"/>
            </a:xfrm>
          </p:grpSpPr>
          <p:sp>
            <p:nvSpPr>
              <p:cNvPr id="163" name="Oval128">
                <a:extLst>
                  <a:ext uri="{FF2B5EF4-FFF2-40B4-BE49-F238E27FC236}">
                    <a16:creationId xmlns:a16="http://schemas.microsoft.com/office/drawing/2014/main" id="{81D51A75-C957-44DD-8DB6-66F3BA740995}"/>
                  </a:ext>
                </a:extLst>
              </p:cNvPr>
              <p:cNvSpPr/>
              <p:nvPr/>
            </p:nvSpPr>
            <p:spPr>
              <a:xfrm>
                <a:off x="8027130" y="6380286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4" name="Picture 11">
                <a:extLst>
                  <a:ext uri="{FF2B5EF4-FFF2-40B4-BE49-F238E27FC236}">
                    <a16:creationId xmlns:a16="http://schemas.microsoft.com/office/drawing/2014/main" id="{85F83124-D2EA-4C99-99B3-513850B12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9560" y="6349204"/>
                <a:ext cx="342900" cy="342900"/>
              </a:xfrm>
              <a:prstGeom prst="rect">
                <a:avLst/>
              </a:prstGeom>
            </p:spPr>
          </p:pic>
        </p:grpSp>
      </p:grpSp>
      <p:pic>
        <p:nvPicPr>
          <p:cNvPr id="230" name="図 229">
            <a:extLst>
              <a:ext uri="{FF2B5EF4-FFF2-40B4-BE49-F238E27FC236}">
                <a16:creationId xmlns:a16="http://schemas.microsoft.com/office/drawing/2014/main" id="{DE923E20-A337-491F-A404-CA5A6676B8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956" y="1723347"/>
            <a:ext cx="3474720" cy="1663677"/>
          </a:xfrm>
          <a:prstGeom prst="rect">
            <a:avLst/>
          </a:prstGeom>
        </p:spPr>
      </p:pic>
      <p:sp>
        <p:nvSpPr>
          <p:cNvPr id="231" name="テキスト ボックス 230">
            <a:extLst>
              <a:ext uri="{FF2B5EF4-FFF2-40B4-BE49-F238E27FC236}">
                <a16:creationId xmlns:a16="http://schemas.microsoft.com/office/drawing/2014/main" id="{61B5C12E-81EE-4537-B70F-FC619EDBDAA6}"/>
              </a:ext>
            </a:extLst>
          </p:cNvPr>
          <p:cNvSpPr txBox="1"/>
          <p:nvPr/>
        </p:nvSpPr>
        <p:spPr>
          <a:xfrm>
            <a:off x="1714871" y="1839154"/>
            <a:ext cx="4863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AI</a:t>
            </a:r>
            <a:r>
              <a:rPr kumimoji="1" lang="ja-JP" altLang="en-US" sz="2400" dirty="0"/>
              <a:t>であなたの実力を診断します！</a:t>
            </a:r>
            <a:endParaRPr kumimoji="1" lang="en-US" altLang="ja-JP" sz="2400" dirty="0"/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261672DA-70BD-402A-9F41-C0389458160B}"/>
              </a:ext>
            </a:extLst>
          </p:cNvPr>
          <p:cNvSpPr/>
          <p:nvPr/>
        </p:nvSpPr>
        <p:spPr>
          <a:xfrm>
            <a:off x="1714871" y="23372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あなたは初心者？それとも上級者？</a:t>
            </a:r>
            <a:endParaRPr lang="en-US" altLang="ja-JP" dirty="0"/>
          </a:p>
          <a:p>
            <a:r>
              <a:rPr lang="ja-JP" altLang="en-US" dirty="0"/>
              <a:t>キルレ、ダメージなどを入力して実力を診断しよう</a:t>
            </a:r>
          </a:p>
        </p:txBody>
      </p: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8F3D053B-6CE1-457F-BC36-383ED7FE79A0}"/>
              </a:ext>
            </a:extLst>
          </p:cNvPr>
          <p:cNvSpPr txBox="1"/>
          <p:nvPr/>
        </p:nvSpPr>
        <p:spPr>
          <a:xfrm>
            <a:off x="1714871" y="411245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動作原理が気になる方へ</a:t>
            </a:r>
          </a:p>
        </p:txBody>
      </p: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EC4D7CA8-3F97-46D8-B93B-943462E2CF50}"/>
              </a:ext>
            </a:extLst>
          </p:cNvPr>
          <p:cNvSpPr txBox="1"/>
          <p:nvPr/>
        </p:nvSpPr>
        <p:spPr>
          <a:xfrm>
            <a:off x="1714871" y="4540532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一般的な機械学習でランクを予測しています</a:t>
            </a:r>
          </a:p>
        </p:txBody>
      </p: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166AD6ED-FFFB-4379-A1F1-7D2B69B760E6}"/>
              </a:ext>
            </a:extLst>
          </p:cNvPr>
          <p:cNvSpPr txBox="1"/>
          <p:nvPr/>
        </p:nvSpPr>
        <p:spPr>
          <a:xfrm>
            <a:off x="1827917" y="5079508"/>
            <a:ext cx="19086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機械学習の詳細</a:t>
            </a:r>
          </a:p>
        </p:txBody>
      </p:sp>
      <p:sp>
        <p:nvSpPr>
          <p:cNvPr id="243" name="正方形/長方形 242">
            <a:extLst>
              <a:ext uri="{FF2B5EF4-FFF2-40B4-BE49-F238E27FC236}">
                <a16:creationId xmlns:a16="http://schemas.microsoft.com/office/drawing/2014/main" id="{951EF14C-7BCC-4561-B0E7-7D45A3C24AE8}"/>
              </a:ext>
            </a:extLst>
          </p:cNvPr>
          <p:cNvSpPr/>
          <p:nvPr/>
        </p:nvSpPr>
        <p:spPr>
          <a:xfrm>
            <a:off x="1600200" y="6069522"/>
            <a:ext cx="8991600" cy="686430"/>
          </a:xfrm>
          <a:prstGeom prst="rect">
            <a:avLst/>
          </a:prstGeom>
          <a:solidFill>
            <a:srgbClr val="FF9966">
              <a:alpha val="8588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/>
          </a:p>
        </p:txBody>
      </p:sp>
      <p:pic>
        <p:nvPicPr>
          <p:cNvPr id="238" name="図 237">
            <a:extLst>
              <a:ext uri="{FF2B5EF4-FFF2-40B4-BE49-F238E27FC236}">
                <a16:creationId xmlns:a16="http://schemas.microsoft.com/office/drawing/2014/main" id="{DFDAE7FD-88F0-42E7-B30D-EE3096A24E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499" y="6305923"/>
            <a:ext cx="306191" cy="252000"/>
          </a:xfrm>
          <a:prstGeom prst="rect">
            <a:avLst/>
          </a:prstGeom>
        </p:spPr>
      </p:pic>
      <p:pic>
        <p:nvPicPr>
          <p:cNvPr id="240" name="図 239">
            <a:extLst>
              <a:ext uri="{FF2B5EF4-FFF2-40B4-BE49-F238E27FC236}">
                <a16:creationId xmlns:a16="http://schemas.microsoft.com/office/drawing/2014/main" id="{9F4F9EF2-64DF-48CE-807E-0098E9AD7FB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174" y="6340747"/>
            <a:ext cx="252000" cy="252000"/>
          </a:xfrm>
          <a:prstGeom prst="rect">
            <a:avLst/>
          </a:prstGeom>
        </p:spPr>
      </p:pic>
      <p:pic>
        <p:nvPicPr>
          <p:cNvPr id="242" name="図 241">
            <a:extLst>
              <a:ext uri="{FF2B5EF4-FFF2-40B4-BE49-F238E27FC236}">
                <a16:creationId xmlns:a16="http://schemas.microsoft.com/office/drawing/2014/main" id="{18CC4369-34B5-4AD1-A7BB-79EF419BBB1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015" y="6312811"/>
            <a:ext cx="252000" cy="252000"/>
          </a:xfrm>
          <a:prstGeom prst="rect">
            <a:avLst/>
          </a:prstGeom>
        </p:spPr>
      </p:pic>
      <p:sp>
        <p:nvSpPr>
          <p:cNvPr id="244" name="正方形/長方形 243">
            <a:extLst>
              <a:ext uri="{FF2B5EF4-FFF2-40B4-BE49-F238E27FC236}">
                <a16:creationId xmlns:a16="http://schemas.microsoft.com/office/drawing/2014/main" id="{B9393C7D-1285-43DB-A071-B5E919393604}"/>
              </a:ext>
            </a:extLst>
          </p:cNvPr>
          <p:cNvSpPr/>
          <p:nvPr/>
        </p:nvSpPr>
        <p:spPr>
          <a:xfrm>
            <a:off x="141425" y="693392"/>
            <a:ext cx="1346118" cy="602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広告</a:t>
            </a:r>
            <a:endParaRPr kumimoji="1" lang="ja-JP" altLang="en-US" dirty="0"/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7F935E57-DDF7-40A0-8BF7-C4582E9A1986}"/>
              </a:ext>
            </a:extLst>
          </p:cNvPr>
          <p:cNvSpPr/>
          <p:nvPr/>
        </p:nvSpPr>
        <p:spPr>
          <a:xfrm>
            <a:off x="10704376" y="685158"/>
            <a:ext cx="1346199" cy="6066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広告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DCB6055-CE26-4D26-A5C7-B899BF9BD08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6685339" y="6327834"/>
            <a:ext cx="226275" cy="252000"/>
          </a:xfrm>
          <a:prstGeom prst="rect">
            <a:avLst/>
          </a:prstGeom>
        </p:spPr>
      </p:pic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12663B2-959D-4918-8A79-6568E41A074A}"/>
              </a:ext>
            </a:extLst>
          </p:cNvPr>
          <p:cNvSpPr/>
          <p:nvPr/>
        </p:nvSpPr>
        <p:spPr>
          <a:xfrm>
            <a:off x="7368029" y="3809883"/>
            <a:ext cx="2516574" cy="216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広告</a:t>
            </a:r>
            <a:endParaRPr kumimoji="1" lang="ja-JP" altLang="en-US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5765B94D-9E00-4B19-BB62-C2E045CE6F7E}"/>
              </a:ext>
            </a:extLst>
          </p:cNvPr>
          <p:cNvSpPr/>
          <p:nvPr/>
        </p:nvSpPr>
        <p:spPr>
          <a:xfrm>
            <a:off x="1608169" y="1117675"/>
            <a:ext cx="8991600" cy="423411"/>
          </a:xfrm>
          <a:prstGeom prst="rect">
            <a:avLst/>
          </a:prstGeom>
          <a:solidFill>
            <a:schemeClr val="bg1">
              <a:lumMod val="50000"/>
              <a:alpha val="85882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APEX</a:t>
            </a:r>
            <a:r>
              <a:rPr kumimoji="1" lang="ja-JP" altLang="en-US" dirty="0"/>
              <a:t>実力診断</a:t>
            </a:r>
            <a:r>
              <a:rPr lang="ja-JP" altLang="en-US" dirty="0"/>
              <a:t>　実力統計　機械学習　このサイトについて　</a:t>
            </a:r>
            <a:r>
              <a:rPr lang="en-US" altLang="ja-JP" dirty="0"/>
              <a:t>contact us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751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WebBrowser">
            <a:extLst>
              <a:ext uri="{FF2B5EF4-FFF2-40B4-BE49-F238E27FC236}">
                <a16:creationId xmlns:a16="http://schemas.microsoft.com/office/drawing/2014/main" id="{2558FE60-970F-4F3E-96F1-3E8AB75AEF7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74" name="Background">
              <a:extLst>
                <a:ext uri="{FF2B5EF4-FFF2-40B4-BE49-F238E27FC236}">
                  <a16:creationId xmlns:a16="http://schemas.microsoft.com/office/drawing/2014/main" id="{D8AE9C52-4912-4698-AE53-6F1C7C605B9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5" name="WindowTitle">
              <a:extLst>
                <a:ext uri="{FF2B5EF4-FFF2-40B4-BE49-F238E27FC236}">
                  <a16:creationId xmlns:a16="http://schemas.microsoft.com/office/drawing/2014/main" id="{E317760B-BA9A-4360-8FED-B6E8A089C0F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grp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6" name="Group 4">
              <a:extLst>
                <a:ext uri="{FF2B5EF4-FFF2-40B4-BE49-F238E27FC236}">
                  <a16:creationId xmlns:a16="http://schemas.microsoft.com/office/drawing/2014/main" id="{356A90B0-3864-40B2-AB6F-911C2936E158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  <a:grpFill/>
          </p:grpSpPr>
          <p:sp>
            <p:nvSpPr>
              <p:cNvPr id="100" name="Oval 28">
                <a:extLst>
                  <a:ext uri="{FF2B5EF4-FFF2-40B4-BE49-F238E27FC236}">
                    <a16:creationId xmlns:a16="http://schemas.microsoft.com/office/drawing/2014/main" id="{6ED0E8AD-AF17-49C4-A7BF-15BF7221C37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Left Arrow 29">
                <a:extLst>
                  <a:ext uri="{FF2B5EF4-FFF2-40B4-BE49-F238E27FC236}">
                    <a16:creationId xmlns:a16="http://schemas.microsoft.com/office/drawing/2014/main" id="{04D09F95-0674-4E2E-8711-431FE83D058C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7" name="Group 5">
              <a:extLst>
                <a:ext uri="{FF2B5EF4-FFF2-40B4-BE49-F238E27FC236}">
                  <a16:creationId xmlns:a16="http://schemas.microsoft.com/office/drawing/2014/main" id="{0733DAA7-48C9-4D71-97E3-E0CA410A40B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  <a:grpFill/>
          </p:grpSpPr>
          <p:sp>
            <p:nvSpPr>
              <p:cNvPr id="98" name="Oval 26">
                <a:extLst>
                  <a:ext uri="{FF2B5EF4-FFF2-40B4-BE49-F238E27FC236}">
                    <a16:creationId xmlns:a16="http://schemas.microsoft.com/office/drawing/2014/main" id="{0122724E-66AB-4505-A05B-CB0C8DFCE5A3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Right Arrow 27">
                <a:extLst>
                  <a:ext uri="{FF2B5EF4-FFF2-40B4-BE49-F238E27FC236}">
                    <a16:creationId xmlns:a16="http://schemas.microsoft.com/office/drawing/2014/main" id="{BBB1C5CE-4241-40C0-8176-2889FF71075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8" name="Minimize - Maximize - Close">
              <a:extLst>
                <a:ext uri="{FF2B5EF4-FFF2-40B4-BE49-F238E27FC236}">
                  <a16:creationId xmlns:a16="http://schemas.microsoft.com/office/drawing/2014/main" id="{8C1BCA36-C3D5-4409-B093-48FFC64CAF8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93" name="Line">
                <a:extLst>
                  <a:ext uri="{FF2B5EF4-FFF2-40B4-BE49-F238E27FC236}">
                    <a16:creationId xmlns:a16="http://schemas.microsoft.com/office/drawing/2014/main" id="{BD9CE9B0-8A54-4BB7-BD0B-007827A4160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4" name="Line">
                <a:extLst>
                  <a:ext uri="{FF2B5EF4-FFF2-40B4-BE49-F238E27FC236}">
                    <a16:creationId xmlns:a16="http://schemas.microsoft.com/office/drawing/2014/main" id="{78744B1B-6C0C-4B4B-94D0-526BC5D58898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5" name="Line">
                <a:extLst>
                  <a:ext uri="{FF2B5EF4-FFF2-40B4-BE49-F238E27FC236}">
                    <a16:creationId xmlns:a16="http://schemas.microsoft.com/office/drawing/2014/main" id="{516F86DD-42F6-4492-B274-81E9BA7FEB8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Line">
                <a:extLst>
                  <a:ext uri="{FF2B5EF4-FFF2-40B4-BE49-F238E27FC236}">
                    <a16:creationId xmlns:a16="http://schemas.microsoft.com/office/drawing/2014/main" id="{B5BCF208-A585-4EEF-A8E4-3B57462A130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Line">
                <a:extLst>
                  <a:ext uri="{FF2B5EF4-FFF2-40B4-BE49-F238E27FC236}">
                    <a16:creationId xmlns:a16="http://schemas.microsoft.com/office/drawing/2014/main" id="{893BD117-9861-4416-A020-AF03BB361AE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9" name="WebPageBody">
              <a:extLst>
                <a:ext uri="{FF2B5EF4-FFF2-40B4-BE49-F238E27FC236}">
                  <a16:creationId xmlns:a16="http://schemas.microsoft.com/office/drawing/2014/main" id="{866367B1-2D2F-4AC8-B035-A52F761F3ADB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0" name="Group 8">
              <a:extLst>
                <a:ext uri="{FF2B5EF4-FFF2-40B4-BE49-F238E27FC236}">
                  <a16:creationId xmlns:a16="http://schemas.microsoft.com/office/drawing/2014/main" id="{EF8EF555-164C-4125-87D9-BD28FBB4D58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9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CDAEABD-6F88-4DDB-849C-C8FC2A7EF0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9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39077A1-3278-4964-A657-19B1DE7D22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9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22D6F112-942F-4F65-8C01-CC6F56004F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81" name="Group 9">
              <a:extLst>
                <a:ext uri="{FF2B5EF4-FFF2-40B4-BE49-F238E27FC236}">
                  <a16:creationId xmlns:a16="http://schemas.microsoft.com/office/drawing/2014/main" id="{3F3B172F-1C0E-4670-AF96-FCF9E04DF478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  <a:grpFill/>
          </p:grpSpPr>
          <p:sp>
            <p:nvSpPr>
              <p:cNvPr id="82" name="UrlBar">
                <a:extLst>
                  <a:ext uri="{FF2B5EF4-FFF2-40B4-BE49-F238E27FC236}">
                    <a16:creationId xmlns:a16="http://schemas.microsoft.com/office/drawing/2014/main" id="{8A89A4A6-5570-48F0-A457-588E62CEA3C1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83" name="Group 11">
                <a:extLst>
                  <a:ext uri="{FF2B5EF4-FFF2-40B4-BE49-F238E27FC236}">
                    <a16:creationId xmlns:a16="http://schemas.microsoft.com/office/drawing/2014/main" id="{0E3E7A02-EAFF-4429-A2F0-CABEF33003C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  <a:grpFill/>
            </p:grpSpPr>
            <p:pic>
              <p:nvPicPr>
                <p:cNvPr id="8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B9B634F-26F6-49C7-9779-BEB29957F29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8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6CD3B271-6EF5-4D7E-89C1-725DD9D1803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8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8E9D675C-E1E9-45CE-A2A6-FEB470F00B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87" name="X">
                  <a:extLst>
                    <a:ext uri="{FF2B5EF4-FFF2-40B4-BE49-F238E27FC236}">
                      <a16:creationId xmlns:a16="http://schemas.microsoft.com/office/drawing/2014/main" id="{DB619404-2462-430A-AC60-7D2F36C7CD4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  <a:grpFill/>
              </p:grpSpPr>
              <p:cxnSp>
                <p:nvCxnSpPr>
                  <p:cNvPr id="88" name="Straight Connector 16">
                    <a:extLst>
                      <a:ext uri="{FF2B5EF4-FFF2-40B4-BE49-F238E27FC236}">
                        <a16:creationId xmlns:a16="http://schemas.microsoft.com/office/drawing/2014/main" id="{B1B799AE-F17E-4F06-BA62-50907413060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9" name="Straight Connector 17">
                    <a:extLst>
                      <a:ext uri="{FF2B5EF4-FFF2-40B4-BE49-F238E27FC236}">
                        <a16:creationId xmlns:a16="http://schemas.microsoft.com/office/drawing/2014/main" id="{81241609-EF9F-46D1-B0D6-288BF3C071E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34F4AA4-051B-4D7A-A3C7-ECD428FB79F1}"/>
              </a:ext>
            </a:extLst>
          </p:cNvPr>
          <p:cNvSpPr/>
          <p:nvPr/>
        </p:nvSpPr>
        <p:spPr>
          <a:xfrm>
            <a:off x="1608169" y="693392"/>
            <a:ext cx="8991600" cy="423411"/>
          </a:xfrm>
          <a:prstGeom prst="rect">
            <a:avLst/>
          </a:prstGeom>
          <a:solidFill>
            <a:srgbClr val="FF9966">
              <a:alpha val="8588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APEX</a:t>
            </a:r>
            <a:r>
              <a:rPr kumimoji="1" lang="ja-JP" altLang="en-US" dirty="0"/>
              <a:t>実力診断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4DCE707-2083-4676-85DC-44D9740A51E1}"/>
              </a:ext>
            </a:extLst>
          </p:cNvPr>
          <p:cNvSpPr/>
          <p:nvPr/>
        </p:nvSpPr>
        <p:spPr>
          <a:xfrm>
            <a:off x="1600200" y="6483875"/>
            <a:ext cx="8991600" cy="429151"/>
          </a:xfrm>
          <a:prstGeom prst="rect">
            <a:avLst/>
          </a:prstGeom>
          <a:solidFill>
            <a:srgbClr val="FF9966">
              <a:alpha val="8588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196E299-DB37-45F1-BD34-DB221FC22B2C}"/>
              </a:ext>
            </a:extLst>
          </p:cNvPr>
          <p:cNvSpPr txBox="1"/>
          <p:nvPr/>
        </p:nvSpPr>
        <p:spPr>
          <a:xfrm>
            <a:off x="1546515" y="0"/>
            <a:ext cx="206756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ランクを予測する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F4CDCC-BBAC-4F3A-868B-691CBDABFFE7}"/>
              </a:ext>
            </a:extLst>
          </p:cNvPr>
          <p:cNvSpPr txBox="1"/>
          <p:nvPr/>
        </p:nvSpPr>
        <p:spPr>
          <a:xfrm>
            <a:off x="3602843" y="82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クリック後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F6866A-0C22-4169-96D9-84721C3CCAB1}"/>
              </a:ext>
            </a:extLst>
          </p:cNvPr>
          <p:cNvSpPr txBox="1"/>
          <p:nvPr/>
        </p:nvSpPr>
        <p:spPr>
          <a:xfrm>
            <a:off x="1716127" y="11418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シーズン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88564F2-087A-4A7E-A1FD-512207DCD291}"/>
              </a:ext>
            </a:extLst>
          </p:cNvPr>
          <p:cNvSpPr txBox="1"/>
          <p:nvPr/>
        </p:nvSpPr>
        <p:spPr>
          <a:xfrm>
            <a:off x="1716127" y="25481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キルレ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41D63A4-4D25-4D35-ACD2-34B466726634}"/>
              </a:ext>
            </a:extLst>
          </p:cNvPr>
          <p:cNvSpPr txBox="1"/>
          <p:nvPr/>
        </p:nvSpPr>
        <p:spPr>
          <a:xfrm>
            <a:off x="1716127" y="32891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平均ダメージ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0017226-B938-48FD-BCB7-6807B240ADAF}"/>
              </a:ext>
            </a:extLst>
          </p:cNvPr>
          <p:cNvSpPr txBox="1"/>
          <p:nvPr/>
        </p:nvSpPr>
        <p:spPr>
          <a:xfrm>
            <a:off x="1716127" y="41258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マッチ数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D50474E-F03A-4975-B849-F98BF6ECBE6C}"/>
              </a:ext>
            </a:extLst>
          </p:cNvPr>
          <p:cNvSpPr txBox="1"/>
          <p:nvPr/>
        </p:nvSpPr>
        <p:spPr>
          <a:xfrm>
            <a:off x="1766927" y="505279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主にフルパ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1C53386-04D4-43D5-BDC2-9F385B772419}"/>
              </a:ext>
            </a:extLst>
          </p:cNvPr>
          <p:cNvSpPr txBox="1"/>
          <p:nvPr/>
        </p:nvSpPr>
        <p:spPr>
          <a:xfrm>
            <a:off x="1813115" y="5874464"/>
            <a:ext cx="170891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ランクを予測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791A6E1-EEF2-45C8-97AA-9E102EEEA117}"/>
              </a:ext>
            </a:extLst>
          </p:cNvPr>
          <p:cNvSpPr txBox="1"/>
          <p:nvPr/>
        </p:nvSpPr>
        <p:spPr>
          <a:xfrm>
            <a:off x="1716127" y="17641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ランク</a:t>
            </a:r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38B1D81-24F9-4CFD-8612-E75AA1AFD456}"/>
              </a:ext>
            </a:extLst>
          </p:cNvPr>
          <p:cNvSpPr txBox="1"/>
          <p:nvPr/>
        </p:nvSpPr>
        <p:spPr>
          <a:xfrm>
            <a:off x="1716127" y="2010488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良いスプリットのランク</a:t>
            </a:r>
            <a:r>
              <a:rPr kumimoji="1" lang="ja-JP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を入力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DE2F77D-AC0C-426A-A735-D1E1609CCDD2}"/>
              </a:ext>
            </a:extLst>
          </p:cNvPr>
          <p:cNvSpPr txBox="1"/>
          <p:nvPr/>
        </p:nvSpPr>
        <p:spPr>
          <a:xfrm>
            <a:off x="1716127" y="2773651"/>
            <a:ext cx="2339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ランクではないほうを入力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BB90B5DB-D0D7-4212-9265-503820F05FBD}"/>
              </a:ext>
            </a:extLst>
          </p:cNvPr>
          <p:cNvSpPr txBox="1"/>
          <p:nvPr/>
        </p:nvSpPr>
        <p:spPr>
          <a:xfrm>
            <a:off x="1716127" y="3548823"/>
            <a:ext cx="2339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ランクではないほうを入力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79303AB-E676-4182-927B-012DE50E755F}"/>
              </a:ext>
            </a:extLst>
          </p:cNvPr>
          <p:cNvSpPr txBox="1"/>
          <p:nvPr/>
        </p:nvSpPr>
        <p:spPr>
          <a:xfrm>
            <a:off x="1716127" y="4361309"/>
            <a:ext cx="2569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入力する場合はチェックする</a:t>
            </a:r>
          </a:p>
        </p:txBody>
      </p:sp>
      <p:pic>
        <p:nvPicPr>
          <p:cNvPr id="1026" name="Picture 2" descr="https://media.contentapi.ea.com/content/dam/apex-legends/images/2021/04/april-9-upload/apex-legends-s7-screenshot-46-16x9.jpg.adapt.crop16x9.180p.jpg">
            <a:extLst>
              <a:ext uri="{FF2B5EF4-FFF2-40B4-BE49-F238E27FC236}">
                <a16:creationId xmlns:a16="http://schemas.microsoft.com/office/drawing/2014/main" id="{D4B39311-1A3E-4CA3-B590-133275A98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363" y="1199210"/>
            <a:ext cx="5040000" cy="28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contentapi.ea.com/content/dam/apex-legends/images/2021/04/april-9-upload/apex-legends-s7-screenshot-44-16x9.jpg.adapt.crop16x9.180p.jpg">
            <a:extLst>
              <a:ext uri="{FF2B5EF4-FFF2-40B4-BE49-F238E27FC236}">
                <a16:creationId xmlns:a16="http://schemas.microsoft.com/office/drawing/2014/main" id="{E275FC8A-0020-4266-9A1B-54FA13CE2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348" y="4034210"/>
            <a:ext cx="2520000" cy="14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edia.contentapi.ea.com/content/dam/apex-legends/images/2021/04/april-9-upload/apex-legends-s7-screenshot-45-16x9.jpg.adapt.crop16x9.180p.jpg">
            <a:extLst>
              <a:ext uri="{FF2B5EF4-FFF2-40B4-BE49-F238E27FC236}">
                <a16:creationId xmlns:a16="http://schemas.microsoft.com/office/drawing/2014/main" id="{2E057DC4-D46E-4039-80BF-6A26D62D9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626" y="4019069"/>
            <a:ext cx="2520000" cy="14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5F0D4D4-9DD5-4D30-B79D-42C7CE3270B9}"/>
              </a:ext>
            </a:extLst>
          </p:cNvPr>
          <p:cNvSpPr/>
          <p:nvPr/>
        </p:nvSpPr>
        <p:spPr>
          <a:xfrm>
            <a:off x="1817727" y="1453940"/>
            <a:ext cx="237628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96077009-5335-49F0-A944-60573CC686F6}"/>
              </a:ext>
            </a:extLst>
          </p:cNvPr>
          <p:cNvSpPr/>
          <p:nvPr/>
        </p:nvSpPr>
        <p:spPr>
          <a:xfrm>
            <a:off x="1817727" y="2988709"/>
            <a:ext cx="237628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4E05963E-BC45-4A61-A6A6-9232CB717F16}"/>
              </a:ext>
            </a:extLst>
          </p:cNvPr>
          <p:cNvSpPr/>
          <p:nvPr/>
        </p:nvSpPr>
        <p:spPr>
          <a:xfrm>
            <a:off x="1817727" y="3802666"/>
            <a:ext cx="237628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DF919E6-762A-400B-97B9-22692FA3F956}"/>
              </a:ext>
            </a:extLst>
          </p:cNvPr>
          <p:cNvSpPr/>
          <p:nvPr/>
        </p:nvSpPr>
        <p:spPr>
          <a:xfrm>
            <a:off x="2141689" y="4664990"/>
            <a:ext cx="237628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DC09E769-3768-4E8C-A3EE-A3D72B5603B2}"/>
              </a:ext>
            </a:extLst>
          </p:cNvPr>
          <p:cNvSpPr/>
          <p:nvPr/>
        </p:nvSpPr>
        <p:spPr>
          <a:xfrm>
            <a:off x="1813115" y="4717697"/>
            <a:ext cx="225045" cy="2250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DCC65D4E-AD21-43C9-9D73-6FEA913A5437}"/>
              </a:ext>
            </a:extLst>
          </p:cNvPr>
          <p:cNvSpPr/>
          <p:nvPr/>
        </p:nvSpPr>
        <p:spPr>
          <a:xfrm>
            <a:off x="1819275" y="5451092"/>
            <a:ext cx="225045" cy="2250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84E4AA8-8B39-481B-A85A-EE0A6FCFEE7A}"/>
              </a:ext>
            </a:extLst>
          </p:cNvPr>
          <p:cNvSpPr/>
          <p:nvPr/>
        </p:nvSpPr>
        <p:spPr>
          <a:xfrm>
            <a:off x="1817727" y="2264833"/>
            <a:ext cx="237628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51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WebBrowser">
            <a:extLst>
              <a:ext uri="{FF2B5EF4-FFF2-40B4-BE49-F238E27FC236}">
                <a16:creationId xmlns:a16="http://schemas.microsoft.com/office/drawing/2014/main" id="{2558FE60-970F-4F3E-96F1-3E8AB75AEF7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74" name="Background">
              <a:extLst>
                <a:ext uri="{FF2B5EF4-FFF2-40B4-BE49-F238E27FC236}">
                  <a16:creationId xmlns:a16="http://schemas.microsoft.com/office/drawing/2014/main" id="{D8AE9C52-4912-4698-AE53-6F1C7C605B9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5" name="WindowTitle">
              <a:extLst>
                <a:ext uri="{FF2B5EF4-FFF2-40B4-BE49-F238E27FC236}">
                  <a16:creationId xmlns:a16="http://schemas.microsoft.com/office/drawing/2014/main" id="{E317760B-BA9A-4360-8FED-B6E8A089C0F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grp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6" name="Group 4">
              <a:extLst>
                <a:ext uri="{FF2B5EF4-FFF2-40B4-BE49-F238E27FC236}">
                  <a16:creationId xmlns:a16="http://schemas.microsoft.com/office/drawing/2014/main" id="{356A90B0-3864-40B2-AB6F-911C2936E158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  <a:grpFill/>
          </p:grpSpPr>
          <p:sp>
            <p:nvSpPr>
              <p:cNvPr id="100" name="Oval 28">
                <a:extLst>
                  <a:ext uri="{FF2B5EF4-FFF2-40B4-BE49-F238E27FC236}">
                    <a16:creationId xmlns:a16="http://schemas.microsoft.com/office/drawing/2014/main" id="{6ED0E8AD-AF17-49C4-A7BF-15BF7221C37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Left Arrow 29">
                <a:extLst>
                  <a:ext uri="{FF2B5EF4-FFF2-40B4-BE49-F238E27FC236}">
                    <a16:creationId xmlns:a16="http://schemas.microsoft.com/office/drawing/2014/main" id="{04D09F95-0674-4E2E-8711-431FE83D058C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7" name="Group 5">
              <a:extLst>
                <a:ext uri="{FF2B5EF4-FFF2-40B4-BE49-F238E27FC236}">
                  <a16:creationId xmlns:a16="http://schemas.microsoft.com/office/drawing/2014/main" id="{0733DAA7-48C9-4D71-97E3-E0CA410A40B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  <a:grpFill/>
          </p:grpSpPr>
          <p:sp>
            <p:nvSpPr>
              <p:cNvPr id="98" name="Oval 26">
                <a:extLst>
                  <a:ext uri="{FF2B5EF4-FFF2-40B4-BE49-F238E27FC236}">
                    <a16:creationId xmlns:a16="http://schemas.microsoft.com/office/drawing/2014/main" id="{0122724E-66AB-4505-A05B-CB0C8DFCE5A3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Right Arrow 27">
                <a:extLst>
                  <a:ext uri="{FF2B5EF4-FFF2-40B4-BE49-F238E27FC236}">
                    <a16:creationId xmlns:a16="http://schemas.microsoft.com/office/drawing/2014/main" id="{BBB1C5CE-4241-40C0-8176-2889FF71075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8" name="Minimize - Maximize - Close">
              <a:extLst>
                <a:ext uri="{FF2B5EF4-FFF2-40B4-BE49-F238E27FC236}">
                  <a16:creationId xmlns:a16="http://schemas.microsoft.com/office/drawing/2014/main" id="{8C1BCA36-C3D5-4409-B093-48FFC64CAF8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93" name="Line">
                <a:extLst>
                  <a:ext uri="{FF2B5EF4-FFF2-40B4-BE49-F238E27FC236}">
                    <a16:creationId xmlns:a16="http://schemas.microsoft.com/office/drawing/2014/main" id="{BD9CE9B0-8A54-4BB7-BD0B-007827A4160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4" name="Line">
                <a:extLst>
                  <a:ext uri="{FF2B5EF4-FFF2-40B4-BE49-F238E27FC236}">
                    <a16:creationId xmlns:a16="http://schemas.microsoft.com/office/drawing/2014/main" id="{78744B1B-6C0C-4B4B-94D0-526BC5D58898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5" name="Line">
                <a:extLst>
                  <a:ext uri="{FF2B5EF4-FFF2-40B4-BE49-F238E27FC236}">
                    <a16:creationId xmlns:a16="http://schemas.microsoft.com/office/drawing/2014/main" id="{516F86DD-42F6-4492-B274-81E9BA7FEB8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Line">
                <a:extLst>
                  <a:ext uri="{FF2B5EF4-FFF2-40B4-BE49-F238E27FC236}">
                    <a16:creationId xmlns:a16="http://schemas.microsoft.com/office/drawing/2014/main" id="{B5BCF208-A585-4EEF-A8E4-3B57462A130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Line">
                <a:extLst>
                  <a:ext uri="{FF2B5EF4-FFF2-40B4-BE49-F238E27FC236}">
                    <a16:creationId xmlns:a16="http://schemas.microsoft.com/office/drawing/2014/main" id="{893BD117-9861-4416-A020-AF03BB361AE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9" name="WebPageBody">
              <a:extLst>
                <a:ext uri="{FF2B5EF4-FFF2-40B4-BE49-F238E27FC236}">
                  <a16:creationId xmlns:a16="http://schemas.microsoft.com/office/drawing/2014/main" id="{866367B1-2D2F-4AC8-B035-A52F761F3ADB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0" name="Group 8">
              <a:extLst>
                <a:ext uri="{FF2B5EF4-FFF2-40B4-BE49-F238E27FC236}">
                  <a16:creationId xmlns:a16="http://schemas.microsoft.com/office/drawing/2014/main" id="{EF8EF555-164C-4125-87D9-BD28FBB4D58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9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CDAEABD-6F88-4DDB-849C-C8FC2A7EF0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9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39077A1-3278-4964-A657-19B1DE7D22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9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22D6F112-942F-4F65-8C01-CC6F56004F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81" name="Group 9">
              <a:extLst>
                <a:ext uri="{FF2B5EF4-FFF2-40B4-BE49-F238E27FC236}">
                  <a16:creationId xmlns:a16="http://schemas.microsoft.com/office/drawing/2014/main" id="{3F3B172F-1C0E-4670-AF96-FCF9E04DF478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  <a:grpFill/>
          </p:grpSpPr>
          <p:sp>
            <p:nvSpPr>
              <p:cNvPr id="82" name="UrlBar">
                <a:extLst>
                  <a:ext uri="{FF2B5EF4-FFF2-40B4-BE49-F238E27FC236}">
                    <a16:creationId xmlns:a16="http://schemas.microsoft.com/office/drawing/2014/main" id="{8A89A4A6-5570-48F0-A457-588E62CEA3C1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83" name="Group 11">
                <a:extLst>
                  <a:ext uri="{FF2B5EF4-FFF2-40B4-BE49-F238E27FC236}">
                    <a16:creationId xmlns:a16="http://schemas.microsoft.com/office/drawing/2014/main" id="{0E3E7A02-EAFF-4429-A2F0-CABEF33003C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  <a:grpFill/>
            </p:grpSpPr>
            <p:pic>
              <p:nvPicPr>
                <p:cNvPr id="8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B9B634F-26F6-49C7-9779-BEB29957F29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8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6CD3B271-6EF5-4D7E-89C1-725DD9D1803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8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8E9D675C-E1E9-45CE-A2A6-FEB470F00B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87" name="X">
                  <a:extLst>
                    <a:ext uri="{FF2B5EF4-FFF2-40B4-BE49-F238E27FC236}">
                      <a16:creationId xmlns:a16="http://schemas.microsoft.com/office/drawing/2014/main" id="{DB619404-2462-430A-AC60-7D2F36C7CD4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  <a:grpFill/>
              </p:grpSpPr>
              <p:cxnSp>
                <p:nvCxnSpPr>
                  <p:cNvPr id="88" name="Straight Connector 16">
                    <a:extLst>
                      <a:ext uri="{FF2B5EF4-FFF2-40B4-BE49-F238E27FC236}">
                        <a16:creationId xmlns:a16="http://schemas.microsoft.com/office/drawing/2014/main" id="{B1B799AE-F17E-4F06-BA62-50907413060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9" name="Straight Connector 17">
                    <a:extLst>
                      <a:ext uri="{FF2B5EF4-FFF2-40B4-BE49-F238E27FC236}">
                        <a16:creationId xmlns:a16="http://schemas.microsoft.com/office/drawing/2014/main" id="{81241609-EF9F-46D1-B0D6-288BF3C071E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34F4AA4-051B-4D7A-A3C7-ECD428FB79F1}"/>
              </a:ext>
            </a:extLst>
          </p:cNvPr>
          <p:cNvSpPr/>
          <p:nvPr/>
        </p:nvSpPr>
        <p:spPr>
          <a:xfrm>
            <a:off x="1608169" y="693392"/>
            <a:ext cx="8991600" cy="423411"/>
          </a:xfrm>
          <a:prstGeom prst="rect">
            <a:avLst/>
          </a:prstGeom>
          <a:solidFill>
            <a:srgbClr val="FF9966">
              <a:alpha val="8588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APEX</a:t>
            </a:r>
            <a:r>
              <a:rPr kumimoji="1" lang="ja-JP" altLang="en-US" dirty="0"/>
              <a:t>実力診断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4DCE707-2083-4676-85DC-44D9740A51E1}"/>
              </a:ext>
            </a:extLst>
          </p:cNvPr>
          <p:cNvSpPr/>
          <p:nvPr/>
        </p:nvSpPr>
        <p:spPr>
          <a:xfrm>
            <a:off x="1600200" y="6453260"/>
            <a:ext cx="8991600" cy="429151"/>
          </a:xfrm>
          <a:prstGeom prst="rect">
            <a:avLst/>
          </a:prstGeom>
          <a:solidFill>
            <a:srgbClr val="FF9966">
              <a:alpha val="8588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196E299-DB37-45F1-BD34-DB221FC22B2C}"/>
              </a:ext>
            </a:extLst>
          </p:cNvPr>
          <p:cNvSpPr txBox="1"/>
          <p:nvPr/>
        </p:nvSpPr>
        <p:spPr>
          <a:xfrm>
            <a:off x="1546515" y="0"/>
            <a:ext cx="206756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ランクを予測する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F4CDCC-BBAC-4F3A-868B-691CBDABFFE7}"/>
              </a:ext>
            </a:extLst>
          </p:cNvPr>
          <p:cNvSpPr txBox="1"/>
          <p:nvPr/>
        </p:nvSpPr>
        <p:spPr>
          <a:xfrm>
            <a:off x="3602843" y="82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クリック後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A622E93-40CF-4179-B10C-AB6C1B8B543C}"/>
              </a:ext>
            </a:extLst>
          </p:cNvPr>
          <p:cNvSpPr/>
          <p:nvPr/>
        </p:nvSpPr>
        <p:spPr>
          <a:xfrm>
            <a:off x="1817727" y="1453940"/>
            <a:ext cx="237628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53B3088-5DFE-4984-924C-8351B563FE14}"/>
              </a:ext>
            </a:extLst>
          </p:cNvPr>
          <p:cNvSpPr/>
          <p:nvPr/>
        </p:nvSpPr>
        <p:spPr>
          <a:xfrm>
            <a:off x="1817727" y="2988709"/>
            <a:ext cx="237628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CAD4BE7-AFDA-43A4-B11E-52593498B4B1}"/>
              </a:ext>
            </a:extLst>
          </p:cNvPr>
          <p:cNvSpPr/>
          <p:nvPr/>
        </p:nvSpPr>
        <p:spPr>
          <a:xfrm>
            <a:off x="1817727" y="3802666"/>
            <a:ext cx="237628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4A7318A-E5FE-44AC-A0E9-173E8AA8116B}"/>
              </a:ext>
            </a:extLst>
          </p:cNvPr>
          <p:cNvSpPr/>
          <p:nvPr/>
        </p:nvSpPr>
        <p:spPr>
          <a:xfrm>
            <a:off x="2141689" y="4664990"/>
            <a:ext cx="237628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F6866A-0C22-4169-96D9-84721C3CCAB1}"/>
              </a:ext>
            </a:extLst>
          </p:cNvPr>
          <p:cNvSpPr txBox="1"/>
          <p:nvPr/>
        </p:nvSpPr>
        <p:spPr>
          <a:xfrm>
            <a:off x="1716127" y="11418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シーズン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88564F2-087A-4A7E-A1FD-512207DCD291}"/>
              </a:ext>
            </a:extLst>
          </p:cNvPr>
          <p:cNvSpPr txBox="1"/>
          <p:nvPr/>
        </p:nvSpPr>
        <p:spPr>
          <a:xfrm>
            <a:off x="1716127" y="25481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キルレ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41D63A4-4D25-4D35-ACD2-34B466726634}"/>
              </a:ext>
            </a:extLst>
          </p:cNvPr>
          <p:cNvSpPr txBox="1"/>
          <p:nvPr/>
        </p:nvSpPr>
        <p:spPr>
          <a:xfrm>
            <a:off x="1716127" y="32891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平均ダメージ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0017226-B938-48FD-BCB7-6807B240ADAF}"/>
              </a:ext>
            </a:extLst>
          </p:cNvPr>
          <p:cNvSpPr txBox="1"/>
          <p:nvPr/>
        </p:nvSpPr>
        <p:spPr>
          <a:xfrm>
            <a:off x="1716127" y="41258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マッチ数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7F6866B-C93C-4615-B64D-8900BAB141D3}"/>
              </a:ext>
            </a:extLst>
          </p:cNvPr>
          <p:cNvSpPr/>
          <p:nvPr/>
        </p:nvSpPr>
        <p:spPr>
          <a:xfrm>
            <a:off x="1813115" y="4717697"/>
            <a:ext cx="225045" cy="2250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0A8D927C-4AED-4F8D-B778-A0256D0C1F4C}"/>
              </a:ext>
            </a:extLst>
          </p:cNvPr>
          <p:cNvSpPr/>
          <p:nvPr/>
        </p:nvSpPr>
        <p:spPr>
          <a:xfrm>
            <a:off x="1819275" y="5451092"/>
            <a:ext cx="225045" cy="2250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D50474E-F03A-4975-B849-F98BF6ECBE6C}"/>
              </a:ext>
            </a:extLst>
          </p:cNvPr>
          <p:cNvSpPr txBox="1"/>
          <p:nvPr/>
        </p:nvSpPr>
        <p:spPr>
          <a:xfrm>
            <a:off x="1766927" y="505279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主にフルパ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1C53386-04D4-43D5-BDC2-9F385B772419}"/>
              </a:ext>
            </a:extLst>
          </p:cNvPr>
          <p:cNvSpPr txBox="1"/>
          <p:nvPr/>
        </p:nvSpPr>
        <p:spPr>
          <a:xfrm>
            <a:off x="1813115" y="5874464"/>
            <a:ext cx="170891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ランクを予測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B1E2521-98CB-4198-AD0D-891F547183DA}"/>
              </a:ext>
            </a:extLst>
          </p:cNvPr>
          <p:cNvSpPr/>
          <p:nvPr/>
        </p:nvSpPr>
        <p:spPr>
          <a:xfrm>
            <a:off x="1817727" y="2264833"/>
            <a:ext cx="237628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791A6E1-EEF2-45C8-97AA-9E102EEEA117}"/>
              </a:ext>
            </a:extLst>
          </p:cNvPr>
          <p:cNvSpPr txBox="1"/>
          <p:nvPr/>
        </p:nvSpPr>
        <p:spPr>
          <a:xfrm>
            <a:off x="1716127" y="17641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ランク</a:t>
            </a:r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38B1D81-24F9-4CFD-8612-E75AA1AFD456}"/>
              </a:ext>
            </a:extLst>
          </p:cNvPr>
          <p:cNvSpPr txBox="1"/>
          <p:nvPr/>
        </p:nvSpPr>
        <p:spPr>
          <a:xfrm>
            <a:off x="1716127" y="2010488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良いスプリットのランク</a:t>
            </a:r>
            <a:r>
              <a:rPr kumimoji="1" lang="ja-JP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を入力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DE2F77D-AC0C-426A-A735-D1E1609CCDD2}"/>
              </a:ext>
            </a:extLst>
          </p:cNvPr>
          <p:cNvSpPr txBox="1"/>
          <p:nvPr/>
        </p:nvSpPr>
        <p:spPr>
          <a:xfrm>
            <a:off x="1716127" y="2773651"/>
            <a:ext cx="2339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ランクではないほうを入力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BB90B5DB-D0D7-4212-9265-503820F05FBD}"/>
              </a:ext>
            </a:extLst>
          </p:cNvPr>
          <p:cNvSpPr txBox="1"/>
          <p:nvPr/>
        </p:nvSpPr>
        <p:spPr>
          <a:xfrm>
            <a:off x="1716127" y="3548823"/>
            <a:ext cx="2339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ランクではないほうを入力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79303AB-E676-4182-927B-012DE50E755F}"/>
              </a:ext>
            </a:extLst>
          </p:cNvPr>
          <p:cNvSpPr txBox="1"/>
          <p:nvPr/>
        </p:nvSpPr>
        <p:spPr>
          <a:xfrm>
            <a:off x="1716127" y="4361309"/>
            <a:ext cx="2569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入力する場合はチェックする</a:t>
            </a:r>
          </a:p>
        </p:txBody>
      </p:sp>
      <p:pic>
        <p:nvPicPr>
          <p:cNvPr id="1026" name="Picture 2" descr="https://media.contentapi.ea.com/content/dam/apex-legends/images/2021/04/april-9-upload/apex-legends-s7-screenshot-46-16x9.jpg.adapt.crop16x9.180p.jpg">
            <a:extLst>
              <a:ext uri="{FF2B5EF4-FFF2-40B4-BE49-F238E27FC236}">
                <a16:creationId xmlns:a16="http://schemas.microsoft.com/office/drawing/2014/main" id="{D4B39311-1A3E-4CA3-B590-133275A98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363" y="1199210"/>
            <a:ext cx="5040000" cy="28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contentapi.ea.com/content/dam/apex-legends/images/2021/04/april-9-upload/apex-legends-s7-screenshot-44-16x9.jpg.adapt.crop16x9.180p.jpg">
            <a:extLst>
              <a:ext uri="{FF2B5EF4-FFF2-40B4-BE49-F238E27FC236}">
                <a16:creationId xmlns:a16="http://schemas.microsoft.com/office/drawing/2014/main" id="{E275FC8A-0020-4266-9A1B-54FA13CE2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348" y="4034210"/>
            <a:ext cx="2520000" cy="14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edia.contentapi.ea.com/content/dam/apex-legends/images/2021/04/april-9-upload/apex-legends-s7-screenshot-45-16x9.jpg.adapt.crop16x9.180p.jpg">
            <a:extLst>
              <a:ext uri="{FF2B5EF4-FFF2-40B4-BE49-F238E27FC236}">
                <a16:creationId xmlns:a16="http://schemas.microsoft.com/office/drawing/2014/main" id="{2E057DC4-D46E-4039-80BF-6A26D62D9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626" y="4019069"/>
            <a:ext cx="2520000" cy="14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3752EB6-AEBC-49E4-966F-9AF80232693C}"/>
              </a:ext>
            </a:extLst>
          </p:cNvPr>
          <p:cNvSpPr/>
          <p:nvPr/>
        </p:nvSpPr>
        <p:spPr>
          <a:xfrm>
            <a:off x="2918774" y="4053103"/>
            <a:ext cx="3217885" cy="20218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/>
              <a:t>入力して頂いたデータはサーバーに保存され、</a:t>
            </a:r>
            <a:r>
              <a:rPr kumimoji="1" lang="en-US" altLang="ja-JP" sz="1600" dirty="0"/>
              <a:t>AI</a:t>
            </a:r>
            <a:r>
              <a:rPr kumimoji="1" lang="ja-JP" altLang="en-US" sz="1600" dirty="0"/>
              <a:t>の予測に使用されます。可能な限り正確に入力してください。予測を実行しますか？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E4E670-8B21-4BE2-ADDD-2D20231BB2D8}"/>
              </a:ext>
            </a:extLst>
          </p:cNvPr>
          <p:cNvSpPr txBox="1"/>
          <p:nvPr/>
        </p:nvSpPr>
        <p:spPr>
          <a:xfrm>
            <a:off x="5344973" y="5684985"/>
            <a:ext cx="48997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YES</a:t>
            </a:r>
            <a:endParaRPr kumimoji="1" lang="ja-JP" altLang="en-US" sz="1200" dirty="0"/>
          </a:p>
        </p:txBody>
      </p:sp>
      <p:sp>
        <p:nvSpPr>
          <p:cNvPr id="11" name="矢印: 左カーブ 10">
            <a:extLst>
              <a:ext uri="{FF2B5EF4-FFF2-40B4-BE49-F238E27FC236}">
                <a16:creationId xmlns:a16="http://schemas.microsoft.com/office/drawing/2014/main" id="{0984646B-FBB8-4171-A4DF-053B1C774F1A}"/>
              </a:ext>
            </a:extLst>
          </p:cNvPr>
          <p:cNvSpPr/>
          <p:nvPr/>
        </p:nvSpPr>
        <p:spPr>
          <a:xfrm rot="13500426">
            <a:off x="2509564" y="5294718"/>
            <a:ext cx="285750" cy="628772"/>
          </a:xfrm>
          <a:prstGeom prst="curvedLeftArrow">
            <a:avLst>
              <a:gd name="adj1" fmla="val 20210"/>
              <a:gd name="adj2" fmla="val 54982"/>
              <a:gd name="adj3" fmla="val 62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DA9DA5B-10A3-432C-9442-57E5C90C47ED}"/>
              </a:ext>
            </a:extLst>
          </p:cNvPr>
          <p:cNvSpPr txBox="1"/>
          <p:nvPr/>
        </p:nvSpPr>
        <p:spPr>
          <a:xfrm>
            <a:off x="4786287" y="5684984"/>
            <a:ext cx="408776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NO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1198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WebBrowser">
            <a:extLst>
              <a:ext uri="{FF2B5EF4-FFF2-40B4-BE49-F238E27FC236}">
                <a16:creationId xmlns:a16="http://schemas.microsoft.com/office/drawing/2014/main" id="{2558FE60-970F-4F3E-96F1-3E8AB75AEF7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74" name="Background">
              <a:extLst>
                <a:ext uri="{FF2B5EF4-FFF2-40B4-BE49-F238E27FC236}">
                  <a16:creationId xmlns:a16="http://schemas.microsoft.com/office/drawing/2014/main" id="{D8AE9C52-4912-4698-AE53-6F1C7C605B9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5" name="WindowTitle">
              <a:extLst>
                <a:ext uri="{FF2B5EF4-FFF2-40B4-BE49-F238E27FC236}">
                  <a16:creationId xmlns:a16="http://schemas.microsoft.com/office/drawing/2014/main" id="{E317760B-BA9A-4360-8FED-B6E8A089C0F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grp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6" name="Group 4">
              <a:extLst>
                <a:ext uri="{FF2B5EF4-FFF2-40B4-BE49-F238E27FC236}">
                  <a16:creationId xmlns:a16="http://schemas.microsoft.com/office/drawing/2014/main" id="{356A90B0-3864-40B2-AB6F-911C2936E158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  <a:grpFill/>
          </p:grpSpPr>
          <p:sp>
            <p:nvSpPr>
              <p:cNvPr id="100" name="Oval 28">
                <a:extLst>
                  <a:ext uri="{FF2B5EF4-FFF2-40B4-BE49-F238E27FC236}">
                    <a16:creationId xmlns:a16="http://schemas.microsoft.com/office/drawing/2014/main" id="{6ED0E8AD-AF17-49C4-A7BF-15BF7221C37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Left Arrow 29">
                <a:extLst>
                  <a:ext uri="{FF2B5EF4-FFF2-40B4-BE49-F238E27FC236}">
                    <a16:creationId xmlns:a16="http://schemas.microsoft.com/office/drawing/2014/main" id="{04D09F95-0674-4E2E-8711-431FE83D058C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7" name="Group 5">
              <a:extLst>
                <a:ext uri="{FF2B5EF4-FFF2-40B4-BE49-F238E27FC236}">
                  <a16:creationId xmlns:a16="http://schemas.microsoft.com/office/drawing/2014/main" id="{0733DAA7-48C9-4D71-97E3-E0CA410A40B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  <a:grpFill/>
          </p:grpSpPr>
          <p:sp>
            <p:nvSpPr>
              <p:cNvPr id="98" name="Oval 26">
                <a:extLst>
                  <a:ext uri="{FF2B5EF4-FFF2-40B4-BE49-F238E27FC236}">
                    <a16:creationId xmlns:a16="http://schemas.microsoft.com/office/drawing/2014/main" id="{0122724E-66AB-4505-A05B-CB0C8DFCE5A3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Right Arrow 27">
                <a:extLst>
                  <a:ext uri="{FF2B5EF4-FFF2-40B4-BE49-F238E27FC236}">
                    <a16:creationId xmlns:a16="http://schemas.microsoft.com/office/drawing/2014/main" id="{BBB1C5CE-4241-40C0-8176-2889FF71075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8" name="Minimize - Maximize - Close">
              <a:extLst>
                <a:ext uri="{FF2B5EF4-FFF2-40B4-BE49-F238E27FC236}">
                  <a16:creationId xmlns:a16="http://schemas.microsoft.com/office/drawing/2014/main" id="{8C1BCA36-C3D5-4409-B093-48FFC64CAF8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93" name="Line">
                <a:extLst>
                  <a:ext uri="{FF2B5EF4-FFF2-40B4-BE49-F238E27FC236}">
                    <a16:creationId xmlns:a16="http://schemas.microsoft.com/office/drawing/2014/main" id="{BD9CE9B0-8A54-4BB7-BD0B-007827A4160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4" name="Line">
                <a:extLst>
                  <a:ext uri="{FF2B5EF4-FFF2-40B4-BE49-F238E27FC236}">
                    <a16:creationId xmlns:a16="http://schemas.microsoft.com/office/drawing/2014/main" id="{78744B1B-6C0C-4B4B-94D0-526BC5D58898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5" name="Line">
                <a:extLst>
                  <a:ext uri="{FF2B5EF4-FFF2-40B4-BE49-F238E27FC236}">
                    <a16:creationId xmlns:a16="http://schemas.microsoft.com/office/drawing/2014/main" id="{516F86DD-42F6-4492-B274-81E9BA7FEB8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Line">
                <a:extLst>
                  <a:ext uri="{FF2B5EF4-FFF2-40B4-BE49-F238E27FC236}">
                    <a16:creationId xmlns:a16="http://schemas.microsoft.com/office/drawing/2014/main" id="{B5BCF208-A585-4EEF-A8E4-3B57462A130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Line">
                <a:extLst>
                  <a:ext uri="{FF2B5EF4-FFF2-40B4-BE49-F238E27FC236}">
                    <a16:creationId xmlns:a16="http://schemas.microsoft.com/office/drawing/2014/main" id="{893BD117-9861-4416-A020-AF03BB361AE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9" name="WebPageBody">
              <a:extLst>
                <a:ext uri="{FF2B5EF4-FFF2-40B4-BE49-F238E27FC236}">
                  <a16:creationId xmlns:a16="http://schemas.microsoft.com/office/drawing/2014/main" id="{866367B1-2D2F-4AC8-B035-A52F761F3ADB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0" name="Group 8">
              <a:extLst>
                <a:ext uri="{FF2B5EF4-FFF2-40B4-BE49-F238E27FC236}">
                  <a16:creationId xmlns:a16="http://schemas.microsoft.com/office/drawing/2014/main" id="{EF8EF555-164C-4125-87D9-BD28FBB4D58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9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CDAEABD-6F88-4DDB-849C-C8FC2A7EF0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9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39077A1-3278-4964-A657-19B1DE7D22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9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22D6F112-942F-4F65-8C01-CC6F56004F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81" name="Group 9">
              <a:extLst>
                <a:ext uri="{FF2B5EF4-FFF2-40B4-BE49-F238E27FC236}">
                  <a16:creationId xmlns:a16="http://schemas.microsoft.com/office/drawing/2014/main" id="{3F3B172F-1C0E-4670-AF96-FCF9E04DF478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  <a:grpFill/>
          </p:grpSpPr>
          <p:sp>
            <p:nvSpPr>
              <p:cNvPr id="82" name="UrlBar">
                <a:extLst>
                  <a:ext uri="{FF2B5EF4-FFF2-40B4-BE49-F238E27FC236}">
                    <a16:creationId xmlns:a16="http://schemas.microsoft.com/office/drawing/2014/main" id="{8A89A4A6-5570-48F0-A457-588E62CEA3C1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83" name="Group 11">
                <a:extLst>
                  <a:ext uri="{FF2B5EF4-FFF2-40B4-BE49-F238E27FC236}">
                    <a16:creationId xmlns:a16="http://schemas.microsoft.com/office/drawing/2014/main" id="{0E3E7A02-EAFF-4429-A2F0-CABEF33003C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  <a:grpFill/>
            </p:grpSpPr>
            <p:pic>
              <p:nvPicPr>
                <p:cNvPr id="8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B9B634F-26F6-49C7-9779-BEB29957F29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8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6CD3B271-6EF5-4D7E-89C1-725DD9D1803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8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8E9D675C-E1E9-45CE-A2A6-FEB470F00B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87" name="X">
                  <a:extLst>
                    <a:ext uri="{FF2B5EF4-FFF2-40B4-BE49-F238E27FC236}">
                      <a16:creationId xmlns:a16="http://schemas.microsoft.com/office/drawing/2014/main" id="{DB619404-2462-430A-AC60-7D2F36C7CD4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  <a:grpFill/>
              </p:grpSpPr>
              <p:cxnSp>
                <p:nvCxnSpPr>
                  <p:cNvPr id="88" name="Straight Connector 16">
                    <a:extLst>
                      <a:ext uri="{FF2B5EF4-FFF2-40B4-BE49-F238E27FC236}">
                        <a16:creationId xmlns:a16="http://schemas.microsoft.com/office/drawing/2014/main" id="{B1B799AE-F17E-4F06-BA62-50907413060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9" name="Straight Connector 17">
                    <a:extLst>
                      <a:ext uri="{FF2B5EF4-FFF2-40B4-BE49-F238E27FC236}">
                        <a16:creationId xmlns:a16="http://schemas.microsoft.com/office/drawing/2014/main" id="{81241609-EF9F-46D1-B0D6-288BF3C071E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34F4AA4-051B-4D7A-A3C7-ECD428FB79F1}"/>
              </a:ext>
            </a:extLst>
          </p:cNvPr>
          <p:cNvSpPr/>
          <p:nvPr/>
        </p:nvSpPr>
        <p:spPr>
          <a:xfrm>
            <a:off x="1608169" y="693392"/>
            <a:ext cx="8991600" cy="423411"/>
          </a:xfrm>
          <a:prstGeom prst="rect">
            <a:avLst/>
          </a:prstGeom>
          <a:solidFill>
            <a:srgbClr val="FF9966">
              <a:alpha val="8588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APEX</a:t>
            </a:r>
            <a:r>
              <a:rPr kumimoji="1" lang="ja-JP" altLang="en-US" dirty="0"/>
              <a:t>実力診断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011B6BC-3352-46B8-88E2-F3231DE94A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6821" y="1142578"/>
            <a:ext cx="2038358" cy="1905422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A3E986-72AC-467C-8759-5B65F4311798}"/>
              </a:ext>
            </a:extLst>
          </p:cNvPr>
          <p:cNvSpPr txBox="1"/>
          <p:nvPr/>
        </p:nvSpPr>
        <p:spPr>
          <a:xfrm>
            <a:off x="4742057" y="307071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あなたの実力を計算中</a:t>
            </a:r>
            <a:r>
              <a:rPr lang="en-US" altLang="ja-JP" dirty="0"/>
              <a:t>...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98E5E1-60D0-48EE-89A3-77C2F0EBE1CE}"/>
              </a:ext>
            </a:extLst>
          </p:cNvPr>
          <p:cNvSpPr txBox="1"/>
          <p:nvPr/>
        </p:nvSpPr>
        <p:spPr>
          <a:xfrm>
            <a:off x="3703311" y="3936149"/>
            <a:ext cx="48013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“A man may die, nations may rise and fall,</a:t>
            </a:r>
            <a:br>
              <a:rPr kumimoji="1" lang="en-US" altLang="ja-JP" dirty="0"/>
            </a:br>
            <a:r>
              <a:rPr kumimoji="1" lang="en-US" altLang="ja-JP" dirty="0"/>
              <a:t>but an idea lives on.”</a:t>
            </a:r>
            <a:r>
              <a:rPr lang="ja-JP" altLang="en-US" dirty="0"/>
              <a:t> </a:t>
            </a:r>
            <a:r>
              <a:rPr kumimoji="1" lang="en-US" altLang="ja-JP" dirty="0"/>
              <a:t>- John F. Kennedy</a:t>
            </a:r>
          </a:p>
          <a:p>
            <a:endParaRPr lang="en-US" altLang="ja-JP" dirty="0"/>
          </a:p>
          <a:p>
            <a:r>
              <a:rPr lang="ja-JP" altLang="en-US" dirty="0"/>
              <a:t>人は死ぬかもしれないし、国は興亡するかも</a:t>
            </a:r>
            <a:br>
              <a:rPr lang="en-US" altLang="ja-JP" dirty="0"/>
            </a:br>
            <a:r>
              <a:rPr lang="ja-JP" altLang="en-US" dirty="0"/>
              <a:t>しれないが、理念は生き続ける。</a:t>
            </a:r>
            <a:endParaRPr lang="en-US" altLang="ja-JP" dirty="0"/>
          </a:p>
          <a:p>
            <a:r>
              <a:rPr kumimoji="1" lang="en-US" altLang="ja-JP" dirty="0"/>
              <a:t>		  -</a:t>
            </a:r>
            <a:r>
              <a:rPr kumimoji="1" lang="ja-JP" altLang="en-US" dirty="0"/>
              <a:t>ジョン・</a:t>
            </a:r>
            <a:r>
              <a:rPr kumimoji="1" lang="en-US" altLang="ja-JP" dirty="0"/>
              <a:t>F</a:t>
            </a:r>
            <a:r>
              <a:rPr lang="ja-JP" altLang="en-US" dirty="0"/>
              <a:t> ・ケネディ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3366EBD-C80B-4504-812C-78D42E2E0BF7}"/>
              </a:ext>
            </a:extLst>
          </p:cNvPr>
          <p:cNvSpPr/>
          <p:nvPr/>
        </p:nvSpPr>
        <p:spPr>
          <a:xfrm>
            <a:off x="1600200" y="6069522"/>
            <a:ext cx="8991600" cy="686430"/>
          </a:xfrm>
          <a:prstGeom prst="rect">
            <a:avLst/>
          </a:prstGeom>
          <a:solidFill>
            <a:srgbClr val="FF9966">
              <a:alpha val="8588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/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EF2A1FA6-F051-40F8-B9D7-5C91C1D225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499" y="6305923"/>
            <a:ext cx="306191" cy="252000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CB785281-7DDD-426F-BE82-7101F1E42E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174" y="6340747"/>
            <a:ext cx="252000" cy="252000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A9AA804E-3B2B-4F59-B409-DA13512E1B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015" y="6312811"/>
            <a:ext cx="252000" cy="25200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9534AE02-E229-429B-A6BB-8ED8534EA8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6685339" y="6327834"/>
            <a:ext cx="226275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8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WebBrowser">
            <a:extLst>
              <a:ext uri="{FF2B5EF4-FFF2-40B4-BE49-F238E27FC236}">
                <a16:creationId xmlns:a16="http://schemas.microsoft.com/office/drawing/2014/main" id="{2558FE60-970F-4F3E-96F1-3E8AB75AEF7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74" name="Background">
              <a:extLst>
                <a:ext uri="{FF2B5EF4-FFF2-40B4-BE49-F238E27FC236}">
                  <a16:creationId xmlns:a16="http://schemas.microsoft.com/office/drawing/2014/main" id="{D8AE9C52-4912-4698-AE53-6F1C7C605B9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5" name="WindowTitle">
              <a:extLst>
                <a:ext uri="{FF2B5EF4-FFF2-40B4-BE49-F238E27FC236}">
                  <a16:creationId xmlns:a16="http://schemas.microsoft.com/office/drawing/2014/main" id="{E317760B-BA9A-4360-8FED-B6E8A089C0F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grp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6" name="Group 4">
              <a:extLst>
                <a:ext uri="{FF2B5EF4-FFF2-40B4-BE49-F238E27FC236}">
                  <a16:creationId xmlns:a16="http://schemas.microsoft.com/office/drawing/2014/main" id="{356A90B0-3864-40B2-AB6F-911C2936E158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  <a:grpFill/>
          </p:grpSpPr>
          <p:sp>
            <p:nvSpPr>
              <p:cNvPr id="100" name="Oval 28">
                <a:extLst>
                  <a:ext uri="{FF2B5EF4-FFF2-40B4-BE49-F238E27FC236}">
                    <a16:creationId xmlns:a16="http://schemas.microsoft.com/office/drawing/2014/main" id="{6ED0E8AD-AF17-49C4-A7BF-15BF7221C37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Left Arrow 29">
                <a:extLst>
                  <a:ext uri="{FF2B5EF4-FFF2-40B4-BE49-F238E27FC236}">
                    <a16:creationId xmlns:a16="http://schemas.microsoft.com/office/drawing/2014/main" id="{04D09F95-0674-4E2E-8711-431FE83D058C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7" name="Group 5">
              <a:extLst>
                <a:ext uri="{FF2B5EF4-FFF2-40B4-BE49-F238E27FC236}">
                  <a16:creationId xmlns:a16="http://schemas.microsoft.com/office/drawing/2014/main" id="{0733DAA7-48C9-4D71-97E3-E0CA410A40B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  <a:grpFill/>
          </p:grpSpPr>
          <p:sp>
            <p:nvSpPr>
              <p:cNvPr id="98" name="Oval 26">
                <a:extLst>
                  <a:ext uri="{FF2B5EF4-FFF2-40B4-BE49-F238E27FC236}">
                    <a16:creationId xmlns:a16="http://schemas.microsoft.com/office/drawing/2014/main" id="{0122724E-66AB-4505-A05B-CB0C8DFCE5A3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Right Arrow 27">
                <a:extLst>
                  <a:ext uri="{FF2B5EF4-FFF2-40B4-BE49-F238E27FC236}">
                    <a16:creationId xmlns:a16="http://schemas.microsoft.com/office/drawing/2014/main" id="{BBB1C5CE-4241-40C0-8176-2889FF71075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8" name="Minimize - Maximize - Close">
              <a:extLst>
                <a:ext uri="{FF2B5EF4-FFF2-40B4-BE49-F238E27FC236}">
                  <a16:creationId xmlns:a16="http://schemas.microsoft.com/office/drawing/2014/main" id="{8C1BCA36-C3D5-4409-B093-48FFC64CAF8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93" name="Line">
                <a:extLst>
                  <a:ext uri="{FF2B5EF4-FFF2-40B4-BE49-F238E27FC236}">
                    <a16:creationId xmlns:a16="http://schemas.microsoft.com/office/drawing/2014/main" id="{BD9CE9B0-8A54-4BB7-BD0B-007827A4160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4" name="Line">
                <a:extLst>
                  <a:ext uri="{FF2B5EF4-FFF2-40B4-BE49-F238E27FC236}">
                    <a16:creationId xmlns:a16="http://schemas.microsoft.com/office/drawing/2014/main" id="{78744B1B-6C0C-4B4B-94D0-526BC5D58898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5" name="Line">
                <a:extLst>
                  <a:ext uri="{FF2B5EF4-FFF2-40B4-BE49-F238E27FC236}">
                    <a16:creationId xmlns:a16="http://schemas.microsoft.com/office/drawing/2014/main" id="{516F86DD-42F6-4492-B274-81E9BA7FEB8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Line">
                <a:extLst>
                  <a:ext uri="{FF2B5EF4-FFF2-40B4-BE49-F238E27FC236}">
                    <a16:creationId xmlns:a16="http://schemas.microsoft.com/office/drawing/2014/main" id="{B5BCF208-A585-4EEF-A8E4-3B57462A130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Line">
                <a:extLst>
                  <a:ext uri="{FF2B5EF4-FFF2-40B4-BE49-F238E27FC236}">
                    <a16:creationId xmlns:a16="http://schemas.microsoft.com/office/drawing/2014/main" id="{893BD117-9861-4416-A020-AF03BB361AE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9" name="WebPageBody">
              <a:extLst>
                <a:ext uri="{FF2B5EF4-FFF2-40B4-BE49-F238E27FC236}">
                  <a16:creationId xmlns:a16="http://schemas.microsoft.com/office/drawing/2014/main" id="{866367B1-2D2F-4AC8-B035-A52F761F3ADB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0" name="Group 8">
              <a:extLst>
                <a:ext uri="{FF2B5EF4-FFF2-40B4-BE49-F238E27FC236}">
                  <a16:creationId xmlns:a16="http://schemas.microsoft.com/office/drawing/2014/main" id="{EF8EF555-164C-4125-87D9-BD28FBB4D58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9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CDAEABD-6F88-4DDB-849C-C8FC2A7EF0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9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39077A1-3278-4964-A657-19B1DE7D22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9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22D6F112-942F-4F65-8C01-CC6F56004F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81" name="Group 9">
              <a:extLst>
                <a:ext uri="{FF2B5EF4-FFF2-40B4-BE49-F238E27FC236}">
                  <a16:creationId xmlns:a16="http://schemas.microsoft.com/office/drawing/2014/main" id="{3F3B172F-1C0E-4670-AF96-FCF9E04DF478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  <a:grpFill/>
          </p:grpSpPr>
          <p:sp>
            <p:nvSpPr>
              <p:cNvPr id="82" name="UrlBar">
                <a:extLst>
                  <a:ext uri="{FF2B5EF4-FFF2-40B4-BE49-F238E27FC236}">
                    <a16:creationId xmlns:a16="http://schemas.microsoft.com/office/drawing/2014/main" id="{8A89A4A6-5570-48F0-A457-588E62CEA3C1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83" name="Group 11">
                <a:extLst>
                  <a:ext uri="{FF2B5EF4-FFF2-40B4-BE49-F238E27FC236}">
                    <a16:creationId xmlns:a16="http://schemas.microsoft.com/office/drawing/2014/main" id="{0E3E7A02-EAFF-4429-A2F0-CABEF33003C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  <a:grpFill/>
            </p:grpSpPr>
            <p:pic>
              <p:nvPicPr>
                <p:cNvPr id="8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B9B634F-26F6-49C7-9779-BEB29957F29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8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6CD3B271-6EF5-4D7E-89C1-725DD9D1803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8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8E9D675C-E1E9-45CE-A2A6-FEB470F00B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87" name="X">
                  <a:extLst>
                    <a:ext uri="{FF2B5EF4-FFF2-40B4-BE49-F238E27FC236}">
                      <a16:creationId xmlns:a16="http://schemas.microsoft.com/office/drawing/2014/main" id="{DB619404-2462-430A-AC60-7D2F36C7CD4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  <a:grpFill/>
              </p:grpSpPr>
              <p:cxnSp>
                <p:nvCxnSpPr>
                  <p:cNvPr id="88" name="Straight Connector 16">
                    <a:extLst>
                      <a:ext uri="{FF2B5EF4-FFF2-40B4-BE49-F238E27FC236}">
                        <a16:creationId xmlns:a16="http://schemas.microsoft.com/office/drawing/2014/main" id="{B1B799AE-F17E-4F06-BA62-50907413060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9" name="Straight Connector 17">
                    <a:extLst>
                      <a:ext uri="{FF2B5EF4-FFF2-40B4-BE49-F238E27FC236}">
                        <a16:creationId xmlns:a16="http://schemas.microsoft.com/office/drawing/2014/main" id="{81241609-EF9F-46D1-B0D6-288BF3C071E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34F4AA4-051B-4D7A-A3C7-ECD428FB79F1}"/>
              </a:ext>
            </a:extLst>
          </p:cNvPr>
          <p:cNvSpPr/>
          <p:nvPr/>
        </p:nvSpPr>
        <p:spPr>
          <a:xfrm>
            <a:off x="1608169" y="693392"/>
            <a:ext cx="8991600" cy="423411"/>
          </a:xfrm>
          <a:prstGeom prst="rect">
            <a:avLst/>
          </a:prstGeom>
          <a:solidFill>
            <a:srgbClr val="FF9966">
              <a:alpha val="8588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APEX</a:t>
            </a:r>
            <a:r>
              <a:rPr kumimoji="1" lang="ja-JP" altLang="en-US" dirty="0"/>
              <a:t>実力診断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4090991-7723-4B11-8B3C-F1807A0F26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768" y="1319002"/>
            <a:ext cx="1699906" cy="1649662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8C64B20-0C45-45D4-BAF3-97EB40811BAE}"/>
              </a:ext>
            </a:extLst>
          </p:cNvPr>
          <p:cNvSpPr txBox="1"/>
          <p:nvPr/>
        </p:nvSpPr>
        <p:spPr>
          <a:xfrm>
            <a:off x="5104382" y="3084377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プラチナ</a:t>
            </a:r>
            <a:r>
              <a:rPr kumimoji="1" lang="en-US" altLang="ja-JP" dirty="0"/>
              <a:t>2 </a:t>
            </a:r>
            <a:r>
              <a:rPr kumimoji="1" lang="ja-JP" altLang="en-US" dirty="0"/>
              <a:t>相当 </a:t>
            </a:r>
            <a:r>
              <a:rPr lang="en-US" altLang="ja-JP" dirty="0"/>
              <a:t>!!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BBA0676-F7C0-4B76-A0FE-4814D9FA7796}"/>
              </a:ext>
            </a:extLst>
          </p:cNvPr>
          <p:cNvSpPr txBox="1"/>
          <p:nvPr/>
        </p:nvSpPr>
        <p:spPr>
          <a:xfrm>
            <a:off x="4029442" y="3453709"/>
            <a:ext cx="4863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Apex</a:t>
            </a:r>
            <a:r>
              <a:rPr kumimoji="1" lang="ja-JP" altLang="en-US" dirty="0"/>
              <a:t>がどんなゲームか分かっている中上級者</a:t>
            </a:r>
            <a:endParaRPr kumimoji="1" lang="en-US" altLang="ja-JP" dirty="0"/>
          </a:p>
          <a:p>
            <a:r>
              <a:rPr kumimoji="1" lang="ja-JP" altLang="en-US" dirty="0"/>
              <a:t>ダイヤは目前！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A9B91E8-FC82-44B7-B3C0-DA3BD3C237D2}"/>
              </a:ext>
            </a:extLst>
          </p:cNvPr>
          <p:cNvSpPr/>
          <p:nvPr/>
        </p:nvSpPr>
        <p:spPr>
          <a:xfrm>
            <a:off x="1618844" y="4448255"/>
            <a:ext cx="8991600" cy="2255857"/>
          </a:xfrm>
          <a:prstGeom prst="rect">
            <a:avLst/>
          </a:prstGeom>
          <a:solidFill>
            <a:srgbClr val="FF9966">
              <a:alpha val="8588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21A4F3C-775C-4AFF-986C-3A80E6971C66}"/>
              </a:ext>
            </a:extLst>
          </p:cNvPr>
          <p:cNvSpPr txBox="1"/>
          <p:nvPr/>
        </p:nvSpPr>
        <p:spPr>
          <a:xfrm>
            <a:off x="2579618" y="608532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プラチナ</a:t>
            </a:r>
            <a:r>
              <a:rPr kumimoji="1" lang="en-US" altLang="ja-JP" dirty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723B1F3-E17C-4F5B-9125-ADEC162382F6}"/>
              </a:ext>
            </a:extLst>
          </p:cNvPr>
          <p:cNvSpPr txBox="1"/>
          <p:nvPr/>
        </p:nvSpPr>
        <p:spPr>
          <a:xfrm>
            <a:off x="5639614" y="608330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ダイヤ</a:t>
            </a:r>
            <a:r>
              <a:rPr kumimoji="1" lang="en-US" altLang="ja-JP" dirty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4DDE5D4-05C7-4AAC-8A2C-390A4528DD28}"/>
              </a:ext>
            </a:extLst>
          </p:cNvPr>
          <p:cNvSpPr/>
          <p:nvPr/>
        </p:nvSpPr>
        <p:spPr>
          <a:xfrm>
            <a:off x="2040522" y="5156490"/>
            <a:ext cx="2138598" cy="784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accent2"/>
                </a:solidFill>
              </a:rPr>
              <a:t>キルレ</a:t>
            </a:r>
            <a:r>
              <a:rPr lang="en-US" altLang="ja-JP" dirty="0">
                <a:solidFill>
                  <a:schemeClr val="accent2"/>
                </a:solidFill>
              </a:rPr>
              <a:t>+0.5</a:t>
            </a:r>
            <a:endParaRPr lang="ja-JP" altLang="en-US" dirty="0">
              <a:solidFill>
                <a:schemeClr val="accent2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2A648C21-1BBD-49DF-B0ED-CCD72A99122C}"/>
              </a:ext>
            </a:extLst>
          </p:cNvPr>
          <p:cNvSpPr/>
          <p:nvPr/>
        </p:nvSpPr>
        <p:spPr>
          <a:xfrm>
            <a:off x="5033234" y="5156490"/>
            <a:ext cx="2138598" cy="784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accent2"/>
                </a:solidFill>
              </a:rPr>
              <a:t>平均ダメージ</a:t>
            </a:r>
            <a:r>
              <a:rPr lang="en-US" altLang="ja-JP" dirty="0">
                <a:solidFill>
                  <a:schemeClr val="accent2"/>
                </a:solidFill>
              </a:rPr>
              <a:t>+100</a:t>
            </a:r>
            <a:endParaRPr lang="ja-JP" altLang="en-US" dirty="0">
              <a:solidFill>
                <a:schemeClr val="accent2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C82D066-171F-493E-9A8B-CC63080F1C95}"/>
              </a:ext>
            </a:extLst>
          </p:cNvPr>
          <p:cNvSpPr/>
          <p:nvPr/>
        </p:nvSpPr>
        <p:spPr>
          <a:xfrm>
            <a:off x="8025946" y="5156490"/>
            <a:ext cx="2138598" cy="784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accent2"/>
                </a:solidFill>
              </a:rPr>
              <a:t>キルレ</a:t>
            </a:r>
            <a:r>
              <a:rPr lang="en-US" altLang="ja-JP" dirty="0">
                <a:solidFill>
                  <a:schemeClr val="accent2"/>
                </a:solidFill>
              </a:rPr>
              <a:t>+0.5</a:t>
            </a:r>
            <a:br>
              <a:rPr lang="en-US" altLang="ja-JP" dirty="0">
                <a:solidFill>
                  <a:schemeClr val="accent2"/>
                </a:solidFill>
              </a:rPr>
            </a:br>
            <a:r>
              <a:rPr lang="ja-JP" altLang="en-US" dirty="0">
                <a:solidFill>
                  <a:schemeClr val="accent2"/>
                </a:solidFill>
              </a:rPr>
              <a:t>平均ダメージ</a:t>
            </a:r>
            <a:r>
              <a:rPr lang="en-US" altLang="ja-JP" dirty="0">
                <a:solidFill>
                  <a:schemeClr val="accent2"/>
                </a:solidFill>
              </a:rPr>
              <a:t>+100</a:t>
            </a:r>
            <a:endParaRPr lang="ja-JP" altLang="en-US" dirty="0">
              <a:solidFill>
                <a:schemeClr val="accent2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BD5085-E858-497B-BA8D-386FF177BD8D}"/>
              </a:ext>
            </a:extLst>
          </p:cNvPr>
          <p:cNvSpPr txBox="1"/>
          <p:nvPr/>
        </p:nvSpPr>
        <p:spPr>
          <a:xfrm>
            <a:off x="4587991" y="454611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もう少し成績が良い場合は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CE18E89-C0A3-4055-A078-A9CDD96E0AA1}"/>
              </a:ext>
            </a:extLst>
          </p:cNvPr>
          <p:cNvSpPr txBox="1"/>
          <p:nvPr/>
        </p:nvSpPr>
        <p:spPr>
          <a:xfrm>
            <a:off x="8396980" y="60346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プレデター</a:t>
            </a: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542513F-5A3C-400A-A9DB-1F5908BB7CAD}"/>
              </a:ext>
            </a:extLst>
          </p:cNvPr>
          <p:cNvCxnSpPr/>
          <p:nvPr/>
        </p:nvCxnSpPr>
        <p:spPr>
          <a:xfrm>
            <a:off x="2033418" y="4915443"/>
            <a:ext cx="812139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51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WebBrowser">
            <a:extLst>
              <a:ext uri="{FF2B5EF4-FFF2-40B4-BE49-F238E27FC236}">
                <a16:creationId xmlns:a16="http://schemas.microsoft.com/office/drawing/2014/main" id="{2558FE60-970F-4F3E-96F1-3E8AB75AEF7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74" name="Background">
              <a:extLst>
                <a:ext uri="{FF2B5EF4-FFF2-40B4-BE49-F238E27FC236}">
                  <a16:creationId xmlns:a16="http://schemas.microsoft.com/office/drawing/2014/main" id="{D8AE9C52-4912-4698-AE53-6F1C7C605B9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5" name="WindowTitle">
              <a:extLst>
                <a:ext uri="{FF2B5EF4-FFF2-40B4-BE49-F238E27FC236}">
                  <a16:creationId xmlns:a16="http://schemas.microsoft.com/office/drawing/2014/main" id="{E317760B-BA9A-4360-8FED-B6E8A089C0F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grp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6" name="Group 4">
              <a:extLst>
                <a:ext uri="{FF2B5EF4-FFF2-40B4-BE49-F238E27FC236}">
                  <a16:creationId xmlns:a16="http://schemas.microsoft.com/office/drawing/2014/main" id="{356A90B0-3864-40B2-AB6F-911C2936E158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  <a:grpFill/>
          </p:grpSpPr>
          <p:sp>
            <p:nvSpPr>
              <p:cNvPr id="100" name="Oval 28">
                <a:extLst>
                  <a:ext uri="{FF2B5EF4-FFF2-40B4-BE49-F238E27FC236}">
                    <a16:creationId xmlns:a16="http://schemas.microsoft.com/office/drawing/2014/main" id="{6ED0E8AD-AF17-49C4-A7BF-15BF7221C37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Left Arrow 29">
                <a:extLst>
                  <a:ext uri="{FF2B5EF4-FFF2-40B4-BE49-F238E27FC236}">
                    <a16:creationId xmlns:a16="http://schemas.microsoft.com/office/drawing/2014/main" id="{04D09F95-0674-4E2E-8711-431FE83D058C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7" name="Group 5">
              <a:extLst>
                <a:ext uri="{FF2B5EF4-FFF2-40B4-BE49-F238E27FC236}">
                  <a16:creationId xmlns:a16="http://schemas.microsoft.com/office/drawing/2014/main" id="{0733DAA7-48C9-4D71-97E3-E0CA410A40B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  <a:grpFill/>
          </p:grpSpPr>
          <p:sp>
            <p:nvSpPr>
              <p:cNvPr id="98" name="Oval 26">
                <a:extLst>
                  <a:ext uri="{FF2B5EF4-FFF2-40B4-BE49-F238E27FC236}">
                    <a16:creationId xmlns:a16="http://schemas.microsoft.com/office/drawing/2014/main" id="{0122724E-66AB-4505-A05B-CB0C8DFCE5A3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Right Arrow 27">
                <a:extLst>
                  <a:ext uri="{FF2B5EF4-FFF2-40B4-BE49-F238E27FC236}">
                    <a16:creationId xmlns:a16="http://schemas.microsoft.com/office/drawing/2014/main" id="{BBB1C5CE-4241-40C0-8176-2889FF71075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8" name="Minimize - Maximize - Close">
              <a:extLst>
                <a:ext uri="{FF2B5EF4-FFF2-40B4-BE49-F238E27FC236}">
                  <a16:creationId xmlns:a16="http://schemas.microsoft.com/office/drawing/2014/main" id="{8C1BCA36-C3D5-4409-B093-48FFC64CAF8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93" name="Line">
                <a:extLst>
                  <a:ext uri="{FF2B5EF4-FFF2-40B4-BE49-F238E27FC236}">
                    <a16:creationId xmlns:a16="http://schemas.microsoft.com/office/drawing/2014/main" id="{BD9CE9B0-8A54-4BB7-BD0B-007827A4160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4" name="Line">
                <a:extLst>
                  <a:ext uri="{FF2B5EF4-FFF2-40B4-BE49-F238E27FC236}">
                    <a16:creationId xmlns:a16="http://schemas.microsoft.com/office/drawing/2014/main" id="{78744B1B-6C0C-4B4B-94D0-526BC5D58898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5" name="Line">
                <a:extLst>
                  <a:ext uri="{FF2B5EF4-FFF2-40B4-BE49-F238E27FC236}">
                    <a16:creationId xmlns:a16="http://schemas.microsoft.com/office/drawing/2014/main" id="{516F86DD-42F6-4492-B274-81E9BA7FEB8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Line">
                <a:extLst>
                  <a:ext uri="{FF2B5EF4-FFF2-40B4-BE49-F238E27FC236}">
                    <a16:creationId xmlns:a16="http://schemas.microsoft.com/office/drawing/2014/main" id="{B5BCF208-A585-4EEF-A8E4-3B57462A130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Line">
                <a:extLst>
                  <a:ext uri="{FF2B5EF4-FFF2-40B4-BE49-F238E27FC236}">
                    <a16:creationId xmlns:a16="http://schemas.microsoft.com/office/drawing/2014/main" id="{893BD117-9861-4416-A020-AF03BB361AE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9" name="WebPageBody">
              <a:extLst>
                <a:ext uri="{FF2B5EF4-FFF2-40B4-BE49-F238E27FC236}">
                  <a16:creationId xmlns:a16="http://schemas.microsoft.com/office/drawing/2014/main" id="{866367B1-2D2F-4AC8-B035-A52F761F3ADB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0" name="Group 8">
              <a:extLst>
                <a:ext uri="{FF2B5EF4-FFF2-40B4-BE49-F238E27FC236}">
                  <a16:creationId xmlns:a16="http://schemas.microsoft.com/office/drawing/2014/main" id="{EF8EF555-164C-4125-87D9-BD28FBB4D58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9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CDAEABD-6F88-4DDB-849C-C8FC2A7EF0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9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39077A1-3278-4964-A657-19B1DE7D22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9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22D6F112-942F-4F65-8C01-CC6F56004F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81" name="Group 9">
              <a:extLst>
                <a:ext uri="{FF2B5EF4-FFF2-40B4-BE49-F238E27FC236}">
                  <a16:creationId xmlns:a16="http://schemas.microsoft.com/office/drawing/2014/main" id="{3F3B172F-1C0E-4670-AF96-FCF9E04DF478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  <a:grpFill/>
          </p:grpSpPr>
          <p:sp>
            <p:nvSpPr>
              <p:cNvPr id="82" name="UrlBar">
                <a:extLst>
                  <a:ext uri="{FF2B5EF4-FFF2-40B4-BE49-F238E27FC236}">
                    <a16:creationId xmlns:a16="http://schemas.microsoft.com/office/drawing/2014/main" id="{8A89A4A6-5570-48F0-A457-588E62CEA3C1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83" name="Group 11">
                <a:extLst>
                  <a:ext uri="{FF2B5EF4-FFF2-40B4-BE49-F238E27FC236}">
                    <a16:creationId xmlns:a16="http://schemas.microsoft.com/office/drawing/2014/main" id="{0E3E7A02-EAFF-4429-A2F0-CABEF33003C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  <a:grpFill/>
            </p:grpSpPr>
            <p:pic>
              <p:nvPicPr>
                <p:cNvPr id="8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B9B634F-26F6-49C7-9779-BEB29957F29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8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6CD3B271-6EF5-4D7E-89C1-725DD9D1803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8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8E9D675C-E1E9-45CE-A2A6-FEB470F00B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87" name="X">
                  <a:extLst>
                    <a:ext uri="{FF2B5EF4-FFF2-40B4-BE49-F238E27FC236}">
                      <a16:creationId xmlns:a16="http://schemas.microsoft.com/office/drawing/2014/main" id="{DB619404-2462-430A-AC60-7D2F36C7CD4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  <a:grpFill/>
              </p:grpSpPr>
              <p:cxnSp>
                <p:nvCxnSpPr>
                  <p:cNvPr id="88" name="Straight Connector 16">
                    <a:extLst>
                      <a:ext uri="{FF2B5EF4-FFF2-40B4-BE49-F238E27FC236}">
                        <a16:creationId xmlns:a16="http://schemas.microsoft.com/office/drawing/2014/main" id="{B1B799AE-F17E-4F06-BA62-50907413060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9" name="Straight Connector 17">
                    <a:extLst>
                      <a:ext uri="{FF2B5EF4-FFF2-40B4-BE49-F238E27FC236}">
                        <a16:creationId xmlns:a16="http://schemas.microsoft.com/office/drawing/2014/main" id="{81241609-EF9F-46D1-B0D6-288BF3C071E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34F4AA4-051B-4D7A-A3C7-ECD428FB79F1}"/>
              </a:ext>
            </a:extLst>
          </p:cNvPr>
          <p:cNvSpPr/>
          <p:nvPr/>
        </p:nvSpPr>
        <p:spPr>
          <a:xfrm>
            <a:off x="1608169" y="693392"/>
            <a:ext cx="8991600" cy="423411"/>
          </a:xfrm>
          <a:prstGeom prst="rect">
            <a:avLst/>
          </a:prstGeom>
          <a:solidFill>
            <a:srgbClr val="FF9966">
              <a:alpha val="8588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APEX</a:t>
            </a:r>
            <a:r>
              <a:rPr kumimoji="1" lang="ja-JP" altLang="en-US" dirty="0"/>
              <a:t>実力診断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4090991-7723-4B11-8B3C-F1807A0F26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768" y="-801636"/>
            <a:ext cx="1699906" cy="1649662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8C64B20-0C45-45D4-BAF3-97EB40811BAE}"/>
              </a:ext>
            </a:extLst>
          </p:cNvPr>
          <p:cNvSpPr txBox="1"/>
          <p:nvPr/>
        </p:nvSpPr>
        <p:spPr>
          <a:xfrm>
            <a:off x="5104382" y="963739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プラチナ</a:t>
            </a:r>
            <a:r>
              <a:rPr kumimoji="1" lang="en-US" altLang="ja-JP" dirty="0"/>
              <a:t>2 </a:t>
            </a:r>
            <a:r>
              <a:rPr kumimoji="1" lang="ja-JP" altLang="en-US" dirty="0"/>
              <a:t>相当 </a:t>
            </a:r>
            <a:r>
              <a:rPr lang="en-US" altLang="ja-JP" dirty="0"/>
              <a:t>!!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BBA0676-F7C0-4B76-A0FE-4814D9FA7796}"/>
              </a:ext>
            </a:extLst>
          </p:cNvPr>
          <p:cNvSpPr txBox="1"/>
          <p:nvPr/>
        </p:nvSpPr>
        <p:spPr>
          <a:xfrm>
            <a:off x="4029442" y="1333071"/>
            <a:ext cx="4863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Apex</a:t>
            </a:r>
            <a:r>
              <a:rPr kumimoji="1" lang="ja-JP" altLang="en-US" dirty="0"/>
              <a:t>がどんなゲームか分かっている中上級者</a:t>
            </a:r>
            <a:endParaRPr kumimoji="1" lang="en-US" altLang="ja-JP" dirty="0"/>
          </a:p>
          <a:p>
            <a:r>
              <a:rPr kumimoji="1" lang="ja-JP" altLang="en-US" dirty="0"/>
              <a:t>ダイヤは目前！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F015E95-83F0-4802-BC71-E152EA7EE16D}"/>
              </a:ext>
            </a:extLst>
          </p:cNvPr>
          <p:cNvSpPr/>
          <p:nvPr/>
        </p:nvSpPr>
        <p:spPr>
          <a:xfrm>
            <a:off x="1600200" y="2512968"/>
            <a:ext cx="8991600" cy="2255857"/>
          </a:xfrm>
          <a:prstGeom prst="rect">
            <a:avLst/>
          </a:prstGeom>
          <a:solidFill>
            <a:srgbClr val="FF9966">
              <a:alpha val="8588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EF2FB78-FC80-4AB4-9407-C07D28A9FC43}"/>
              </a:ext>
            </a:extLst>
          </p:cNvPr>
          <p:cNvSpPr txBox="1"/>
          <p:nvPr/>
        </p:nvSpPr>
        <p:spPr>
          <a:xfrm>
            <a:off x="2560974" y="415003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プラチナ</a:t>
            </a:r>
            <a:r>
              <a:rPr kumimoji="1" lang="en-US" altLang="ja-JP" dirty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A1CE59F-E877-4F3F-AB2C-61B7E086FA00}"/>
              </a:ext>
            </a:extLst>
          </p:cNvPr>
          <p:cNvSpPr txBox="1"/>
          <p:nvPr/>
        </p:nvSpPr>
        <p:spPr>
          <a:xfrm>
            <a:off x="5620970" y="414801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ダイヤ</a:t>
            </a:r>
            <a:r>
              <a:rPr kumimoji="1" lang="en-US" altLang="ja-JP" dirty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7F721D9-4B5E-4CE8-9524-6051D9568EFC}"/>
              </a:ext>
            </a:extLst>
          </p:cNvPr>
          <p:cNvSpPr/>
          <p:nvPr/>
        </p:nvSpPr>
        <p:spPr>
          <a:xfrm>
            <a:off x="2021878" y="3221203"/>
            <a:ext cx="2138598" cy="784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accent2"/>
                </a:solidFill>
              </a:rPr>
              <a:t>キルレ</a:t>
            </a:r>
            <a:r>
              <a:rPr lang="en-US" altLang="ja-JP" dirty="0">
                <a:solidFill>
                  <a:schemeClr val="accent2"/>
                </a:solidFill>
              </a:rPr>
              <a:t>+0.5</a:t>
            </a:r>
            <a:endParaRPr lang="ja-JP" altLang="en-US" dirty="0">
              <a:solidFill>
                <a:schemeClr val="accent2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E5208E6-2E98-4AA0-B5D2-ED10BDD9BCB3}"/>
              </a:ext>
            </a:extLst>
          </p:cNvPr>
          <p:cNvSpPr/>
          <p:nvPr/>
        </p:nvSpPr>
        <p:spPr>
          <a:xfrm>
            <a:off x="5014590" y="3221203"/>
            <a:ext cx="2138598" cy="784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accent2"/>
                </a:solidFill>
              </a:rPr>
              <a:t>平均ダメージ</a:t>
            </a:r>
            <a:r>
              <a:rPr lang="en-US" altLang="ja-JP" dirty="0">
                <a:solidFill>
                  <a:schemeClr val="accent2"/>
                </a:solidFill>
              </a:rPr>
              <a:t>+100</a:t>
            </a:r>
            <a:endParaRPr lang="ja-JP" altLang="en-US" dirty="0">
              <a:solidFill>
                <a:schemeClr val="accent2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756DFEB-4A33-400E-A197-6F0FD2D50A40}"/>
              </a:ext>
            </a:extLst>
          </p:cNvPr>
          <p:cNvSpPr/>
          <p:nvPr/>
        </p:nvSpPr>
        <p:spPr>
          <a:xfrm>
            <a:off x="8007302" y="3221203"/>
            <a:ext cx="2138598" cy="784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accent2"/>
                </a:solidFill>
              </a:rPr>
              <a:t>キルレ</a:t>
            </a:r>
            <a:r>
              <a:rPr lang="en-US" altLang="ja-JP" dirty="0">
                <a:solidFill>
                  <a:schemeClr val="accent2"/>
                </a:solidFill>
              </a:rPr>
              <a:t>+0.5</a:t>
            </a:r>
            <a:br>
              <a:rPr lang="en-US" altLang="ja-JP" dirty="0">
                <a:solidFill>
                  <a:schemeClr val="accent2"/>
                </a:solidFill>
              </a:rPr>
            </a:br>
            <a:r>
              <a:rPr lang="ja-JP" altLang="en-US" dirty="0">
                <a:solidFill>
                  <a:schemeClr val="accent2"/>
                </a:solidFill>
              </a:rPr>
              <a:t>平均ダメージ</a:t>
            </a:r>
            <a:r>
              <a:rPr lang="en-US" altLang="ja-JP" dirty="0">
                <a:solidFill>
                  <a:schemeClr val="accent2"/>
                </a:solidFill>
              </a:rPr>
              <a:t>+100</a:t>
            </a:r>
            <a:endParaRPr lang="ja-JP" altLang="en-US" dirty="0">
              <a:solidFill>
                <a:schemeClr val="accent2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5F4E8F8-20BD-48D0-9927-0A0FA576FBC2}"/>
              </a:ext>
            </a:extLst>
          </p:cNvPr>
          <p:cNvSpPr txBox="1"/>
          <p:nvPr/>
        </p:nvSpPr>
        <p:spPr>
          <a:xfrm>
            <a:off x="4569347" y="261082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もう少し成績が良い場合は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1CE4536-65B3-4A70-AD4D-2E02F5903392}"/>
              </a:ext>
            </a:extLst>
          </p:cNvPr>
          <p:cNvSpPr txBox="1"/>
          <p:nvPr/>
        </p:nvSpPr>
        <p:spPr>
          <a:xfrm>
            <a:off x="8378336" y="40993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プレデター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1C7D777-A078-47BF-955C-01F14C4025A5}"/>
              </a:ext>
            </a:extLst>
          </p:cNvPr>
          <p:cNvCxnSpPr/>
          <p:nvPr/>
        </p:nvCxnSpPr>
        <p:spPr>
          <a:xfrm>
            <a:off x="2014774" y="2980156"/>
            <a:ext cx="812139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E2A398F-13E6-4E6D-9B68-FF90A679C68A}"/>
              </a:ext>
            </a:extLst>
          </p:cNvPr>
          <p:cNvSpPr/>
          <p:nvPr/>
        </p:nvSpPr>
        <p:spPr>
          <a:xfrm>
            <a:off x="4491611" y="5052686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あなたの実力に近いプレーヤー</a:t>
            </a:r>
            <a:endParaRPr lang="en-US" altLang="ja-JP" dirty="0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433940C1-CE1E-45C0-9D7F-ED5D8980B51C}"/>
              </a:ext>
            </a:extLst>
          </p:cNvPr>
          <p:cNvCxnSpPr/>
          <p:nvPr/>
        </p:nvCxnSpPr>
        <p:spPr>
          <a:xfrm>
            <a:off x="2123174" y="5419170"/>
            <a:ext cx="7961589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59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WebBrowser">
            <a:extLst>
              <a:ext uri="{FF2B5EF4-FFF2-40B4-BE49-F238E27FC236}">
                <a16:creationId xmlns:a16="http://schemas.microsoft.com/office/drawing/2014/main" id="{2558FE60-970F-4F3E-96F1-3E8AB75AEF7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74" name="Background">
              <a:extLst>
                <a:ext uri="{FF2B5EF4-FFF2-40B4-BE49-F238E27FC236}">
                  <a16:creationId xmlns:a16="http://schemas.microsoft.com/office/drawing/2014/main" id="{D8AE9C52-4912-4698-AE53-6F1C7C605B9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5" name="WindowTitle">
              <a:extLst>
                <a:ext uri="{FF2B5EF4-FFF2-40B4-BE49-F238E27FC236}">
                  <a16:creationId xmlns:a16="http://schemas.microsoft.com/office/drawing/2014/main" id="{E317760B-BA9A-4360-8FED-B6E8A089C0F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grp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6" name="Group 4">
              <a:extLst>
                <a:ext uri="{FF2B5EF4-FFF2-40B4-BE49-F238E27FC236}">
                  <a16:creationId xmlns:a16="http://schemas.microsoft.com/office/drawing/2014/main" id="{356A90B0-3864-40B2-AB6F-911C2936E158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  <a:grpFill/>
          </p:grpSpPr>
          <p:sp>
            <p:nvSpPr>
              <p:cNvPr id="100" name="Oval 28">
                <a:extLst>
                  <a:ext uri="{FF2B5EF4-FFF2-40B4-BE49-F238E27FC236}">
                    <a16:creationId xmlns:a16="http://schemas.microsoft.com/office/drawing/2014/main" id="{6ED0E8AD-AF17-49C4-A7BF-15BF7221C37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Left Arrow 29">
                <a:extLst>
                  <a:ext uri="{FF2B5EF4-FFF2-40B4-BE49-F238E27FC236}">
                    <a16:creationId xmlns:a16="http://schemas.microsoft.com/office/drawing/2014/main" id="{04D09F95-0674-4E2E-8711-431FE83D058C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7" name="Group 5">
              <a:extLst>
                <a:ext uri="{FF2B5EF4-FFF2-40B4-BE49-F238E27FC236}">
                  <a16:creationId xmlns:a16="http://schemas.microsoft.com/office/drawing/2014/main" id="{0733DAA7-48C9-4D71-97E3-E0CA410A40B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  <a:grpFill/>
          </p:grpSpPr>
          <p:sp>
            <p:nvSpPr>
              <p:cNvPr id="98" name="Oval 26">
                <a:extLst>
                  <a:ext uri="{FF2B5EF4-FFF2-40B4-BE49-F238E27FC236}">
                    <a16:creationId xmlns:a16="http://schemas.microsoft.com/office/drawing/2014/main" id="{0122724E-66AB-4505-A05B-CB0C8DFCE5A3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Right Arrow 27">
                <a:extLst>
                  <a:ext uri="{FF2B5EF4-FFF2-40B4-BE49-F238E27FC236}">
                    <a16:creationId xmlns:a16="http://schemas.microsoft.com/office/drawing/2014/main" id="{BBB1C5CE-4241-40C0-8176-2889FF71075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8" name="Minimize - Maximize - Close">
              <a:extLst>
                <a:ext uri="{FF2B5EF4-FFF2-40B4-BE49-F238E27FC236}">
                  <a16:creationId xmlns:a16="http://schemas.microsoft.com/office/drawing/2014/main" id="{8C1BCA36-C3D5-4409-B093-48FFC64CAF8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93" name="Line">
                <a:extLst>
                  <a:ext uri="{FF2B5EF4-FFF2-40B4-BE49-F238E27FC236}">
                    <a16:creationId xmlns:a16="http://schemas.microsoft.com/office/drawing/2014/main" id="{BD9CE9B0-8A54-4BB7-BD0B-007827A4160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4" name="Line">
                <a:extLst>
                  <a:ext uri="{FF2B5EF4-FFF2-40B4-BE49-F238E27FC236}">
                    <a16:creationId xmlns:a16="http://schemas.microsoft.com/office/drawing/2014/main" id="{78744B1B-6C0C-4B4B-94D0-526BC5D58898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5" name="Line">
                <a:extLst>
                  <a:ext uri="{FF2B5EF4-FFF2-40B4-BE49-F238E27FC236}">
                    <a16:creationId xmlns:a16="http://schemas.microsoft.com/office/drawing/2014/main" id="{516F86DD-42F6-4492-B274-81E9BA7FEB8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Line">
                <a:extLst>
                  <a:ext uri="{FF2B5EF4-FFF2-40B4-BE49-F238E27FC236}">
                    <a16:creationId xmlns:a16="http://schemas.microsoft.com/office/drawing/2014/main" id="{B5BCF208-A585-4EEF-A8E4-3B57462A130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Line">
                <a:extLst>
                  <a:ext uri="{FF2B5EF4-FFF2-40B4-BE49-F238E27FC236}">
                    <a16:creationId xmlns:a16="http://schemas.microsoft.com/office/drawing/2014/main" id="{893BD117-9861-4416-A020-AF03BB361AE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9" name="WebPageBody">
              <a:extLst>
                <a:ext uri="{FF2B5EF4-FFF2-40B4-BE49-F238E27FC236}">
                  <a16:creationId xmlns:a16="http://schemas.microsoft.com/office/drawing/2014/main" id="{866367B1-2D2F-4AC8-B035-A52F761F3ADB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0" name="Group 8">
              <a:extLst>
                <a:ext uri="{FF2B5EF4-FFF2-40B4-BE49-F238E27FC236}">
                  <a16:creationId xmlns:a16="http://schemas.microsoft.com/office/drawing/2014/main" id="{EF8EF555-164C-4125-87D9-BD28FBB4D58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9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CDAEABD-6F88-4DDB-849C-C8FC2A7EF0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9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39077A1-3278-4964-A657-19B1DE7D22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9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22D6F112-942F-4F65-8C01-CC6F56004F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81" name="Group 9">
              <a:extLst>
                <a:ext uri="{FF2B5EF4-FFF2-40B4-BE49-F238E27FC236}">
                  <a16:creationId xmlns:a16="http://schemas.microsoft.com/office/drawing/2014/main" id="{3F3B172F-1C0E-4670-AF96-FCF9E04DF478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  <a:grpFill/>
          </p:grpSpPr>
          <p:sp>
            <p:nvSpPr>
              <p:cNvPr id="82" name="UrlBar">
                <a:extLst>
                  <a:ext uri="{FF2B5EF4-FFF2-40B4-BE49-F238E27FC236}">
                    <a16:creationId xmlns:a16="http://schemas.microsoft.com/office/drawing/2014/main" id="{8A89A4A6-5570-48F0-A457-588E62CEA3C1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83" name="Group 11">
                <a:extLst>
                  <a:ext uri="{FF2B5EF4-FFF2-40B4-BE49-F238E27FC236}">
                    <a16:creationId xmlns:a16="http://schemas.microsoft.com/office/drawing/2014/main" id="{0E3E7A02-EAFF-4429-A2F0-CABEF33003C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  <a:grpFill/>
            </p:grpSpPr>
            <p:pic>
              <p:nvPicPr>
                <p:cNvPr id="8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B9B634F-26F6-49C7-9779-BEB29957F29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8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6CD3B271-6EF5-4D7E-89C1-725DD9D1803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8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8E9D675C-E1E9-45CE-A2A6-FEB470F00B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87" name="X">
                  <a:extLst>
                    <a:ext uri="{FF2B5EF4-FFF2-40B4-BE49-F238E27FC236}">
                      <a16:creationId xmlns:a16="http://schemas.microsoft.com/office/drawing/2014/main" id="{DB619404-2462-430A-AC60-7D2F36C7CD4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  <a:grpFill/>
              </p:grpSpPr>
              <p:cxnSp>
                <p:nvCxnSpPr>
                  <p:cNvPr id="88" name="Straight Connector 16">
                    <a:extLst>
                      <a:ext uri="{FF2B5EF4-FFF2-40B4-BE49-F238E27FC236}">
                        <a16:creationId xmlns:a16="http://schemas.microsoft.com/office/drawing/2014/main" id="{B1B799AE-F17E-4F06-BA62-50907413060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9" name="Straight Connector 17">
                    <a:extLst>
                      <a:ext uri="{FF2B5EF4-FFF2-40B4-BE49-F238E27FC236}">
                        <a16:creationId xmlns:a16="http://schemas.microsoft.com/office/drawing/2014/main" id="{81241609-EF9F-46D1-B0D6-288BF3C071E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34F4AA4-051B-4D7A-A3C7-ECD428FB79F1}"/>
              </a:ext>
            </a:extLst>
          </p:cNvPr>
          <p:cNvSpPr/>
          <p:nvPr/>
        </p:nvSpPr>
        <p:spPr>
          <a:xfrm>
            <a:off x="1608169" y="693392"/>
            <a:ext cx="8991600" cy="423411"/>
          </a:xfrm>
          <a:prstGeom prst="rect">
            <a:avLst/>
          </a:prstGeom>
          <a:solidFill>
            <a:srgbClr val="FF9966">
              <a:alpha val="8588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APEX</a:t>
            </a:r>
            <a:r>
              <a:rPr kumimoji="1" lang="ja-JP" altLang="en-US" dirty="0"/>
              <a:t>実力診断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4DCE707-2083-4676-85DC-44D9740A51E1}"/>
              </a:ext>
            </a:extLst>
          </p:cNvPr>
          <p:cNvSpPr/>
          <p:nvPr/>
        </p:nvSpPr>
        <p:spPr>
          <a:xfrm>
            <a:off x="1600200" y="5913634"/>
            <a:ext cx="8991600" cy="842318"/>
          </a:xfrm>
          <a:prstGeom prst="rect">
            <a:avLst/>
          </a:prstGeom>
          <a:solidFill>
            <a:srgbClr val="FF9966">
              <a:alpha val="8588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46C78E7D-98DA-42F3-A394-1ACD314DDC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580" y="6250110"/>
            <a:ext cx="306191" cy="252000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9EDF0ED-4425-4A14-99A3-5BD0F1EF28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78" y="6250110"/>
            <a:ext cx="252000" cy="2520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5405776F-926B-4885-8BD8-444348D8B8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373" y="6250110"/>
            <a:ext cx="252000" cy="252000"/>
          </a:xfrm>
          <a:prstGeom prst="rect">
            <a:avLst/>
          </a:prstGeom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A2B200D-A161-4143-BD0A-358F94A21BB9}"/>
              </a:ext>
            </a:extLst>
          </p:cNvPr>
          <p:cNvSpPr/>
          <p:nvPr/>
        </p:nvSpPr>
        <p:spPr>
          <a:xfrm>
            <a:off x="4491611" y="1268613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あなたの実力に近いプレーヤー</a:t>
            </a:r>
            <a:endParaRPr lang="en-US" altLang="ja-JP" dirty="0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A93A888-ACC3-4046-A11E-DAE918B6FF86}"/>
              </a:ext>
            </a:extLst>
          </p:cNvPr>
          <p:cNvCxnSpPr/>
          <p:nvPr/>
        </p:nvCxnSpPr>
        <p:spPr>
          <a:xfrm>
            <a:off x="2123174" y="1635097"/>
            <a:ext cx="7961589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7B319BF-DD77-4F58-9DF8-D083C32C5291}"/>
              </a:ext>
            </a:extLst>
          </p:cNvPr>
          <p:cNvSpPr txBox="1"/>
          <p:nvPr/>
        </p:nvSpPr>
        <p:spPr>
          <a:xfrm>
            <a:off x="2447925" y="1773076"/>
            <a:ext cx="341632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Origin: Owaowadaga1</a:t>
            </a:r>
          </a:p>
          <a:p>
            <a:r>
              <a:rPr lang="en-US" altLang="ja-JP" dirty="0"/>
              <a:t>Twitter: @fudanwafutunohito1</a:t>
            </a:r>
          </a:p>
          <a:p>
            <a:r>
              <a:rPr kumimoji="1" lang="en-US" altLang="ja-JP" dirty="0"/>
              <a:t>Steam: owakun1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D53E2CA-64AA-4957-A640-36A03C1CE434}"/>
              </a:ext>
            </a:extLst>
          </p:cNvPr>
          <p:cNvSpPr txBox="1"/>
          <p:nvPr/>
        </p:nvSpPr>
        <p:spPr>
          <a:xfrm>
            <a:off x="2438307" y="2906226"/>
            <a:ext cx="342593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Origin: Owaowadaga2</a:t>
            </a:r>
          </a:p>
          <a:p>
            <a:r>
              <a:rPr lang="en-US" altLang="ja-JP" dirty="0"/>
              <a:t>Twitter: @fudanwafutunohito2</a:t>
            </a:r>
          </a:p>
          <a:p>
            <a:r>
              <a:rPr kumimoji="1" lang="en-US" altLang="ja-JP" dirty="0"/>
              <a:t>Steam: owakun2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91715D3-C458-4694-8455-2E1F3C0083D5}"/>
              </a:ext>
            </a:extLst>
          </p:cNvPr>
          <p:cNvSpPr txBox="1"/>
          <p:nvPr/>
        </p:nvSpPr>
        <p:spPr>
          <a:xfrm>
            <a:off x="2438305" y="4128165"/>
            <a:ext cx="342593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Origin: Owaowadaga3</a:t>
            </a:r>
          </a:p>
          <a:p>
            <a:r>
              <a:rPr lang="en-US" altLang="ja-JP" dirty="0"/>
              <a:t>Twitter: @fudanwafutunohito3</a:t>
            </a:r>
          </a:p>
          <a:p>
            <a:r>
              <a:rPr kumimoji="1" lang="en-US" altLang="ja-JP" dirty="0"/>
              <a:t>Steam: owakun3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1CB9C7A-6556-41BD-AF9F-034297B32D37}"/>
              </a:ext>
            </a:extLst>
          </p:cNvPr>
          <p:cNvSpPr txBox="1"/>
          <p:nvPr/>
        </p:nvSpPr>
        <p:spPr>
          <a:xfrm>
            <a:off x="6327757" y="1750811"/>
            <a:ext cx="342593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Origin: Owaowadaga4</a:t>
            </a:r>
          </a:p>
          <a:p>
            <a:r>
              <a:rPr lang="en-US" altLang="ja-JP" dirty="0"/>
              <a:t>Twitter: @fudanwafutunohito4</a:t>
            </a:r>
          </a:p>
          <a:p>
            <a:r>
              <a:rPr kumimoji="1" lang="en-US" altLang="ja-JP" dirty="0"/>
              <a:t>Steam: owakun4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0DE7379-E8C2-45F2-9344-67AD96A72730}"/>
              </a:ext>
            </a:extLst>
          </p:cNvPr>
          <p:cNvSpPr txBox="1"/>
          <p:nvPr/>
        </p:nvSpPr>
        <p:spPr>
          <a:xfrm>
            <a:off x="6327757" y="2902499"/>
            <a:ext cx="342593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Origin: Owaowadaga5</a:t>
            </a:r>
          </a:p>
          <a:p>
            <a:r>
              <a:rPr lang="en-US" altLang="ja-JP" dirty="0"/>
              <a:t>Twitter: @fudanwafutunohito5</a:t>
            </a:r>
          </a:p>
          <a:p>
            <a:r>
              <a:rPr kumimoji="1" lang="en-US" altLang="ja-JP" dirty="0"/>
              <a:t>Steam: owakun5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184D655-017D-4F8A-9059-5279ED6FDF9D}"/>
              </a:ext>
            </a:extLst>
          </p:cNvPr>
          <p:cNvSpPr txBox="1"/>
          <p:nvPr/>
        </p:nvSpPr>
        <p:spPr>
          <a:xfrm>
            <a:off x="6327757" y="4128165"/>
            <a:ext cx="342593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Origin: Owaowadaga6</a:t>
            </a:r>
          </a:p>
          <a:p>
            <a:r>
              <a:rPr lang="en-US" altLang="ja-JP" dirty="0"/>
              <a:t>Twitter: @fudanwafutunohito6</a:t>
            </a:r>
          </a:p>
          <a:p>
            <a:r>
              <a:rPr kumimoji="1" lang="en-US" altLang="ja-JP" dirty="0"/>
              <a:t>Steam: owakun6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1F388F-3561-443E-AE6D-38AE11F807F0}"/>
              </a:ext>
            </a:extLst>
          </p:cNvPr>
          <p:cNvSpPr txBox="1"/>
          <p:nvPr/>
        </p:nvSpPr>
        <p:spPr>
          <a:xfrm>
            <a:off x="2438305" y="5286122"/>
            <a:ext cx="20313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このリストを取得</a:t>
            </a:r>
            <a:endParaRPr kumimoji="1" lang="ja-JP" altLang="en-US" dirty="0"/>
          </a:p>
        </p:txBody>
      </p:sp>
      <p:pic>
        <p:nvPicPr>
          <p:cNvPr id="1026" name="Picture 2" descr="ファイル:Steam icon logo.svg">
            <a:extLst>
              <a:ext uri="{FF2B5EF4-FFF2-40B4-BE49-F238E27FC236}">
                <a16:creationId xmlns:a16="http://schemas.microsoft.com/office/drawing/2014/main" id="{71C5FEDF-C83D-4C37-BE5B-EBC0F9FDD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552" y="2378542"/>
            <a:ext cx="218155" cy="21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ファイル:Steam icon logo.svg">
            <a:extLst>
              <a:ext uri="{FF2B5EF4-FFF2-40B4-BE49-F238E27FC236}">
                <a16:creationId xmlns:a16="http://schemas.microsoft.com/office/drawing/2014/main" id="{0592CE89-BB12-445B-854C-974A8222E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551" y="3520289"/>
            <a:ext cx="218155" cy="21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ファイル:Steam icon logo.svg">
            <a:extLst>
              <a:ext uri="{FF2B5EF4-FFF2-40B4-BE49-F238E27FC236}">
                <a16:creationId xmlns:a16="http://schemas.microsoft.com/office/drawing/2014/main" id="{DFB5DCB0-C707-4360-89E5-D31356C69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550" y="4736057"/>
            <a:ext cx="218155" cy="21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ファイル:Steam icon logo.svg">
            <a:extLst>
              <a:ext uri="{FF2B5EF4-FFF2-40B4-BE49-F238E27FC236}">
                <a16:creationId xmlns:a16="http://schemas.microsoft.com/office/drawing/2014/main" id="{86104B6B-2E8C-401A-968B-3D54A4D4C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01" y="2359274"/>
            <a:ext cx="218155" cy="21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ファイル:Steam icon logo.svg">
            <a:extLst>
              <a:ext uri="{FF2B5EF4-FFF2-40B4-BE49-F238E27FC236}">
                <a16:creationId xmlns:a16="http://schemas.microsoft.com/office/drawing/2014/main" id="{BF7097F4-22B4-4D28-9065-4193FFF1A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01" y="3520288"/>
            <a:ext cx="218155" cy="21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ファイル:Steam icon logo.svg">
            <a:extLst>
              <a:ext uri="{FF2B5EF4-FFF2-40B4-BE49-F238E27FC236}">
                <a16:creationId xmlns:a16="http://schemas.microsoft.com/office/drawing/2014/main" id="{45F26D2B-62F2-4CEC-8342-D635FB587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01" y="4765513"/>
            <a:ext cx="218155" cy="21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00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WebBrowser">
            <a:extLst>
              <a:ext uri="{FF2B5EF4-FFF2-40B4-BE49-F238E27FC236}">
                <a16:creationId xmlns:a16="http://schemas.microsoft.com/office/drawing/2014/main" id="{2558FE60-970F-4F3E-96F1-3E8AB75AEF7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74" name="Background">
              <a:extLst>
                <a:ext uri="{FF2B5EF4-FFF2-40B4-BE49-F238E27FC236}">
                  <a16:creationId xmlns:a16="http://schemas.microsoft.com/office/drawing/2014/main" id="{D8AE9C52-4912-4698-AE53-6F1C7C605B9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5" name="WindowTitle">
              <a:extLst>
                <a:ext uri="{FF2B5EF4-FFF2-40B4-BE49-F238E27FC236}">
                  <a16:creationId xmlns:a16="http://schemas.microsoft.com/office/drawing/2014/main" id="{E317760B-BA9A-4360-8FED-B6E8A089C0F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grp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6" name="Group 4">
              <a:extLst>
                <a:ext uri="{FF2B5EF4-FFF2-40B4-BE49-F238E27FC236}">
                  <a16:creationId xmlns:a16="http://schemas.microsoft.com/office/drawing/2014/main" id="{356A90B0-3864-40B2-AB6F-911C2936E158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  <a:grpFill/>
          </p:grpSpPr>
          <p:sp>
            <p:nvSpPr>
              <p:cNvPr id="100" name="Oval 28">
                <a:extLst>
                  <a:ext uri="{FF2B5EF4-FFF2-40B4-BE49-F238E27FC236}">
                    <a16:creationId xmlns:a16="http://schemas.microsoft.com/office/drawing/2014/main" id="{6ED0E8AD-AF17-49C4-A7BF-15BF7221C37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Left Arrow 29">
                <a:extLst>
                  <a:ext uri="{FF2B5EF4-FFF2-40B4-BE49-F238E27FC236}">
                    <a16:creationId xmlns:a16="http://schemas.microsoft.com/office/drawing/2014/main" id="{04D09F95-0674-4E2E-8711-431FE83D058C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7" name="Group 5">
              <a:extLst>
                <a:ext uri="{FF2B5EF4-FFF2-40B4-BE49-F238E27FC236}">
                  <a16:creationId xmlns:a16="http://schemas.microsoft.com/office/drawing/2014/main" id="{0733DAA7-48C9-4D71-97E3-E0CA410A40B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  <a:grpFill/>
          </p:grpSpPr>
          <p:sp>
            <p:nvSpPr>
              <p:cNvPr id="98" name="Oval 26">
                <a:extLst>
                  <a:ext uri="{FF2B5EF4-FFF2-40B4-BE49-F238E27FC236}">
                    <a16:creationId xmlns:a16="http://schemas.microsoft.com/office/drawing/2014/main" id="{0122724E-66AB-4505-A05B-CB0C8DFCE5A3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Right Arrow 27">
                <a:extLst>
                  <a:ext uri="{FF2B5EF4-FFF2-40B4-BE49-F238E27FC236}">
                    <a16:creationId xmlns:a16="http://schemas.microsoft.com/office/drawing/2014/main" id="{BBB1C5CE-4241-40C0-8176-2889FF71075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8" name="Minimize - Maximize - Close">
              <a:extLst>
                <a:ext uri="{FF2B5EF4-FFF2-40B4-BE49-F238E27FC236}">
                  <a16:creationId xmlns:a16="http://schemas.microsoft.com/office/drawing/2014/main" id="{8C1BCA36-C3D5-4409-B093-48FFC64CAF8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93" name="Line">
                <a:extLst>
                  <a:ext uri="{FF2B5EF4-FFF2-40B4-BE49-F238E27FC236}">
                    <a16:creationId xmlns:a16="http://schemas.microsoft.com/office/drawing/2014/main" id="{BD9CE9B0-8A54-4BB7-BD0B-007827A4160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4" name="Line">
                <a:extLst>
                  <a:ext uri="{FF2B5EF4-FFF2-40B4-BE49-F238E27FC236}">
                    <a16:creationId xmlns:a16="http://schemas.microsoft.com/office/drawing/2014/main" id="{78744B1B-6C0C-4B4B-94D0-526BC5D58898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5" name="Line">
                <a:extLst>
                  <a:ext uri="{FF2B5EF4-FFF2-40B4-BE49-F238E27FC236}">
                    <a16:creationId xmlns:a16="http://schemas.microsoft.com/office/drawing/2014/main" id="{516F86DD-42F6-4492-B274-81E9BA7FEB8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Line">
                <a:extLst>
                  <a:ext uri="{FF2B5EF4-FFF2-40B4-BE49-F238E27FC236}">
                    <a16:creationId xmlns:a16="http://schemas.microsoft.com/office/drawing/2014/main" id="{B5BCF208-A585-4EEF-A8E4-3B57462A130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Line">
                <a:extLst>
                  <a:ext uri="{FF2B5EF4-FFF2-40B4-BE49-F238E27FC236}">
                    <a16:creationId xmlns:a16="http://schemas.microsoft.com/office/drawing/2014/main" id="{893BD117-9861-4416-A020-AF03BB361AE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9" name="WebPageBody">
              <a:extLst>
                <a:ext uri="{FF2B5EF4-FFF2-40B4-BE49-F238E27FC236}">
                  <a16:creationId xmlns:a16="http://schemas.microsoft.com/office/drawing/2014/main" id="{866367B1-2D2F-4AC8-B035-A52F761F3ADB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0" name="Group 8">
              <a:extLst>
                <a:ext uri="{FF2B5EF4-FFF2-40B4-BE49-F238E27FC236}">
                  <a16:creationId xmlns:a16="http://schemas.microsoft.com/office/drawing/2014/main" id="{EF8EF555-164C-4125-87D9-BD28FBB4D58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9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CDAEABD-6F88-4DDB-849C-C8FC2A7EF0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9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39077A1-3278-4964-A657-19B1DE7D22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9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22D6F112-942F-4F65-8C01-CC6F56004F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81" name="Group 9">
              <a:extLst>
                <a:ext uri="{FF2B5EF4-FFF2-40B4-BE49-F238E27FC236}">
                  <a16:creationId xmlns:a16="http://schemas.microsoft.com/office/drawing/2014/main" id="{3F3B172F-1C0E-4670-AF96-FCF9E04DF478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  <a:grpFill/>
          </p:grpSpPr>
          <p:sp>
            <p:nvSpPr>
              <p:cNvPr id="82" name="UrlBar">
                <a:extLst>
                  <a:ext uri="{FF2B5EF4-FFF2-40B4-BE49-F238E27FC236}">
                    <a16:creationId xmlns:a16="http://schemas.microsoft.com/office/drawing/2014/main" id="{8A89A4A6-5570-48F0-A457-588E62CEA3C1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83" name="Group 11">
                <a:extLst>
                  <a:ext uri="{FF2B5EF4-FFF2-40B4-BE49-F238E27FC236}">
                    <a16:creationId xmlns:a16="http://schemas.microsoft.com/office/drawing/2014/main" id="{0E3E7A02-EAFF-4429-A2F0-CABEF33003C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  <a:grpFill/>
            </p:grpSpPr>
            <p:pic>
              <p:nvPicPr>
                <p:cNvPr id="8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B9B634F-26F6-49C7-9779-BEB29957F29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8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6CD3B271-6EF5-4D7E-89C1-725DD9D1803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8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8E9D675C-E1E9-45CE-A2A6-FEB470F00B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87" name="X">
                  <a:extLst>
                    <a:ext uri="{FF2B5EF4-FFF2-40B4-BE49-F238E27FC236}">
                      <a16:creationId xmlns:a16="http://schemas.microsoft.com/office/drawing/2014/main" id="{DB619404-2462-430A-AC60-7D2F36C7CD4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  <a:grpFill/>
              </p:grpSpPr>
              <p:cxnSp>
                <p:nvCxnSpPr>
                  <p:cNvPr id="88" name="Straight Connector 16">
                    <a:extLst>
                      <a:ext uri="{FF2B5EF4-FFF2-40B4-BE49-F238E27FC236}">
                        <a16:creationId xmlns:a16="http://schemas.microsoft.com/office/drawing/2014/main" id="{B1B799AE-F17E-4F06-BA62-50907413060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9" name="Straight Connector 17">
                    <a:extLst>
                      <a:ext uri="{FF2B5EF4-FFF2-40B4-BE49-F238E27FC236}">
                        <a16:creationId xmlns:a16="http://schemas.microsoft.com/office/drawing/2014/main" id="{81241609-EF9F-46D1-B0D6-288BF3C071E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34F4AA4-051B-4D7A-A3C7-ECD428FB79F1}"/>
              </a:ext>
            </a:extLst>
          </p:cNvPr>
          <p:cNvSpPr/>
          <p:nvPr/>
        </p:nvSpPr>
        <p:spPr>
          <a:xfrm>
            <a:off x="1608169" y="693392"/>
            <a:ext cx="8991600" cy="423411"/>
          </a:xfrm>
          <a:prstGeom prst="rect">
            <a:avLst/>
          </a:prstGeom>
          <a:solidFill>
            <a:srgbClr val="FF9966">
              <a:alpha val="8588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APEX</a:t>
            </a:r>
            <a:r>
              <a:rPr kumimoji="1" lang="ja-JP" altLang="en-US" dirty="0"/>
              <a:t>実力診断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EF2FB78-FC80-4AB4-9407-C07D28A9FC43}"/>
              </a:ext>
            </a:extLst>
          </p:cNvPr>
          <p:cNvSpPr txBox="1"/>
          <p:nvPr/>
        </p:nvSpPr>
        <p:spPr>
          <a:xfrm>
            <a:off x="2560974" y="288543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プラチナ</a:t>
            </a:r>
            <a:r>
              <a:rPr kumimoji="1" lang="en-US" altLang="ja-JP" dirty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A1CE59F-E877-4F3F-AB2C-61B7E086FA00}"/>
              </a:ext>
            </a:extLst>
          </p:cNvPr>
          <p:cNvSpPr txBox="1"/>
          <p:nvPr/>
        </p:nvSpPr>
        <p:spPr>
          <a:xfrm>
            <a:off x="5620970" y="288341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ダイヤ</a:t>
            </a:r>
            <a:r>
              <a:rPr kumimoji="1" lang="en-US" altLang="ja-JP" dirty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5F4E8F8-20BD-48D0-9927-0A0FA576FBC2}"/>
              </a:ext>
            </a:extLst>
          </p:cNvPr>
          <p:cNvSpPr txBox="1"/>
          <p:nvPr/>
        </p:nvSpPr>
        <p:spPr>
          <a:xfrm>
            <a:off x="4569347" y="134622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もう少し成績が良い場合は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1CE4536-65B3-4A70-AD4D-2E02F5903392}"/>
              </a:ext>
            </a:extLst>
          </p:cNvPr>
          <p:cNvSpPr txBox="1"/>
          <p:nvPr/>
        </p:nvSpPr>
        <p:spPr>
          <a:xfrm>
            <a:off x="8378336" y="28347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プレデター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1C7D777-A078-47BF-955C-01F14C4025A5}"/>
              </a:ext>
            </a:extLst>
          </p:cNvPr>
          <p:cNvCxnSpPr/>
          <p:nvPr/>
        </p:nvCxnSpPr>
        <p:spPr>
          <a:xfrm>
            <a:off x="2014774" y="1715555"/>
            <a:ext cx="812139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333CC1F-B776-40BD-B964-8F37AFA8AB07}"/>
              </a:ext>
            </a:extLst>
          </p:cNvPr>
          <p:cNvSpPr txBox="1"/>
          <p:nvPr/>
        </p:nvSpPr>
        <p:spPr>
          <a:xfrm>
            <a:off x="2123174" y="4188377"/>
            <a:ext cx="7657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実際のランクよりいい結果なら</a:t>
            </a:r>
            <a:br>
              <a:rPr kumimoji="1" lang="en-US" altLang="ja-JP" dirty="0"/>
            </a:br>
            <a:r>
              <a:rPr kumimoji="1" lang="ja-JP" altLang="en-US" dirty="0"/>
              <a:t>立ち回りを少し変えればそのランクに辿り着けるでしょう。</a:t>
            </a:r>
            <a:endParaRPr kumimoji="1" lang="en-US" altLang="ja-JP" dirty="0"/>
          </a:p>
          <a:p>
            <a:r>
              <a:rPr lang="ja-JP" altLang="en-US" dirty="0"/>
              <a:t>全然デタラメのランクが出たらデータが足りない証拠です。</a:t>
            </a:r>
            <a:br>
              <a:rPr lang="en-US" altLang="ja-JP" dirty="0"/>
            </a:br>
            <a:r>
              <a:rPr lang="ja-JP" altLang="en-US" dirty="0"/>
              <a:t>友達に共有して</a:t>
            </a:r>
            <a:r>
              <a:rPr lang="en-US" altLang="ja-JP" dirty="0"/>
              <a:t>AI</a:t>
            </a:r>
            <a:r>
              <a:rPr lang="ja-JP" altLang="en-US" dirty="0"/>
              <a:t>の精度を高めるお手伝いをしてください！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BA1DA2-44DA-4708-A3D6-26DB6C658DB9}"/>
              </a:ext>
            </a:extLst>
          </p:cNvPr>
          <p:cNvSpPr/>
          <p:nvPr/>
        </p:nvSpPr>
        <p:spPr>
          <a:xfrm>
            <a:off x="5031011" y="371714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いかがでしたか？</a:t>
            </a:r>
            <a:endParaRPr lang="en-US" altLang="ja-JP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96DA8BC-B6CF-4B24-AE9E-9F9AA4943ACC}"/>
              </a:ext>
            </a:extLst>
          </p:cNvPr>
          <p:cNvCxnSpPr/>
          <p:nvPr/>
        </p:nvCxnSpPr>
        <p:spPr>
          <a:xfrm>
            <a:off x="2123174" y="4086475"/>
            <a:ext cx="7961589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8" name="図 57">
            <a:extLst>
              <a:ext uri="{FF2B5EF4-FFF2-40B4-BE49-F238E27FC236}">
                <a16:creationId xmlns:a16="http://schemas.microsoft.com/office/drawing/2014/main" id="{863EF0F8-C844-43C3-A4B7-A5C32A6BBC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629" y="5406438"/>
            <a:ext cx="306191" cy="252000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63F8948D-901A-45CE-A8DF-2147EE57B9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79" y="5406438"/>
            <a:ext cx="252000" cy="252000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A50D2C59-F00D-4434-BA55-70182078B8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770" y="5406438"/>
            <a:ext cx="252000" cy="252000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7546F90B-DB0E-41FE-8489-8510E38BDA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789719" y="5397302"/>
            <a:ext cx="226275" cy="252000"/>
          </a:xfrm>
          <a:prstGeom prst="rect">
            <a:avLst/>
          </a:prstGeom>
        </p:spPr>
      </p:pic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EBD60688-37E2-41E9-BEDA-009A8C6933A2}"/>
              </a:ext>
            </a:extLst>
          </p:cNvPr>
          <p:cNvSpPr/>
          <p:nvPr/>
        </p:nvSpPr>
        <p:spPr>
          <a:xfrm>
            <a:off x="1600200" y="6069522"/>
            <a:ext cx="8991600" cy="686430"/>
          </a:xfrm>
          <a:prstGeom prst="rect">
            <a:avLst/>
          </a:prstGeom>
          <a:solidFill>
            <a:srgbClr val="FF9966">
              <a:alpha val="8588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/>
          </a:p>
        </p:txBody>
      </p:sp>
      <p:pic>
        <p:nvPicPr>
          <p:cNvPr id="63" name="図 62">
            <a:extLst>
              <a:ext uri="{FF2B5EF4-FFF2-40B4-BE49-F238E27FC236}">
                <a16:creationId xmlns:a16="http://schemas.microsoft.com/office/drawing/2014/main" id="{4D57CA3B-1546-4DA2-8680-8117F7905C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499" y="6305923"/>
            <a:ext cx="306191" cy="252000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A0BD2E09-4450-40A6-A336-B67D702170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174" y="6340747"/>
            <a:ext cx="252000" cy="252000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481A23E7-B93F-45AB-B14D-09F017057E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015" y="6312811"/>
            <a:ext cx="252000" cy="252000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00E295D8-A6E7-4877-91A2-859EEA1B22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685339" y="6327834"/>
            <a:ext cx="226275" cy="252000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CC1DE9C-DC79-49E1-A278-312013400787}"/>
              </a:ext>
            </a:extLst>
          </p:cNvPr>
          <p:cNvSpPr txBox="1"/>
          <p:nvPr/>
        </p:nvSpPr>
        <p:spPr>
          <a:xfrm>
            <a:off x="2438305" y="1540604"/>
            <a:ext cx="342593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Origin: Owaowadaga3</a:t>
            </a:r>
          </a:p>
          <a:p>
            <a:r>
              <a:rPr lang="en-US" altLang="ja-JP" dirty="0"/>
              <a:t>Twitter: @fudanwafutunohito3</a:t>
            </a:r>
          </a:p>
          <a:p>
            <a:r>
              <a:rPr kumimoji="1" lang="en-US" altLang="ja-JP" dirty="0"/>
              <a:t>Steam: owakun3</a:t>
            </a:r>
            <a:endParaRPr kumimoji="1" lang="ja-JP" altLang="en-US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B0CEE5D-91E8-4C8D-AE84-061A52C71CBB}"/>
              </a:ext>
            </a:extLst>
          </p:cNvPr>
          <p:cNvSpPr txBox="1"/>
          <p:nvPr/>
        </p:nvSpPr>
        <p:spPr>
          <a:xfrm>
            <a:off x="6327757" y="1540604"/>
            <a:ext cx="342593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Origin: Owaowadaga6</a:t>
            </a:r>
          </a:p>
          <a:p>
            <a:r>
              <a:rPr lang="en-US" altLang="ja-JP" dirty="0"/>
              <a:t>Twitter: @fudanwafutunohito6</a:t>
            </a:r>
          </a:p>
          <a:p>
            <a:r>
              <a:rPr kumimoji="1" lang="en-US" altLang="ja-JP" dirty="0"/>
              <a:t>Steam: owakun6</a:t>
            </a:r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3584C13-8FF7-4733-8E5E-1CE022AE4D32}"/>
              </a:ext>
            </a:extLst>
          </p:cNvPr>
          <p:cNvSpPr txBox="1"/>
          <p:nvPr/>
        </p:nvSpPr>
        <p:spPr>
          <a:xfrm>
            <a:off x="2438305" y="2698561"/>
            <a:ext cx="20313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このリストを取得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664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1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1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3.xml><?xml version="1.0" encoding="utf-8"?>
<Control xmlns="http://schemas.microsoft.com/VisualStudio/2011/storyboarding/control">
  <Id Name="System.Storyboarding.WindowsAppIcons.Info" Revision="1" Stencil="System.Storyboarding.WindowsAppIcons" StencilVersion="0.1"/>
</Control>
</file>

<file path=customXml/item14.xml><?xml version="1.0" encoding="utf-8"?>
<Control xmlns="http://schemas.microsoft.com/VisualStudio/2011/storyboarding/control">
  <Id Name="System.Storyboarding.WindowsApps.AppBar" Revision="1" Stencil="System.Storyboarding.WindowsApps" StencilVersion="0.1"/>
</Control>
</file>

<file path=customXml/item1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19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20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21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22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23.xml><?xml version="1.0" encoding="utf-8"?>
<Control xmlns="http://schemas.microsoft.com/VisualStudio/2011/storyboarding/control">
  <Id Name="8066becb-8d34-4cf5-8763-84e501da7192" RevisionId="af69bd57-6c63-4e00-9da0-713c1fe8bcc7" Stencil="172d6d98-e5c9-42e9-a209-79f7a94bbd38" StencilRevisionId="00000000-0000-0000-0000-000000000000" StencilVersion="0.0"/>
</Control>
</file>

<file path=customXml/item24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2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3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3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34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3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7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38.xml><?xml version="1.0" encoding="utf-8"?>
<Control xmlns="http://schemas.microsoft.com/VisualStudio/2011/storyboarding/control">
  <Id Name="System.Storyboarding.WindowsAppIcons.Info" Revision="1" Stencil="System.Storyboarding.WindowsAppIcons" StencilVersion="0.1"/>
</Control>
</file>

<file path=customXml/item3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4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.xml><?xml version="1.0" encoding="utf-8"?>
<Control xmlns="http://schemas.microsoft.com/VisualStudio/2011/storyboarding/control">
  <Id Name="8066becb-8d34-4cf5-8763-84e501da7192" RevisionId="af69bd57-6c63-4e00-9da0-713c1fe8bcc7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628EAB25-F23C-4A91-8FC2-DD3A0798056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8B6340A-A9F0-4E4E-A6A1-CDA4C10922F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B8AF5A6-FA45-4246-A67D-74215671FBEF}">
  <ds:schemaRefs>
    <ds:schemaRef ds:uri="http://schemas.microsoft.com/VisualStudio/2011/storyboarding/control/v1.0"/>
  </ds:schemaRefs>
</ds:datastoreItem>
</file>

<file path=customXml/itemProps12.xml><?xml version="1.0" encoding="utf-8"?>
<ds:datastoreItem xmlns:ds="http://schemas.openxmlformats.org/officeDocument/2006/customXml" ds:itemID="{4475BC4D-1BB3-42EE-94C9-1B162D8BAFED}">
  <ds:schemaRefs>
    <ds:schemaRef ds:uri="http://schemas.microsoft.com/VisualStudio/2011/storyboarding/control/v1.0"/>
  </ds:schemaRefs>
</ds:datastoreItem>
</file>

<file path=customXml/itemProps13.xml><?xml version="1.0" encoding="utf-8"?>
<ds:datastoreItem xmlns:ds="http://schemas.openxmlformats.org/officeDocument/2006/customXml" ds:itemID="{4AFE626C-EB5B-433D-8684-F3D2C8EC16A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4B028B2-9883-427C-BD04-6034BD5D327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83CE332-ECC5-4BAC-A734-C260BE747A0D}">
  <ds:schemaRefs>
    <ds:schemaRef ds:uri="http://schemas.microsoft.com/VisualStudio/2011/storyboarding/control/v1.0"/>
  </ds:schemaRefs>
</ds:datastoreItem>
</file>

<file path=customXml/itemProps16.xml><?xml version="1.0" encoding="utf-8"?>
<ds:datastoreItem xmlns:ds="http://schemas.openxmlformats.org/officeDocument/2006/customXml" ds:itemID="{B8D9D31C-FD18-4031-BC17-1939E36AA32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EFC1561-6A70-4CA1-91F0-0E61B91D780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7A2D6150-C152-4705-B567-14034FB369A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3CE5289-4713-4097-A287-6D5415F2317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FF7A95B-FDC5-45DD-9283-EB6C4A8E2EB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CA1E503-3BE5-48F9-8903-1F5A0E5B53FA}">
  <ds:schemaRefs>
    <ds:schemaRef ds:uri="http://schemas.microsoft.com/VisualStudio/2011/storyboarding/control/v1.0"/>
  </ds:schemaRefs>
</ds:datastoreItem>
</file>

<file path=customXml/itemProps21.xml><?xml version="1.0" encoding="utf-8"?>
<ds:datastoreItem xmlns:ds="http://schemas.openxmlformats.org/officeDocument/2006/customXml" ds:itemID="{2ED57B16-65F0-4D88-8FC8-86653DF414F3}">
  <ds:schemaRefs>
    <ds:schemaRef ds:uri="http://schemas.microsoft.com/VisualStudio/2011/storyboarding/control/v1.0"/>
  </ds:schemaRefs>
</ds:datastoreItem>
</file>

<file path=customXml/itemProps22.xml><?xml version="1.0" encoding="utf-8"?>
<ds:datastoreItem xmlns:ds="http://schemas.openxmlformats.org/officeDocument/2006/customXml" ds:itemID="{2D648C82-5352-49AC-A28A-2D0CF6D254E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B5EEA59-4ECB-43F5-8C7C-258503D58E0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DA94048-D7F0-4170-A22A-25728E0CCA2E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8F83C60-2D86-42EB-B23F-1FEC04358E6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3604E19-5106-40D0-AAB3-09948EB81B6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CFDDF06-4D2E-4D6D-9A1B-C447B3F4EA67}">
  <ds:schemaRefs>
    <ds:schemaRef ds:uri="http://schemas.microsoft.com/VisualStudio/2011/storyboarding/control/v1.0"/>
  </ds:schemaRefs>
</ds:datastoreItem>
</file>

<file path=customXml/itemProps28.xml><?xml version="1.0" encoding="utf-8"?>
<ds:datastoreItem xmlns:ds="http://schemas.openxmlformats.org/officeDocument/2006/customXml" ds:itemID="{D876FCC0-9E7A-48B1-8E50-1A0759F74E0A}">
  <ds:schemaRefs>
    <ds:schemaRef ds:uri="http://schemas.microsoft.com/VisualStudio/2011/storyboarding/control/v1.0"/>
  </ds:schemaRefs>
</ds:datastoreItem>
</file>

<file path=customXml/itemProps29.xml><?xml version="1.0" encoding="utf-8"?>
<ds:datastoreItem xmlns:ds="http://schemas.openxmlformats.org/officeDocument/2006/customXml" ds:itemID="{FAE46475-93C7-41D1-811C-FCB3A523E54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EA11333-9C8C-4807-A79C-496A7944C3A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4C74C80-83F7-41DF-8355-126241919A6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66DA436-CE30-453F-9CC1-28AD3B50F144}">
  <ds:schemaRefs>
    <ds:schemaRef ds:uri="http://schemas.microsoft.com/VisualStudio/2011/storyboarding/control/v1.0"/>
  </ds:schemaRefs>
</ds:datastoreItem>
</file>

<file path=customXml/itemProps32.xml><?xml version="1.0" encoding="utf-8"?>
<ds:datastoreItem xmlns:ds="http://schemas.openxmlformats.org/officeDocument/2006/customXml" ds:itemID="{22BBB2FA-F8D8-485D-82A6-F1C443370B3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0D4DAEC8-7379-421E-B3E8-FF083F2516E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087DF34-5226-4605-8E70-4FC9D778DC35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6089AD14-2AFF-487A-A99A-106B05215CC5}">
  <ds:schemaRefs>
    <ds:schemaRef ds:uri="http://schemas.microsoft.com/VisualStudio/2011/storyboarding/control/v1.0"/>
  </ds:schemaRefs>
</ds:datastoreItem>
</file>

<file path=customXml/itemProps36.xml><?xml version="1.0" encoding="utf-8"?>
<ds:datastoreItem xmlns:ds="http://schemas.openxmlformats.org/officeDocument/2006/customXml" ds:itemID="{05C8BB45-782C-4141-A21F-408D72D18D5D}">
  <ds:schemaRefs>
    <ds:schemaRef ds:uri="http://schemas.microsoft.com/VisualStudio/2011/storyboarding/control/v1.0"/>
  </ds:schemaRefs>
</ds:datastoreItem>
</file>

<file path=customXml/itemProps37.xml><?xml version="1.0" encoding="utf-8"?>
<ds:datastoreItem xmlns:ds="http://schemas.openxmlformats.org/officeDocument/2006/customXml" ds:itemID="{5A6F5145-09F5-421E-ABA8-035D9DF59D73}">
  <ds:schemaRefs>
    <ds:schemaRef ds:uri="http://schemas.microsoft.com/VisualStudio/2011/storyboarding/control/v1.0"/>
  </ds:schemaRefs>
</ds:datastoreItem>
</file>

<file path=customXml/itemProps38.xml><?xml version="1.0" encoding="utf-8"?>
<ds:datastoreItem xmlns:ds="http://schemas.openxmlformats.org/officeDocument/2006/customXml" ds:itemID="{5B8C2CD2-9A78-4059-8381-66A4FEC20BD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0F8AF68-6BCA-451D-9C08-8C427E720A5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D1DE979-A277-41FB-B830-4A473362C45A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4F26C8F-E693-4AE0-8A10-4099DA74D13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EF2DFE3-17C7-4931-A8DB-1BE178AC927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8B65369-76D4-44B9-8CEB-D454AC76CCEB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D98C164B-E3AC-40BA-97D0-32055D942F5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AC2CD4A-4249-4014-968F-3645531FF43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3032AE8-14A9-41E6-8BB9-4553C2FFF26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610</Words>
  <Application>Microsoft Office PowerPoint</Application>
  <PresentationFormat>ワイド画面</PresentationFormat>
  <Paragraphs>128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楠本 武流</dc:creator>
  <cp:lastModifiedBy>楠本 武流</cp:lastModifiedBy>
  <cp:revision>18</cp:revision>
  <dcterms:created xsi:type="dcterms:W3CDTF">2021-08-24T12:16:13Z</dcterms:created>
  <dcterms:modified xsi:type="dcterms:W3CDTF">2021-08-25T12:51:04Z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