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9774B-527F-A095-E758-3EB4464AF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2228B7-D433-4D68-A2A8-753A1ABDD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408DE8-BC2B-EDCB-CDCB-A78723A3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74662-AE96-2C80-DB49-AB68A160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2494AB-B12A-1AD1-C242-B371E1E6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76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AF7D0-CBDC-BEBA-A360-88BEA6C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A3EF6F-75CB-90CC-98AE-4AC233FB8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9247C6-C09F-9637-F0FB-C0B87201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EF34B3-7295-86F0-6EF0-18B33B08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AFC1AA-31C1-869E-8157-48BB9EDD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96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52849A-577B-187B-59AB-E4147CD96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F37262-1934-5FEE-1732-185C1ED6D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4ABD7-66F2-2A0F-7573-C5AF7200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FCDE3-163B-625C-821C-71223301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B09057-714B-8141-C7E3-117C57C8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8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BD01C-EE9E-DEF6-A923-ABD3188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42D942-842D-C8F2-4863-C5F5E4E1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52DB09-EE36-B71A-74E9-7BC44BB5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63184-589F-D5AE-F95A-887CCFB6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642538-0353-8EA6-FF32-DE175203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44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F1539-D788-01C1-77FC-9045D8D8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834430-F8D7-01D5-8000-A8852B2E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04913F-7B8A-9500-00EE-A5F44479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7C76E2-AE54-0405-6BD1-205D5138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CC3A6D-3A81-9210-B1A1-159158EB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14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E2901-660B-5593-322A-CDFCD463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A10BBF-8B0D-3E46-569A-66EEDB040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F3AA8C-7BF0-D112-C012-EC5BA912F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EAC347-99AB-714D-7EDA-44A99415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891367-F303-B60E-040C-FF34F5B6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FF1F4E-594E-65B7-228E-7C438417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9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2A4A7-FA24-9E44-BCC5-26D301E6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593B96-70BF-471D-A70C-48021EC94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F84075-DCCC-D30F-B68B-44F1B6B1E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1A6FAE-98FF-31BA-FEDA-62D44B660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EDF704-860E-31FB-C678-8EEAB1B3F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1BB7E1-99D7-E157-D128-E727796C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A223792-B6E9-9F48-5831-3EAB7D29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AB040E-4369-2B9B-3BD6-3AC74BB2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710BD7-8AD0-894D-21EF-DEA040F9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02331A-16D2-F91E-FD51-E29EB245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05DECE-97B6-E505-FDF6-A99FB08F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2FDA22-E0E6-0027-8828-8F6CD378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70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3BBEA0-96F3-46D6-8C59-F7D3949D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D8DF54-0259-7EDF-2385-777BF027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B9F13F-83EB-F019-16A8-052B9ADD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24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316C52-4523-1696-9F29-623EC94F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1BF14C-DF4D-F4FD-1BC2-77D1ADBC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6B5C40-077D-E8A8-9AB5-279C43D47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ED49E0-53E1-CDA2-8641-2F568C6E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F3D18A-AABD-86A2-3A3F-67A71DBA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01246F-420F-5F05-5C7B-43A769A7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34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0084C-2D9C-8E0F-2478-A0C1F253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563FD1-3BC3-5525-77F7-F8841DB67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9E858D-27CF-0DD2-7FF8-882279E1F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4521BA-4201-920F-F26B-76AD0051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C9D751-542F-F730-C67C-77487D81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0506AF-F9AB-2491-D03B-2BDBED82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8C2E8E-5963-D2F8-4927-6FD583B2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623575-52F4-AD6B-FA61-2A3A03AA8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45B7F7-4AE7-7288-9294-3BC8AC792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7187E5-5203-A080-2F8D-B918946D1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18E0A-F427-C249-BEAB-4BD1B343A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9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BFA9800-F332-AFE0-4414-9EC7B5EAE87B}"/>
              </a:ext>
            </a:extLst>
          </p:cNvPr>
          <p:cNvSpPr/>
          <p:nvPr/>
        </p:nvSpPr>
        <p:spPr>
          <a:xfrm>
            <a:off x="0" y="336959"/>
            <a:ext cx="12192000" cy="1057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F674BE7-EB80-3EA6-4FE2-A623AAC79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875" y="336959"/>
            <a:ext cx="9144000" cy="698048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4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Django</a:t>
            </a:r>
            <a:r>
              <a:rPr kumimoji="1" lang="ja-JP" altLang="en-US" sz="4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　</a:t>
            </a:r>
            <a:r>
              <a:rPr kumimoji="1" lang="en-US" altLang="ja-JP" sz="4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STEP1</a:t>
            </a:r>
            <a:endParaRPr kumimoji="1" lang="ja-JP" altLang="en-US" sz="4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54E862-5F06-CE2F-4EE1-E13975BC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875" y="1035007"/>
            <a:ext cx="9144000" cy="416288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en-US" altLang="ja-JP" dirty="0">
                <a:solidFill>
                  <a:schemeClr val="bg1"/>
                </a:solidFill>
              </a:rPr>
              <a:t>Django</a:t>
            </a:r>
            <a:r>
              <a:rPr kumimoji="1" lang="ja-JP" altLang="en-US" dirty="0">
                <a:solidFill>
                  <a:schemeClr val="bg1"/>
                </a:solidFill>
              </a:rPr>
              <a:t>を使用して</a:t>
            </a:r>
            <a:r>
              <a:rPr kumimoji="1" lang="en-US" altLang="ja-JP" dirty="0">
                <a:solidFill>
                  <a:schemeClr val="bg1"/>
                </a:solidFill>
              </a:rPr>
              <a:t>HTML</a:t>
            </a:r>
            <a:r>
              <a:rPr kumimoji="1" lang="ja-JP" altLang="en-US" dirty="0">
                <a:solidFill>
                  <a:schemeClr val="bg1"/>
                </a:solidFill>
              </a:rPr>
              <a:t>を表示する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47DC81-9926-EF90-87EC-5D314EF70114}"/>
              </a:ext>
            </a:extLst>
          </p:cNvPr>
          <p:cNvSpPr txBox="1"/>
          <p:nvPr/>
        </p:nvSpPr>
        <p:spPr>
          <a:xfrm>
            <a:off x="399875" y="1548389"/>
            <a:ext cx="2630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①トレーニング用のフォルダを作成</a:t>
            </a:r>
            <a:endParaRPr kumimoji="1"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24A83F-0B3C-F7FE-CB7A-303E432EDDB5}"/>
              </a:ext>
            </a:extLst>
          </p:cNvPr>
          <p:cNvSpPr txBox="1"/>
          <p:nvPr/>
        </p:nvSpPr>
        <p:spPr>
          <a:xfrm>
            <a:off x="399875" y="2111018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②プロジェクトを作成</a:t>
            </a:r>
            <a:endParaRPr lang="en-US" altLang="ja-JP" sz="1400" b="1" i="0" u="none" strike="noStrike" dirty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3CBA9C-8AC7-DC35-0004-1E935680FDDB}"/>
              </a:ext>
            </a:extLst>
          </p:cNvPr>
          <p:cNvSpPr txBox="1"/>
          <p:nvPr/>
        </p:nvSpPr>
        <p:spPr>
          <a:xfrm>
            <a:off x="840996" y="2884937"/>
            <a:ext cx="412411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i="0" u="none" strike="noStrike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django-admin startproject </a:t>
            </a:r>
            <a:r>
              <a:rPr lang="ja-JP" altLang="en-US" sz="1400" b="1" i="0" u="none" strike="noStrike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プロジェクト名</a:t>
            </a:r>
            <a:endParaRPr lang="ja-JP" altLang="en-US" sz="1400" b="1" dirty="0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9C76E3AE-B9C3-D71C-A158-BAD01E5A6585}"/>
              </a:ext>
            </a:extLst>
          </p:cNvPr>
          <p:cNvGrpSpPr/>
          <p:nvPr/>
        </p:nvGrpSpPr>
        <p:grpSpPr>
          <a:xfrm>
            <a:off x="688593" y="4733691"/>
            <a:ext cx="9676702" cy="725530"/>
            <a:chOff x="688593" y="5583361"/>
            <a:chExt cx="9676702" cy="725530"/>
          </a:xfrm>
        </p:grpSpPr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730568E-0910-6542-0FF3-F335822EC643}"/>
                </a:ext>
              </a:extLst>
            </p:cNvPr>
            <p:cNvSpPr txBox="1"/>
            <p:nvPr/>
          </p:nvSpPr>
          <p:spPr>
            <a:xfrm>
              <a:off x="688593" y="5583361"/>
              <a:ext cx="6318957" cy="707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ja-JP" sz="1000" b="0" i="0" u="none" strike="noStrike" dirty="0">
                  <a:solidFill>
                    <a:srgbClr val="000000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Mode                 </a:t>
              </a:r>
              <a:r>
                <a:rPr lang="en-US" altLang="ja-JP" sz="1000" b="0" i="0" u="none" strike="noStrike" dirty="0" err="1">
                  <a:solidFill>
                    <a:srgbClr val="000000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LastWriteTime</a:t>
              </a:r>
              <a:r>
                <a:rPr lang="en-US" altLang="ja-JP" sz="1000" b="0" i="0" u="none" strike="noStrike" dirty="0">
                  <a:solidFill>
                    <a:srgbClr val="000000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         Length Name</a:t>
              </a:r>
            </a:p>
            <a:p>
              <a:r>
                <a:rPr lang="en-US" altLang="ja-JP" sz="1000" b="0" i="0" u="none" strike="noStrike" dirty="0">
                  <a:solidFill>
                    <a:srgbClr val="000000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----                 -------------         ------ ----</a:t>
              </a:r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endParaRPr lang="en-US" altLang="ja-JP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en-US" altLang="ja-JP" sz="1000" b="0" i="0" u="none" strike="noStrike" dirty="0">
                  <a:solidFill>
                    <a:srgbClr val="000000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d-----        2022/06/04     12:23                training</a:t>
              </a:r>
              <a:r>
                <a:rPr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endParaRPr lang="en-US" altLang="ja-JP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en-US" altLang="ja-JP" sz="1000" b="0" i="0" u="none" strike="noStrike" dirty="0">
                  <a:solidFill>
                    <a:srgbClr val="000000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-a----        2022/06/04     12:23            685 manage.py</a:t>
              </a:r>
              <a:r>
                <a:rPr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 </a:t>
              </a:r>
              <a:endPara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7A4BC7E-8659-9850-35CA-71F404B345F8}"/>
                </a:ext>
              </a:extLst>
            </p:cNvPr>
            <p:cNvSpPr txBox="1"/>
            <p:nvPr/>
          </p:nvSpPr>
          <p:spPr>
            <a:xfrm>
              <a:off x="4270693" y="5915932"/>
              <a:ext cx="609460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ja-JP" altLang="en-US" sz="1000" b="0" i="0" u="none" strike="noStrike" dirty="0">
                  <a:solidFill>
                    <a:srgbClr val="000000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←プロジェクト名と同名フォルダは各種設定用ファイル</a:t>
              </a:r>
              <a:r>
                <a:rPr lang="ja-JP" altLang="en-US" sz="1000" dirty="0"/>
                <a:t> 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30CA565-9512-0ABD-6D6F-7776ACCA72DE}"/>
                </a:ext>
              </a:extLst>
            </p:cNvPr>
            <p:cNvSpPr txBox="1"/>
            <p:nvPr/>
          </p:nvSpPr>
          <p:spPr>
            <a:xfrm>
              <a:off x="4270693" y="6062670"/>
              <a:ext cx="609460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ja-JP" altLang="en-US" sz="1000" b="0" i="0" u="none" strike="noStrike" dirty="0">
                  <a:solidFill>
                    <a:srgbClr val="000000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←実行ファイル</a:t>
              </a:r>
              <a:r>
                <a:rPr lang="ja-JP" altLang="en-US" sz="1000" dirty="0"/>
                <a:t> </a:t>
              </a:r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F3AC656-61C7-DA16-4D3C-0B69435AB383}"/>
              </a:ext>
            </a:extLst>
          </p:cNvPr>
          <p:cNvSpPr txBox="1"/>
          <p:nvPr/>
        </p:nvSpPr>
        <p:spPr>
          <a:xfrm>
            <a:off x="8042281" y="1789997"/>
            <a:ext cx="3870556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Mode                 </a:t>
            </a:r>
            <a:r>
              <a:rPr lang="en-US" altLang="ja-JP" sz="1000" b="0" i="0" u="none" strike="noStrike" dirty="0" err="1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LastWriteTime</a:t>
            </a:r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        Length Name</a:t>
            </a:r>
          </a:p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----                 -------------         ------ ----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0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d-----        2022/06/04     12:40                __</a:t>
            </a:r>
            <a:r>
              <a:rPr lang="en-US" altLang="ja-JP" sz="1000" b="0" i="0" u="none" strike="noStrike" dirty="0" err="1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pycache</a:t>
            </a:r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__</a:t>
            </a:r>
          </a:p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-a----        2022/06/04     12:23            407 asgi.py</a:t>
            </a:r>
          </a:p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-a----        2022/06/04     12:23           3347 settings.py</a:t>
            </a:r>
          </a:p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-a----        2022/06/04     12:23            770 urls.py</a:t>
            </a:r>
          </a:p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-a----        2022/06/04     12:23            407 wsgi.py</a:t>
            </a:r>
          </a:p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-a----        2022/06/04     12:23              0 __init__.py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0B2BD3D-470D-5E0F-04AE-0037B83FD7A3}"/>
              </a:ext>
            </a:extLst>
          </p:cNvPr>
          <p:cNvSpPr txBox="1"/>
          <p:nvPr/>
        </p:nvSpPr>
        <p:spPr>
          <a:xfrm>
            <a:off x="688593" y="3918511"/>
            <a:ext cx="3541551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Mode                 </a:t>
            </a:r>
            <a:r>
              <a:rPr lang="en-US" altLang="ja-JP" sz="1000" b="0" i="0" u="none" strike="noStrike" dirty="0" err="1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LastWriteTime</a:t>
            </a:r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        Length Name</a:t>
            </a:r>
          </a:p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----                 -------------         ------ ----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0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d-----        2022/06/04     12:23                training</a:t>
            </a:r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F35BFD8B-B4FB-FB90-91EB-4280A8A19501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046434" y="2451717"/>
            <a:ext cx="3995847" cy="268314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図 38">
            <a:extLst>
              <a:ext uri="{FF2B5EF4-FFF2-40B4-BE49-F238E27FC236}">
                <a16:creationId xmlns:a16="http://schemas.microsoft.com/office/drawing/2014/main" id="{AF1F0933-E6A7-CAE2-A4D2-326FF6E6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25" y="3233779"/>
            <a:ext cx="5012144" cy="329867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DFA59A8-7B35-50B9-F4C9-E57AB8D905D9}"/>
              </a:ext>
            </a:extLst>
          </p:cNvPr>
          <p:cNvSpPr txBox="1"/>
          <p:nvPr/>
        </p:nvSpPr>
        <p:spPr>
          <a:xfrm>
            <a:off x="399875" y="5653720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③プロジェクトのフォルダに移動</a:t>
            </a:r>
            <a:endParaRPr lang="ja-JP" altLang="en-US" sz="1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E7A3EA8-EE74-B038-9AC7-80A9FBC0A9E1}"/>
              </a:ext>
            </a:extLst>
          </p:cNvPr>
          <p:cNvSpPr txBox="1"/>
          <p:nvPr/>
        </p:nvSpPr>
        <p:spPr>
          <a:xfrm>
            <a:off x="688593" y="6032886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cd </a:t>
            </a:r>
            <a:r>
              <a:rPr lang="ja-JP" altLang="en-US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（プロジェクト名）</a:t>
            </a:r>
            <a:r>
              <a:rPr lang="ja-JP" altLang="en-US" sz="1200" dirty="0"/>
              <a:t> 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D2D725E-FC1A-B1B3-0F51-01D899883A5A}"/>
              </a:ext>
            </a:extLst>
          </p:cNvPr>
          <p:cNvSpPr txBox="1"/>
          <p:nvPr/>
        </p:nvSpPr>
        <p:spPr>
          <a:xfrm>
            <a:off x="840996" y="2633741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コマンド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1C48A1E-9C2A-A0BD-33D9-76FF218523D6}"/>
              </a:ext>
            </a:extLst>
          </p:cNvPr>
          <p:cNvSpPr txBox="1"/>
          <p:nvPr/>
        </p:nvSpPr>
        <p:spPr>
          <a:xfrm>
            <a:off x="688593" y="1827939"/>
            <a:ext cx="41123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000" dirty="0"/>
              <a:t>今回はドキュメントに</a:t>
            </a:r>
            <a:r>
              <a:rPr kumimoji="1" lang="en-US" altLang="ja-JP" sz="1000" dirty="0"/>
              <a:t>django</a:t>
            </a:r>
            <a:r>
              <a:rPr kumimoji="1" lang="ja-JP" altLang="en-US" sz="1000" dirty="0"/>
              <a:t>フォルダを作成する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104DDD0-A7DD-0D3A-5FD1-CD634D5D44BF}"/>
              </a:ext>
            </a:extLst>
          </p:cNvPr>
          <p:cNvSpPr txBox="1"/>
          <p:nvPr/>
        </p:nvSpPr>
        <p:spPr>
          <a:xfrm>
            <a:off x="688593" y="2383864"/>
            <a:ext cx="70673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/>
              <a:t>Training</a:t>
            </a:r>
            <a:r>
              <a:rPr lang="ja-JP" altLang="en-US" sz="1000" dirty="0"/>
              <a:t>の名前で作成する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E9A3E2A-F2A6-D7ED-E605-1A8055CDA160}"/>
              </a:ext>
            </a:extLst>
          </p:cNvPr>
          <p:cNvSpPr txBox="1"/>
          <p:nvPr/>
        </p:nvSpPr>
        <p:spPr>
          <a:xfrm>
            <a:off x="611025" y="4509479"/>
            <a:ext cx="70673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Document</a:t>
            </a:r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/django/training</a:t>
            </a: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ls</a:t>
            </a: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</a:t>
            </a:r>
            <a:endParaRPr lang="en-US" altLang="ja-JP" sz="1000" b="0" i="0" u="none" strike="noStrike" dirty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A5C10D9-2EBF-C604-B990-34178CBC77D6}"/>
              </a:ext>
            </a:extLst>
          </p:cNvPr>
          <p:cNvSpPr txBox="1"/>
          <p:nvPr/>
        </p:nvSpPr>
        <p:spPr>
          <a:xfrm>
            <a:off x="611025" y="3701536"/>
            <a:ext cx="70673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Document/django</a:t>
            </a:r>
            <a:r>
              <a:rPr lang="ja-JP" altLang="en-US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ls</a:t>
            </a: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</a:t>
            </a:r>
            <a:endParaRPr lang="en-US" altLang="ja-JP" sz="1000" b="0" i="0" u="none" strike="noStrike" dirty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998D1E4-6737-20CC-CC95-0071180DEF8B}"/>
              </a:ext>
            </a:extLst>
          </p:cNvPr>
          <p:cNvSpPr txBox="1"/>
          <p:nvPr/>
        </p:nvSpPr>
        <p:spPr>
          <a:xfrm>
            <a:off x="8042281" y="1541261"/>
            <a:ext cx="70716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Document</a:t>
            </a:r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/django/training/training</a:t>
            </a: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ls</a:t>
            </a: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</a:t>
            </a:r>
            <a:endParaRPr lang="en-US" altLang="ja-JP" sz="1000" b="0" i="0" u="none" strike="noStrike" dirty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458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83C748-C2E9-3B2A-0029-8D1618CF9C21}"/>
              </a:ext>
            </a:extLst>
          </p:cNvPr>
          <p:cNvSpPr txBox="1"/>
          <p:nvPr/>
        </p:nvSpPr>
        <p:spPr>
          <a:xfrm>
            <a:off x="92279" y="183801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④サーバーを立ち上げ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44D518-E3FA-C37E-7128-7565DA3EFCB2}"/>
              </a:ext>
            </a:extLst>
          </p:cNvPr>
          <p:cNvSpPr txBox="1"/>
          <p:nvPr/>
        </p:nvSpPr>
        <p:spPr>
          <a:xfrm>
            <a:off x="677411" y="799355"/>
            <a:ext cx="33744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dirty="0"/>
              <a:t>python manage.py runserver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DB2CBFC-56F4-1A98-73CE-D24871EB2063}"/>
              </a:ext>
            </a:extLst>
          </p:cNvPr>
          <p:cNvSpPr txBox="1"/>
          <p:nvPr/>
        </p:nvSpPr>
        <p:spPr>
          <a:xfrm>
            <a:off x="421547" y="491578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コマンド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919FFA1-D29A-EBFD-EA85-E9FD86FA6F87}"/>
              </a:ext>
            </a:extLst>
          </p:cNvPr>
          <p:cNvSpPr txBox="1"/>
          <p:nvPr/>
        </p:nvSpPr>
        <p:spPr>
          <a:xfrm>
            <a:off x="677411" y="1185630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コマンドを打った時に下記の表示がされる</a:t>
            </a:r>
            <a:r>
              <a:rPr lang="ja-JP" altLang="en-US" sz="1000" dirty="0"/>
              <a:t> 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5EA8AD6-915A-1ACF-EB9F-17DEB434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1" y="1431851"/>
            <a:ext cx="5996031" cy="1160522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3FFD2FD-99A6-CF05-BF10-7F42DAA6249F}"/>
              </a:ext>
            </a:extLst>
          </p:cNvPr>
          <p:cNvSpPr txBox="1"/>
          <p:nvPr/>
        </p:nvSpPr>
        <p:spPr>
          <a:xfrm>
            <a:off x="178266" y="2719942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⑤プロジェクト内にアプリを作成</a:t>
            </a:r>
            <a:r>
              <a:rPr lang="ja-JP" altLang="en-US" sz="1400" dirty="0"/>
              <a:t> 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C898E91-A10F-99A4-5D00-D2FC94431E73}"/>
              </a:ext>
            </a:extLst>
          </p:cNvPr>
          <p:cNvSpPr txBox="1"/>
          <p:nvPr/>
        </p:nvSpPr>
        <p:spPr>
          <a:xfrm>
            <a:off x="421547" y="3084637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コマンド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CEA4164-0C8F-BDD0-AD9B-EC42F9BD671A}"/>
              </a:ext>
            </a:extLst>
          </p:cNvPr>
          <p:cNvSpPr txBox="1"/>
          <p:nvPr/>
        </p:nvSpPr>
        <p:spPr>
          <a:xfrm>
            <a:off x="677410" y="3310513"/>
            <a:ext cx="43475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dirty="0"/>
              <a:t>python manage.py startapp </a:t>
            </a:r>
            <a:r>
              <a:rPr lang="ja-JP" altLang="en-US" b="1" dirty="0"/>
              <a:t>アプリ名</a:t>
            </a:r>
            <a:endParaRPr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6D06CA-CF7C-8453-F3CA-99D1C8873564}"/>
              </a:ext>
            </a:extLst>
          </p:cNvPr>
          <p:cNvSpPr txBox="1"/>
          <p:nvPr/>
        </p:nvSpPr>
        <p:spPr>
          <a:xfrm>
            <a:off x="677410" y="3953856"/>
            <a:ext cx="6318957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8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Mode                 </a:t>
            </a:r>
            <a:r>
              <a:rPr lang="en-US" altLang="ja-JP" sz="800" b="0" i="0" u="none" strike="noStrike" dirty="0" err="1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LastWriteTime</a:t>
            </a:r>
            <a:r>
              <a:rPr lang="en-US" altLang="ja-JP" sz="8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        Length Name</a:t>
            </a:r>
          </a:p>
          <a:p>
            <a:r>
              <a:rPr lang="en-US" altLang="ja-JP" sz="8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----                 -------------         ------ ----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d-----        2022/06/04     12:56                app</a:t>
            </a:r>
          </a:p>
          <a:p>
            <a:r>
              <a:rPr lang="en-US" altLang="ja-JP" sz="8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d-----        2022/06/04     12:40                </a:t>
            </a:r>
            <a:r>
              <a:rPr lang="en-US" altLang="ja-JP" sz="800" b="0" i="0" u="none" strike="noStrike" dirty="0" err="1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traning</a:t>
            </a:r>
            <a:endParaRPr lang="en-US" altLang="ja-JP" sz="800" b="0" i="0" u="none" strike="noStrike" dirty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-a----        2022/06/04     12:40              0 db.sqlite3</a:t>
            </a:r>
          </a:p>
          <a:p>
            <a:r>
              <a:rPr lang="en-US" altLang="ja-JP" sz="8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-a----        2022/06/04     12:23            685 manage.py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1FF4356-D9AA-FDE8-A003-04766E9D4602}"/>
              </a:ext>
            </a:extLst>
          </p:cNvPr>
          <p:cNvSpPr txBox="1"/>
          <p:nvPr/>
        </p:nvSpPr>
        <p:spPr>
          <a:xfrm>
            <a:off x="677411" y="3745321"/>
            <a:ext cx="60946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Document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/django/training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ls</a:t>
            </a:r>
            <a:r>
              <a:rPr lang="ja-JP" altLang="en-US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</a:t>
            </a:r>
            <a:endParaRPr lang="en-US" altLang="ja-JP" sz="800" b="0" i="0" u="none" strike="noStrike" dirty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F6D418D-FB3C-8D22-598C-9BC9EE9DB99A}"/>
              </a:ext>
            </a:extLst>
          </p:cNvPr>
          <p:cNvSpPr txBox="1"/>
          <p:nvPr/>
        </p:nvSpPr>
        <p:spPr>
          <a:xfrm>
            <a:off x="178266" y="4855973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⑥アプリを登録</a:t>
            </a:r>
            <a:endParaRPr lang="en-US" altLang="ja-JP" sz="1400" b="1" i="0" u="none" strike="noStrike" dirty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5DDE5AD-847D-AF56-716D-68889837B526}"/>
              </a:ext>
            </a:extLst>
          </p:cNvPr>
          <p:cNvSpPr/>
          <p:nvPr/>
        </p:nvSpPr>
        <p:spPr>
          <a:xfrm>
            <a:off x="421547" y="5051071"/>
            <a:ext cx="548430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raning/training/settings.py</a:t>
            </a:r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の記載を追加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31F5BB-C3DC-2170-1C12-E3617DA21D16}"/>
              </a:ext>
            </a:extLst>
          </p:cNvPr>
          <p:cNvSpPr txBox="1"/>
          <p:nvPr/>
        </p:nvSpPr>
        <p:spPr>
          <a:xfrm>
            <a:off x="421547" y="5313437"/>
            <a:ext cx="222203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INSTALLED_APPS = [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   '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django.contrib.admin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',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   '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django.contrib.auth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',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   '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django.contrib.contenttypes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',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   '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django.contrib.sessions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',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   '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django.contrib.messages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',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   '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django.contrib.staticfiles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’,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   'app’,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7639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74EACF-61F4-966A-7CA1-4E078695A9EE}"/>
              </a:ext>
            </a:extLst>
          </p:cNvPr>
          <p:cNvSpPr txBox="1"/>
          <p:nvPr/>
        </p:nvSpPr>
        <p:spPr>
          <a:xfrm>
            <a:off x="1398" y="0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⑦appフォルダ内にtemplatesフォルダを作成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06532C-F5B3-89AB-5101-7200F61C3AF9}"/>
              </a:ext>
            </a:extLst>
          </p:cNvPr>
          <p:cNvSpPr txBox="1"/>
          <p:nvPr/>
        </p:nvSpPr>
        <p:spPr>
          <a:xfrm>
            <a:off x="0" y="425223"/>
            <a:ext cx="6102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templates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フォルダ内に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index.html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を作成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50DD0A3-C039-4C90-F62C-32EEBBA1F262}"/>
              </a:ext>
            </a:extLst>
          </p:cNvPr>
          <p:cNvSpPr/>
          <p:nvPr/>
        </p:nvSpPr>
        <p:spPr>
          <a:xfrm>
            <a:off x="377504" y="733000"/>
            <a:ext cx="45300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training/training/templates/index.html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86F3DD-5F83-43F8-4F8E-DB7775A3A394}"/>
              </a:ext>
            </a:extLst>
          </p:cNvPr>
          <p:cNvSpPr txBox="1"/>
          <p:nvPr/>
        </p:nvSpPr>
        <p:spPr>
          <a:xfrm>
            <a:off x="377504" y="966611"/>
            <a:ext cx="1451296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&lt;h1&gt;Hello World&lt;/h1&gt;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D46ED7A-7416-B4AC-D917-4B09DAC589D9}"/>
              </a:ext>
            </a:extLst>
          </p:cNvPr>
          <p:cNvSpPr txBox="1"/>
          <p:nvPr/>
        </p:nvSpPr>
        <p:spPr>
          <a:xfrm>
            <a:off x="-2797" y="1274388"/>
            <a:ext cx="6630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⑨アプリフォルダ内の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views.py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（クライアントに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を渡すためのファイル）を</a:t>
            </a:r>
            <a:r>
              <a:rPr lang="ja-JP" altLang="en-US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編集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A6FEA7-E2E0-1328-3A68-1C5AAE0E439E}"/>
              </a:ext>
            </a:extLst>
          </p:cNvPr>
          <p:cNvSpPr txBox="1"/>
          <p:nvPr/>
        </p:nvSpPr>
        <p:spPr>
          <a:xfrm>
            <a:off x="377504" y="1723443"/>
            <a:ext cx="2602684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800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django.views.generic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800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TemplateView</a:t>
            </a:r>
            <a:endParaRPr lang="en-US" altLang="ja-JP" sz="800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b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class </a:t>
            </a:r>
            <a:r>
              <a:rPr lang="en-US" altLang="ja-JP" sz="800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IndexView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800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TemplateView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):</a:t>
            </a:r>
          </a:p>
          <a:p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</a:t>
            </a:r>
            <a:r>
              <a:rPr lang="en-US" altLang="ja-JP" sz="800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template_name</a:t>
            </a:r>
            <a:r>
              <a:rPr lang="en-US" altLang="ja-JP" sz="8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='index.html'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50D628A-21B4-2CCF-BA22-1F4E37CEBBF0}"/>
              </a:ext>
            </a:extLst>
          </p:cNvPr>
          <p:cNvSpPr/>
          <p:nvPr/>
        </p:nvSpPr>
        <p:spPr>
          <a:xfrm>
            <a:off x="377504" y="1461832"/>
            <a:ext cx="45300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training/training/views.py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7D16FD6-B0A8-58BA-B861-9C7897CB434C}"/>
              </a:ext>
            </a:extLst>
          </p:cNvPr>
          <p:cNvSpPr txBox="1"/>
          <p:nvPr/>
        </p:nvSpPr>
        <p:spPr>
          <a:xfrm>
            <a:off x="-2797" y="2394887"/>
            <a:ext cx="6630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⑩アプリフォルダ内の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urls.py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を作成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675435-FDA5-E9A9-BA61-535D91581904}"/>
              </a:ext>
            </a:extLst>
          </p:cNvPr>
          <p:cNvSpPr/>
          <p:nvPr/>
        </p:nvSpPr>
        <p:spPr>
          <a:xfrm>
            <a:off x="377504" y="2702664"/>
            <a:ext cx="45300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training/app/urls.py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969EE5B-C920-037C-3C84-130BAC106806}"/>
              </a:ext>
            </a:extLst>
          </p:cNvPr>
          <p:cNvSpPr txBox="1"/>
          <p:nvPr/>
        </p:nvSpPr>
        <p:spPr>
          <a:xfrm>
            <a:off x="377504" y="3010441"/>
            <a:ext cx="2080470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django.contrib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admin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django.urls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path</a:t>
            </a:r>
          </a:p>
          <a:p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training.views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IndexView</a:t>
            </a:r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urlpatterns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= [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   path('',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IndexView.as_view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()),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8EE55F-E0B6-3B41-3A0D-04305CBC3897}"/>
              </a:ext>
            </a:extLst>
          </p:cNvPr>
          <p:cNvSpPr txBox="1"/>
          <p:nvPr/>
        </p:nvSpPr>
        <p:spPr>
          <a:xfrm>
            <a:off x="-2797" y="4229931"/>
            <a:ext cx="6630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⑪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プロジェクト</a:t>
            </a:r>
            <a:r>
              <a:rPr lang="ja-JP" altLang="en-US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全体設定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フォルダ内の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urls.py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編集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93EDB31-BA80-6654-6224-DDA7FD26C04A}"/>
              </a:ext>
            </a:extLst>
          </p:cNvPr>
          <p:cNvSpPr txBox="1"/>
          <p:nvPr/>
        </p:nvSpPr>
        <p:spPr>
          <a:xfrm>
            <a:off x="377505" y="4741535"/>
            <a:ext cx="2080470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django.contrib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admin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django.urls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path, include</a:t>
            </a:r>
          </a:p>
          <a:p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urlpatterns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= [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   path('admin/',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admin.site.urls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),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   path('',include("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app.urls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")),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3694261-F9DA-7209-E662-8DDD63AD645F}"/>
              </a:ext>
            </a:extLst>
          </p:cNvPr>
          <p:cNvSpPr/>
          <p:nvPr/>
        </p:nvSpPr>
        <p:spPr>
          <a:xfrm>
            <a:off x="377504" y="4483806"/>
            <a:ext cx="45300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training/training/urls.py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891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86EA7A0-762B-AE2B-CB87-8A4773989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91" y="307777"/>
            <a:ext cx="8147290" cy="156796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BEE1DF-AC06-B317-1A8C-B002CD41557C}"/>
              </a:ext>
            </a:extLst>
          </p:cNvPr>
          <p:cNvSpPr txBox="1"/>
          <p:nvPr/>
        </p:nvSpPr>
        <p:spPr>
          <a:xfrm>
            <a:off x="1398" y="0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⑦</a:t>
            </a:r>
            <a:r>
              <a:rPr lang="ja-JP" altLang="en-US" sz="1400" b="1" dirty="0"/>
              <a:t>サーバーを立ち上げ</a:t>
            </a:r>
            <a:endParaRPr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B5BDCA-A635-118E-19EF-F8386AEE89B2}"/>
              </a:ext>
            </a:extLst>
          </p:cNvPr>
          <p:cNvSpPr/>
          <p:nvPr/>
        </p:nvSpPr>
        <p:spPr>
          <a:xfrm>
            <a:off x="1904301" y="1593908"/>
            <a:ext cx="1241571" cy="17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11C2E81-4176-F3D9-7B20-43C8F2CFC0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348"/>
          <a:stretch/>
        </p:blipFill>
        <p:spPr>
          <a:xfrm>
            <a:off x="250091" y="2490029"/>
            <a:ext cx="9591675" cy="18779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E5E7C86-5BF2-A89F-B9B6-779E1EAA5D05}"/>
              </a:ext>
            </a:extLst>
          </p:cNvPr>
          <p:cNvCxnSpPr>
            <a:stCxn id="7" idx="2"/>
          </p:cNvCxnSpPr>
          <p:nvPr/>
        </p:nvCxnSpPr>
        <p:spPr>
          <a:xfrm flipH="1">
            <a:off x="2525086" y="1770077"/>
            <a:ext cx="1" cy="7885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93C013-9554-49CE-844E-86A70DC30C62}"/>
              </a:ext>
            </a:extLst>
          </p:cNvPr>
          <p:cNvSpPr txBox="1"/>
          <p:nvPr/>
        </p:nvSpPr>
        <p:spPr>
          <a:xfrm>
            <a:off x="250091" y="4982254"/>
            <a:ext cx="7736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課題①	</a:t>
            </a:r>
            <a:r>
              <a:rPr lang="en-US" altLang="ja-JP" b="1" dirty="0"/>
              <a:t>Hello World</a:t>
            </a:r>
            <a:r>
              <a:rPr lang="ja-JP" altLang="en-US" b="1" dirty="0"/>
              <a:t>の下に</a:t>
            </a:r>
            <a:r>
              <a:rPr lang="en-US" altLang="ja-JP" b="1" dirty="0"/>
              <a:t>Welcome</a:t>
            </a:r>
            <a:r>
              <a:rPr lang="ja-JP" altLang="en-US" b="1" dirty="0"/>
              <a:t>と表示させる</a:t>
            </a:r>
          </a:p>
          <a:p>
            <a:r>
              <a:rPr lang="ja-JP" altLang="en-US" b="1" dirty="0"/>
              <a:t>課題②	</a:t>
            </a:r>
            <a:r>
              <a:rPr lang="en-US" altLang="ja-JP" b="1" dirty="0"/>
              <a:t>URL:http://127.0.0.1:8000/about/</a:t>
            </a:r>
            <a:r>
              <a:rPr lang="ja-JP" altLang="en-US" b="1" dirty="0"/>
              <a:t>に</a:t>
            </a:r>
            <a:r>
              <a:rPr lang="en-US" altLang="ja-JP" b="1" dirty="0"/>
              <a:t>TEST</a:t>
            </a:r>
            <a:r>
              <a:rPr lang="ja-JP" altLang="en-US" b="1" dirty="0"/>
              <a:t>と表示させる</a:t>
            </a:r>
          </a:p>
        </p:txBody>
      </p:sp>
    </p:spTree>
    <p:extLst>
      <p:ext uri="{BB962C8B-B14F-4D97-AF65-F5344CB8AC3E}">
        <p14:creationId xmlns:p14="http://schemas.microsoft.com/office/powerpoint/2010/main" val="30793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540</Words>
  <Application>Microsoft Office PowerPoint</Application>
  <PresentationFormat>ワイド画面</PresentationFormat>
  <Paragraphs>86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Office テーマ</vt:lpstr>
      <vt:lpstr>Django　STEP1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　STEP1</dc:title>
  <dc:creator>Kento Takeda</dc:creator>
  <cp:lastModifiedBy>Kento Takeda</cp:lastModifiedBy>
  <cp:revision>2</cp:revision>
  <dcterms:created xsi:type="dcterms:W3CDTF">2022-06-12T06:17:02Z</dcterms:created>
  <dcterms:modified xsi:type="dcterms:W3CDTF">2022-06-12T08:18:52Z</dcterms:modified>
</cp:coreProperties>
</file>