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9774B-527F-A095-E758-3EB4464AF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2228B7-D433-4D68-A2A8-753A1ABDD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408DE8-BC2B-EDCB-CDCB-A78723A3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74662-AE96-2C80-DB49-AB68A160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2494AB-B12A-1AD1-C242-B371E1E6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76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AF7D0-CBDC-BEBA-A360-88BEA6C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A3EF6F-75CB-90CC-98AE-4AC233FB8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9247C6-C09F-9637-F0FB-C0B87201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EF34B3-7295-86F0-6EF0-18B33B08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AFC1AA-31C1-869E-8157-48BB9EDD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96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52849A-577B-187B-59AB-E4147CD96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F37262-1934-5FEE-1732-185C1ED6D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4ABD7-66F2-2A0F-7573-C5AF7200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FCDE3-163B-625C-821C-71223301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B09057-714B-8141-C7E3-117C57C8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8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BD01C-EE9E-DEF6-A923-ABD3188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42D942-842D-C8F2-4863-C5F5E4E1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52DB09-EE36-B71A-74E9-7BC44BB5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63184-589F-D5AE-F95A-887CCFB6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642538-0353-8EA6-FF32-DE175203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44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F1539-D788-01C1-77FC-9045D8D8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834430-F8D7-01D5-8000-A8852B2E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04913F-7B8A-9500-00EE-A5F44479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7C76E2-AE54-0405-6BD1-205D5138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CC3A6D-3A81-9210-B1A1-159158EB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14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E2901-660B-5593-322A-CDFCD463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A10BBF-8B0D-3E46-569A-66EEDB040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F3AA8C-7BF0-D112-C012-EC5BA912F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EAC347-99AB-714D-7EDA-44A99415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891367-F303-B60E-040C-FF34F5B6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FF1F4E-594E-65B7-228E-7C438417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9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2A4A7-FA24-9E44-BCC5-26D301E6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593B96-70BF-471D-A70C-48021EC94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F84075-DCCC-D30F-B68B-44F1B6B1E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1A6FAE-98FF-31BA-FEDA-62D44B660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EDF704-860E-31FB-C678-8EEAB1B3F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1BB7E1-99D7-E157-D128-E727796C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A223792-B6E9-9F48-5831-3EAB7D29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AB040E-4369-2B9B-3BD6-3AC74BB2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710BD7-8AD0-894D-21EF-DEA040F9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02331A-16D2-F91E-FD51-E29EB245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05DECE-97B6-E505-FDF6-A99FB08F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2FDA22-E0E6-0027-8828-8F6CD378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70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3BBEA0-96F3-46D6-8C59-F7D3949D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D8DF54-0259-7EDF-2385-777BF027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B9F13F-83EB-F019-16A8-052B9ADD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24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316C52-4523-1696-9F29-623EC94F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1BF14C-DF4D-F4FD-1BC2-77D1ADBC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6B5C40-077D-E8A8-9AB5-279C43D47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ED49E0-53E1-CDA2-8641-2F568C6E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F3D18A-AABD-86A2-3A3F-67A71DBA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01246F-420F-5F05-5C7B-43A769A7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34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0084C-2D9C-8E0F-2478-A0C1F253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563FD1-3BC3-5525-77F7-F8841DB67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9E858D-27CF-0DD2-7FF8-882279E1F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4521BA-4201-920F-F26B-76AD0051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C9D751-542F-F730-C67C-77487D81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0506AF-F9AB-2491-D03B-2BDBED82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8C2E8E-5963-D2F8-4927-6FD583B2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623575-52F4-AD6B-FA61-2A3A03AA8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45B7F7-4AE7-7288-9294-3BC8AC792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474C-A3B2-43E7-B624-EFF1A1CCC2C9}" type="datetimeFigureOut">
              <a:rPr kumimoji="1" lang="ja-JP" altLang="en-US" smtClean="0"/>
              <a:t>2022/6/12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7187E5-5203-A080-2F8D-B918946D1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18E0A-F427-C249-BEAB-4BD1B343A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74CF-4952-4619-968E-0E94B5495B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9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BFA9800-F332-AFE0-4414-9EC7B5EAE87B}"/>
              </a:ext>
            </a:extLst>
          </p:cNvPr>
          <p:cNvSpPr/>
          <p:nvPr/>
        </p:nvSpPr>
        <p:spPr>
          <a:xfrm>
            <a:off x="0" y="336959"/>
            <a:ext cx="12192000" cy="1057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F674BE7-EB80-3EA6-4FE2-A623AAC79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875" y="336959"/>
            <a:ext cx="9144000" cy="698048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4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Django</a:t>
            </a:r>
            <a:r>
              <a:rPr kumimoji="1" lang="ja-JP" altLang="en-US" sz="4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　</a:t>
            </a:r>
            <a:r>
              <a:rPr kumimoji="1" lang="en-US" altLang="ja-JP" sz="4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STEP2</a:t>
            </a:r>
            <a:endParaRPr kumimoji="1" lang="ja-JP" altLang="en-US" sz="4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54E862-5F06-CE2F-4EE1-E13975BC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875" y="1035007"/>
            <a:ext cx="9144000" cy="416288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ja-JP" altLang="en-US" dirty="0">
                <a:solidFill>
                  <a:schemeClr val="bg1"/>
                </a:solidFill>
              </a:rPr>
              <a:t>テンプレートを使用する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674E2F6-112F-C3DA-457D-D664D6E5B9E6}"/>
              </a:ext>
            </a:extLst>
          </p:cNvPr>
          <p:cNvSpPr txBox="1"/>
          <p:nvPr/>
        </p:nvSpPr>
        <p:spPr>
          <a:xfrm>
            <a:off x="0" y="1451295"/>
            <a:ext cx="10283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①STEP1</a:t>
            </a: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で作成した</a:t>
            </a:r>
            <a:r>
              <a:rPr lang="en-US" altLang="ja-JP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index.html</a:t>
            </a: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about.html</a:t>
            </a: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を正しい</a:t>
            </a:r>
            <a:r>
              <a:rPr lang="en-US" altLang="ja-JP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sz="1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の文法で書き直す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DAB5632-1F91-553E-72FC-403C3CC53B10}"/>
              </a:ext>
            </a:extLst>
          </p:cNvPr>
          <p:cNvSpPr txBox="1"/>
          <p:nvPr/>
        </p:nvSpPr>
        <p:spPr>
          <a:xfrm>
            <a:off x="399875" y="2049114"/>
            <a:ext cx="1747006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&lt;!doctype 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&lt;head&gt;</a:t>
            </a:r>
          </a:p>
          <a:p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&lt;/head&gt;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&lt;h1&gt;Hello World&lt;/h1&gt;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&lt;p&gt;welcome&lt;/p&gt;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&lt;/body&gt;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&lt;/HTML&gt;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453725D-AB04-552C-02B3-89B4C09CF192}"/>
              </a:ext>
            </a:extLst>
          </p:cNvPr>
          <p:cNvSpPr txBox="1"/>
          <p:nvPr/>
        </p:nvSpPr>
        <p:spPr>
          <a:xfrm>
            <a:off x="399875" y="1877127"/>
            <a:ext cx="7158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index.html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87D4BF3-E220-0B10-72D0-C62FB41D2DCA}"/>
              </a:ext>
            </a:extLst>
          </p:cNvPr>
          <p:cNvSpPr txBox="1"/>
          <p:nvPr/>
        </p:nvSpPr>
        <p:spPr>
          <a:xfrm>
            <a:off x="2430010" y="2049114"/>
            <a:ext cx="1747006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&lt;!doctype 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&lt;head&gt;</a:t>
            </a:r>
          </a:p>
          <a:p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&lt;/head&gt;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&lt;h1&gt;test&lt;/h1&gt;</a:t>
            </a:r>
          </a:p>
          <a:p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&lt;/body&gt;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&lt;/HTML&gt;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DF0220-4DD6-F5F5-97BC-3B327BA1EB3C}"/>
              </a:ext>
            </a:extLst>
          </p:cNvPr>
          <p:cNvSpPr txBox="1"/>
          <p:nvPr/>
        </p:nvSpPr>
        <p:spPr>
          <a:xfrm>
            <a:off x="2430010" y="1877127"/>
            <a:ext cx="9423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about.html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F05118-4C2E-4A71-4EF6-37F14D6F25B2}"/>
              </a:ext>
            </a:extLst>
          </p:cNvPr>
          <p:cNvSpPr txBox="1"/>
          <p:nvPr/>
        </p:nvSpPr>
        <p:spPr>
          <a:xfrm>
            <a:off x="0" y="3477003"/>
            <a:ext cx="10283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②ヘッダーを作成する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97B406-AAE7-0E13-FC86-A64B40C522D5}"/>
              </a:ext>
            </a:extLst>
          </p:cNvPr>
          <p:cNvSpPr txBox="1"/>
          <p:nvPr/>
        </p:nvSpPr>
        <p:spPr>
          <a:xfrm>
            <a:off x="399874" y="4012133"/>
            <a:ext cx="2351715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&lt;!doctype 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&lt;head&gt;</a:t>
            </a:r>
          </a:p>
          <a:p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&lt;/head&gt;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&lt;div class = "header"&gt;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    &lt;a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href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="/"&gt;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ホーム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&lt;/a&gt;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    &lt;a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href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="/about"&gt;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自己紹介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&lt;/a&gt;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&lt;/div&gt;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&lt;h1&gt;Hello World&lt;/h1&gt;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&lt;p&gt;welcome&lt;/p&gt;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&lt;/body&gt;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&lt;/HTML&gt;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EEEEDC-4D1B-8191-3B82-AA1D82BCD539}"/>
              </a:ext>
            </a:extLst>
          </p:cNvPr>
          <p:cNvSpPr txBox="1"/>
          <p:nvPr/>
        </p:nvSpPr>
        <p:spPr>
          <a:xfrm>
            <a:off x="399875" y="3840146"/>
            <a:ext cx="7158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index.html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D8DF6D8-BB30-6703-E6CD-4DCF1A221A75}"/>
              </a:ext>
            </a:extLst>
          </p:cNvPr>
          <p:cNvSpPr txBox="1"/>
          <p:nvPr/>
        </p:nvSpPr>
        <p:spPr>
          <a:xfrm>
            <a:off x="3151464" y="4012133"/>
            <a:ext cx="2351715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&lt;!doctype 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&lt;head&gt;</a:t>
            </a:r>
          </a:p>
          <a:p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&lt;/head&gt;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&lt;div class = "header"&gt;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    &lt;a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href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="/"&gt;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ホーム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&lt;/a&gt;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    &lt;a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href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="/about"&gt;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自己紹介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&lt;/a&gt;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&lt;/div&gt;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&lt;h1&gt;test&lt;/h1&gt;</a:t>
            </a:r>
          </a:p>
          <a:p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&lt;/body&gt;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&lt;/HTML&gt;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F891D4-80EB-AAF5-4F81-D51C111B11AD}"/>
              </a:ext>
            </a:extLst>
          </p:cNvPr>
          <p:cNvSpPr txBox="1"/>
          <p:nvPr/>
        </p:nvSpPr>
        <p:spPr>
          <a:xfrm>
            <a:off x="3151465" y="3840146"/>
            <a:ext cx="10255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about.html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458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256C4C0-27B8-9B54-7EF3-6B33BD3BD501}"/>
              </a:ext>
            </a:extLst>
          </p:cNvPr>
          <p:cNvSpPr txBox="1"/>
          <p:nvPr/>
        </p:nvSpPr>
        <p:spPr>
          <a:xfrm>
            <a:off x="1398" y="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③実行する</a:t>
            </a:r>
            <a:r>
              <a:rPr lang="ja-JP" altLang="en-US" dirty="0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5AC910-774E-52BC-F62D-AA9B84CACDC5}"/>
              </a:ext>
            </a:extLst>
          </p:cNvPr>
          <p:cNvSpPr txBox="1"/>
          <p:nvPr/>
        </p:nvSpPr>
        <p:spPr>
          <a:xfrm>
            <a:off x="232795" y="369332"/>
            <a:ext cx="61197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それぞれのページでヘッダーにリンクが追加される</a:t>
            </a:r>
            <a:r>
              <a:rPr lang="ja-JP" altLang="en-US" sz="1000" dirty="0"/>
              <a:t> 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1D7D499F-DD73-54F1-D8B9-C6653D3CE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290" b="73073"/>
          <a:stretch/>
        </p:blipFill>
        <p:spPr>
          <a:xfrm>
            <a:off x="232795" y="672703"/>
            <a:ext cx="1295400" cy="10667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732D8C50-0207-FB1E-5A93-E1F5D7669D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810" b="73240"/>
          <a:stretch/>
        </p:blipFill>
        <p:spPr>
          <a:xfrm>
            <a:off x="1699645" y="672703"/>
            <a:ext cx="1257300" cy="10667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F3406B2-4DBF-D60B-02BD-FCEB86B1E047}"/>
              </a:ext>
            </a:extLst>
          </p:cNvPr>
          <p:cNvSpPr txBox="1"/>
          <p:nvPr/>
        </p:nvSpPr>
        <p:spPr>
          <a:xfrm>
            <a:off x="0" y="1796652"/>
            <a:ext cx="6119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④共通部分は同じソースを使って表示させる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04F40E3-D81F-0124-6B80-235FE1F06D03}"/>
              </a:ext>
            </a:extLst>
          </p:cNvPr>
          <p:cNvSpPr txBox="1"/>
          <p:nvPr/>
        </p:nvSpPr>
        <p:spPr>
          <a:xfrm>
            <a:off x="232795" y="2094832"/>
            <a:ext cx="61197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②で作成したソースのヘッダー部分の内容が同じにもかかわらず、別ソースとなっているため、共通部品化する</a:t>
            </a:r>
            <a:r>
              <a:rPr lang="ja-JP" altLang="en-US" sz="1000" dirty="0"/>
              <a:t> 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C802015-DDFE-0870-782A-D7FAE04F06A0}"/>
              </a:ext>
            </a:extLst>
          </p:cNvPr>
          <p:cNvSpPr txBox="1"/>
          <p:nvPr/>
        </p:nvSpPr>
        <p:spPr>
          <a:xfrm>
            <a:off x="232795" y="2341053"/>
            <a:ext cx="61197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en-US" altLang="ja-JP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-1 _header.html</a:t>
            </a:r>
            <a:r>
              <a:rPr lang="ja-JP" altLang="en-US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を作成し、共通部分の記載をカット＆ペースト</a:t>
            </a:r>
            <a:r>
              <a:rPr lang="ja-JP" altLang="en-US" sz="1200" dirty="0"/>
              <a:t> 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CABBB94-C177-84D8-2456-FB0F431F649C}"/>
              </a:ext>
            </a:extLst>
          </p:cNvPr>
          <p:cNvSpPr txBox="1"/>
          <p:nvPr/>
        </p:nvSpPr>
        <p:spPr>
          <a:xfrm>
            <a:off x="232795" y="2774595"/>
            <a:ext cx="1872842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&lt;div class = "header"&gt;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&lt;a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href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="/"&gt;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ホーム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&lt;/a&gt;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&lt;a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href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="/about"&gt;</a:t>
            </a:r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自己紹介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&lt;/a&gt;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&lt;/div&gt;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4A169A0-EEDE-2881-90EB-7907C19FFD94}"/>
              </a:ext>
            </a:extLst>
          </p:cNvPr>
          <p:cNvSpPr txBox="1"/>
          <p:nvPr/>
        </p:nvSpPr>
        <p:spPr>
          <a:xfrm>
            <a:off x="232795" y="2587274"/>
            <a:ext cx="9332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_header.html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7931EDF-6EB6-70B4-7A75-65A4C290F29F}"/>
              </a:ext>
            </a:extLst>
          </p:cNvPr>
          <p:cNvSpPr txBox="1"/>
          <p:nvPr/>
        </p:nvSpPr>
        <p:spPr>
          <a:xfrm>
            <a:off x="2204208" y="2774595"/>
            <a:ext cx="1872842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&lt;!doctype 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   &lt;head&gt;</a:t>
            </a:r>
          </a:p>
          <a:p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   &lt;/head&gt;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   &lt;body&gt;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&lt;h1&gt;Hello World&lt;/h1&gt;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&lt;p&gt;welcome&lt;/p&gt;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   &lt;/body&gt;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&lt;/HTML&gt;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53B9292-27D2-851F-6C31-CB019D77C96D}"/>
              </a:ext>
            </a:extLst>
          </p:cNvPr>
          <p:cNvSpPr txBox="1"/>
          <p:nvPr/>
        </p:nvSpPr>
        <p:spPr>
          <a:xfrm>
            <a:off x="2204208" y="2587274"/>
            <a:ext cx="9332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index.html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9D95F39-C61C-2F16-4BF5-EA56B0624AC8}"/>
              </a:ext>
            </a:extLst>
          </p:cNvPr>
          <p:cNvSpPr txBox="1"/>
          <p:nvPr/>
        </p:nvSpPr>
        <p:spPr>
          <a:xfrm>
            <a:off x="4175621" y="2774595"/>
            <a:ext cx="1872842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&lt;!doctype 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&lt;head&gt;</a:t>
            </a:r>
          </a:p>
          <a:p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&lt;/head&gt;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&lt;h1&gt;test&lt;/h1&gt;</a:t>
            </a:r>
          </a:p>
          <a:p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&lt;/body&gt;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&lt;/HTML&gt;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D89E8D7-5F07-12E4-DC99-D4B6B754766F}"/>
              </a:ext>
            </a:extLst>
          </p:cNvPr>
          <p:cNvSpPr txBox="1"/>
          <p:nvPr/>
        </p:nvSpPr>
        <p:spPr>
          <a:xfrm>
            <a:off x="4175621" y="2587274"/>
            <a:ext cx="9332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about.html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3464AD6-467B-E115-CA44-60E65D0069EB}"/>
              </a:ext>
            </a:extLst>
          </p:cNvPr>
          <p:cNvSpPr txBox="1"/>
          <p:nvPr/>
        </p:nvSpPr>
        <p:spPr>
          <a:xfrm>
            <a:off x="228600" y="4193782"/>
            <a:ext cx="69754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④-2 include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タグを使用して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_header.html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index.html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about.html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に表示させる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61E9242-E560-AC92-3692-0F76788D1172}"/>
              </a:ext>
            </a:extLst>
          </p:cNvPr>
          <p:cNvSpPr txBox="1"/>
          <p:nvPr/>
        </p:nvSpPr>
        <p:spPr>
          <a:xfrm>
            <a:off x="228601" y="4597307"/>
            <a:ext cx="290888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{% include "XXXX.html" %}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5898970-8630-4ADF-23F9-279070183DBF}"/>
              </a:ext>
            </a:extLst>
          </p:cNvPr>
          <p:cNvSpPr txBox="1"/>
          <p:nvPr/>
        </p:nvSpPr>
        <p:spPr>
          <a:xfrm>
            <a:off x="228600" y="5265312"/>
            <a:ext cx="2197916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&lt;!doctype 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   &lt;head&gt;</a:t>
            </a:r>
          </a:p>
          <a:p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   &lt;/head&gt;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   &lt;body&gt;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</a:t>
            </a:r>
            <a:r>
              <a:rPr lang="en-US" altLang="ja-JP" sz="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{% include "_header.html" %}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&lt;h1&gt;Hello World&lt;/h1&gt;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&lt;p&gt;welcome&lt;/p&gt;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   &lt;/body&gt;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&lt;/HTML&gt;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F53D2E2-9330-0D8A-B872-0582F1DAC459}"/>
              </a:ext>
            </a:extLst>
          </p:cNvPr>
          <p:cNvSpPr txBox="1"/>
          <p:nvPr/>
        </p:nvSpPr>
        <p:spPr>
          <a:xfrm>
            <a:off x="228601" y="5077991"/>
            <a:ext cx="9332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index.html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CFB9295-AFEB-D43A-9249-6C1A8DC75991}"/>
              </a:ext>
            </a:extLst>
          </p:cNvPr>
          <p:cNvSpPr txBox="1"/>
          <p:nvPr/>
        </p:nvSpPr>
        <p:spPr>
          <a:xfrm>
            <a:off x="2560740" y="5265312"/>
            <a:ext cx="2197916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&lt;!doctype 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&lt;head&gt;</a:t>
            </a:r>
          </a:p>
          <a:p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&lt;/head&gt;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</a:t>
            </a:r>
            <a:r>
              <a:rPr lang="en-US" altLang="ja-JP" sz="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{% include "_header.html" %}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&lt;h1&gt;test&lt;/h1&gt;</a:t>
            </a:r>
          </a:p>
          <a:p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&lt;/body&gt;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&lt;/HTML&gt;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C5D3A2-AF44-D3ED-0444-AA7538DF99B2}"/>
              </a:ext>
            </a:extLst>
          </p:cNvPr>
          <p:cNvSpPr txBox="1"/>
          <p:nvPr/>
        </p:nvSpPr>
        <p:spPr>
          <a:xfrm>
            <a:off x="2560740" y="5077991"/>
            <a:ext cx="9332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about.html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639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DA7EF9-6AAF-4D6D-88A1-4A76D2FBE9D0}"/>
              </a:ext>
            </a:extLst>
          </p:cNvPr>
          <p:cNvSpPr txBox="1"/>
          <p:nvPr/>
        </p:nvSpPr>
        <p:spPr>
          <a:xfrm>
            <a:off x="304537" y="0"/>
            <a:ext cx="167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-3 </a:t>
            </a:r>
            <a:r>
              <a:rPr lang="ja-JP" altLang="en-US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45267529-AB03-4BEA-AB07-68034A7EF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810" b="74035"/>
          <a:stretch/>
        </p:blipFill>
        <p:spPr>
          <a:xfrm>
            <a:off x="2358617" y="778229"/>
            <a:ext cx="1564804" cy="12802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5AA0282-38BB-45F5-9161-63B153666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290" b="73073"/>
          <a:stretch/>
        </p:blipFill>
        <p:spPr>
          <a:xfrm>
            <a:off x="668214" y="778228"/>
            <a:ext cx="1556004" cy="12814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8679DFA-4F47-F2CF-1B9E-B69E6EA9364A}"/>
              </a:ext>
            </a:extLst>
          </p:cNvPr>
          <p:cNvSpPr txBox="1"/>
          <p:nvPr/>
        </p:nvSpPr>
        <p:spPr>
          <a:xfrm>
            <a:off x="668214" y="470451"/>
            <a:ext cx="6102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共通化前と同じ表示になる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22ABEF1-3F98-5B71-05B5-671A74B3083C}"/>
              </a:ext>
            </a:extLst>
          </p:cNvPr>
          <p:cNvSpPr txBox="1"/>
          <p:nvPr/>
        </p:nvSpPr>
        <p:spPr>
          <a:xfrm>
            <a:off x="668214" y="2185224"/>
            <a:ext cx="6102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課題①	同様の処理を記述し、フッターを下記のように作成する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5A1FE08F-9F04-AB01-772B-65AE365EEB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71" r="83800" b="78145"/>
          <a:stretch/>
        </p:blipFill>
        <p:spPr>
          <a:xfrm>
            <a:off x="668214" y="2649090"/>
            <a:ext cx="2962275" cy="43422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320891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C90E6A-0DB4-F48F-CBF8-DEB9F8D74F9B}"/>
              </a:ext>
            </a:extLst>
          </p:cNvPr>
          <p:cNvSpPr txBox="1"/>
          <p:nvPr/>
        </p:nvSpPr>
        <p:spPr>
          <a:xfrm>
            <a:off x="304537" y="4305179"/>
            <a:ext cx="167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-3 </a:t>
            </a:r>
            <a:r>
              <a:rPr lang="ja-JP" altLang="en-US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81D2B12-5259-C2A8-2F37-5141C062581B}"/>
              </a:ext>
            </a:extLst>
          </p:cNvPr>
          <p:cNvSpPr txBox="1"/>
          <p:nvPr/>
        </p:nvSpPr>
        <p:spPr>
          <a:xfrm>
            <a:off x="0" y="0"/>
            <a:ext cx="6102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⑤CSS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を埋め込む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3F80E8-087D-DC32-4264-A39B84419912}"/>
              </a:ext>
            </a:extLst>
          </p:cNvPr>
          <p:cNvSpPr txBox="1"/>
          <p:nvPr/>
        </p:nvSpPr>
        <p:spPr>
          <a:xfrm>
            <a:off x="304537" y="433359"/>
            <a:ext cx="6102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-1 app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フォルダ内に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static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フォルダを作成し、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main.css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ファイルを作成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1DD9884-493B-2028-ED9B-5D7C9251568F}"/>
              </a:ext>
            </a:extLst>
          </p:cNvPr>
          <p:cNvSpPr txBox="1"/>
          <p:nvPr/>
        </p:nvSpPr>
        <p:spPr>
          <a:xfrm>
            <a:off x="304537" y="958106"/>
            <a:ext cx="1373261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main.css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.header{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background: green;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8DC7DC3-CCFA-9277-9317-CC378284D55F}"/>
              </a:ext>
            </a:extLst>
          </p:cNvPr>
          <p:cNvSpPr txBox="1"/>
          <p:nvPr/>
        </p:nvSpPr>
        <p:spPr>
          <a:xfrm>
            <a:off x="512941" y="2454677"/>
            <a:ext cx="9332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Index.html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BAB73BE-F210-C268-1E12-28FF25AD11D0}"/>
              </a:ext>
            </a:extLst>
          </p:cNvPr>
          <p:cNvSpPr txBox="1"/>
          <p:nvPr/>
        </p:nvSpPr>
        <p:spPr>
          <a:xfrm>
            <a:off x="304537" y="1729876"/>
            <a:ext cx="6102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en-US" altLang="ja-JP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-2 static</a:t>
            </a:r>
            <a:r>
              <a:rPr lang="ja-JP" altLang="en-US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タグを使用し、</a:t>
            </a:r>
            <a:r>
              <a:rPr lang="en-US" altLang="ja-JP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CSS</a:t>
            </a:r>
            <a:r>
              <a:rPr lang="ja-JP" altLang="en-US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を埋め込む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C9846D-2AC8-1C3A-ACBD-88FEA64B7353}"/>
              </a:ext>
            </a:extLst>
          </p:cNvPr>
          <p:cNvSpPr txBox="1"/>
          <p:nvPr/>
        </p:nvSpPr>
        <p:spPr>
          <a:xfrm>
            <a:off x="536718" y="2039981"/>
            <a:ext cx="281931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"{% static 'XXXX.css' %}“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1662C9-E8CE-1AF7-109E-02D0306B2F8F}"/>
              </a:ext>
            </a:extLst>
          </p:cNvPr>
          <p:cNvSpPr txBox="1"/>
          <p:nvPr/>
        </p:nvSpPr>
        <p:spPr>
          <a:xfrm>
            <a:off x="536718" y="2618583"/>
            <a:ext cx="3372809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&lt;!doctype 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&lt;head&gt;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&lt;link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rel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="stylesheet"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href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"{% static 'main.css' %}"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&lt;/head&gt;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{% include "_header.html" %}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&lt;h1&gt;Hello World&lt;/h1&gt;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&lt;p&gt;welcome&lt;/p&gt;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{% include "_footer.html" %}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&lt;/body&gt;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&lt;/HTML&gt;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64F21DE-B21E-6C2F-7C75-85459687C3C4}"/>
              </a:ext>
            </a:extLst>
          </p:cNvPr>
          <p:cNvSpPr txBox="1"/>
          <p:nvPr/>
        </p:nvSpPr>
        <p:spPr>
          <a:xfrm>
            <a:off x="4086651" y="2454677"/>
            <a:ext cx="9332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about.html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F29EE8D-E7F3-8609-4D51-C547B967F224}"/>
              </a:ext>
            </a:extLst>
          </p:cNvPr>
          <p:cNvSpPr txBox="1"/>
          <p:nvPr/>
        </p:nvSpPr>
        <p:spPr>
          <a:xfrm>
            <a:off x="4110428" y="2618583"/>
            <a:ext cx="3372809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&lt;!doctype 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&lt;head&gt;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&lt;link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rel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="stylesheet"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href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"{% static 'main.css' %}"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&lt;/head&gt;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{% include "_header.html" %}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&lt;h1&gt;test&lt;/h1&gt;</a:t>
            </a:r>
          </a:p>
          <a:p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{% include "_footer.html" %}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&lt;/body&gt;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&lt;/HTML&gt;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4595F6E3-4572-BC86-6A64-278BE3BB6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784"/>
          <a:stretch/>
        </p:blipFill>
        <p:spPr>
          <a:xfrm>
            <a:off x="536718" y="4698023"/>
            <a:ext cx="10971428" cy="1914524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B3B6537-1C3B-6B13-7876-C13C25866222}"/>
              </a:ext>
            </a:extLst>
          </p:cNvPr>
          <p:cNvSpPr/>
          <p:nvPr/>
        </p:nvSpPr>
        <p:spPr>
          <a:xfrm>
            <a:off x="603393" y="5402871"/>
            <a:ext cx="4362450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9DEA0366-2635-5A8D-14DA-5E90C1D455B6}"/>
              </a:ext>
            </a:extLst>
          </p:cNvPr>
          <p:cNvSpPr/>
          <p:nvPr/>
        </p:nvSpPr>
        <p:spPr>
          <a:xfrm>
            <a:off x="7108967" y="5317147"/>
            <a:ext cx="2695575" cy="619124"/>
          </a:xfrm>
          <a:prstGeom prst="wedgeRectCallout">
            <a:avLst>
              <a:gd name="adj1" fmla="val -129546"/>
              <a:gd name="adj2" fmla="val -106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/>
              <a:t>static</a:t>
            </a:r>
            <a:r>
              <a:rPr kumimoji="1" lang="ja-JP" altLang="en-US" sz="1100"/>
              <a:t>タグのロードを忘れてない？</a:t>
            </a:r>
            <a:endParaRPr kumimoji="1" lang="en-US" altLang="ja-JP" sz="1100"/>
          </a:p>
          <a:p>
            <a:pPr algn="l"/>
            <a:r>
              <a:rPr kumimoji="1" lang="ja-JP" altLang="en-US" sz="1100"/>
              <a:t>というエラーになる</a:t>
            </a:r>
          </a:p>
        </p:txBody>
      </p:sp>
    </p:spTree>
    <p:extLst>
      <p:ext uri="{BB962C8B-B14F-4D97-AF65-F5344CB8AC3E}">
        <p14:creationId xmlns:p14="http://schemas.microsoft.com/office/powerpoint/2010/main" val="30793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E25E99-A437-AB00-14C9-8D4D5E06EF7E}"/>
              </a:ext>
            </a:extLst>
          </p:cNvPr>
          <p:cNvSpPr txBox="1"/>
          <p:nvPr/>
        </p:nvSpPr>
        <p:spPr>
          <a:xfrm>
            <a:off x="512941" y="724801"/>
            <a:ext cx="9332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Index.html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FBCB92-91ED-D8BA-6063-33AA45E33028}"/>
              </a:ext>
            </a:extLst>
          </p:cNvPr>
          <p:cNvSpPr txBox="1"/>
          <p:nvPr/>
        </p:nvSpPr>
        <p:spPr>
          <a:xfrm>
            <a:off x="304537" y="0"/>
            <a:ext cx="6102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en-US" altLang="ja-JP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-4 static</a:t>
            </a:r>
            <a:r>
              <a:rPr lang="ja-JP" altLang="en-US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タグを使用し、</a:t>
            </a:r>
            <a:r>
              <a:rPr lang="en-US" altLang="ja-JP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CSS</a:t>
            </a:r>
            <a:r>
              <a:rPr lang="ja-JP" altLang="en-US" sz="12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を埋め込む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42B4B4-5042-FD23-5375-9B1B1DF9B014}"/>
              </a:ext>
            </a:extLst>
          </p:cNvPr>
          <p:cNvSpPr txBox="1"/>
          <p:nvPr/>
        </p:nvSpPr>
        <p:spPr>
          <a:xfrm>
            <a:off x="536718" y="310105"/>
            <a:ext cx="281931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"{% static 'XXXX.css' %}“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61BC11-3F84-10B3-3DCA-FD8934EC28BC}"/>
              </a:ext>
            </a:extLst>
          </p:cNvPr>
          <p:cNvSpPr txBox="1"/>
          <p:nvPr/>
        </p:nvSpPr>
        <p:spPr>
          <a:xfrm>
            <a:off x="536718" y="888707"/>
            <a:ext cx="3372809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{% load static %}</a:t>
            </a:r>
          </a:p>
          <a:p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&lt;!doctype 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&lt;head&gt;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&lt;link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rel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="stylesheet"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href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="{% static 'main.css' %}"&gt;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&lt;/head&gt;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{% include "_header.html" %}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&lt;h1&gt;Hello World&lt;/h1&gt;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&lt;p&gt;welcome&lt;/p&gt;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{% include "_footer.html" %}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&lt;/body&gt;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&lt;/HTML&gt;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A97F67-92CC-4457-7065-874C50796530}"/>
              </a:ext>
            </a:extLst>
          </p:cNvPr>
          <p:cNvSpPr txBox="1"/>
          <p:nvPr/>
        </p:nvSpPr>
        <p:spPr>
          <a:xfrm>
            <a:off x="4086651" y="724801"/>
            <a:ext cx="9332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about.html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401A9F-0E7E-B0F7-87E6-070D57CDD8FF}"/>
              </a:ext>
            </a:extLst>
          </p:cNvPr>
          <p:cNvSpPr txBox="1"/>
          <p:nvPr/>
        </p:nvSpPr>
        <p:spPr>
          <a:xfrm>
            <a:off x="4110428" y="888707"/>
            <a:ext cx="3372809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{% load static %}</a:t>
            </a:r>
          </a:p>
          <a:p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&lt;!doctype 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&lt;HTML&gt;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&lt;head&gt;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&lt;link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rel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="stylesheet" </a:t>
            </a:r>
            <a:r>
              <a:rPr lang="en-US" altLang="ja-JP" sz="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href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="{% static 'main.css' %}"&gt;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&lt;/head&gt;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{% include "_header.html" %}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&lt;h1&gt;test&lt;/h1&gt;</a:t>
            </a:r>
          </a:p>
          <a:p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{% include "_footer.html" %}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&lt;/body&gt;</a:t>
            </a:r>
          </a:p>
          <a:p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&lt;/HTML&gt;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A1FE08F-9F04-AB01-772B-65AE365EE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800" b="75189"/>
          <a:stretch/>
        </p:blipFill>
        <p:spPr>
          <a:xfrm>
            <a:off x="536718" y="3429001"/>
            <a:ext cx="2962275" cy="2457450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6FC76E7-92F6-683F-E34F-1CC78C9F2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537" b="75093"/>
          <a:stretch/>
        </p:blipFill>
        <p:spPr>
          <a:xfrm>
            <a:off x="3965720" y="3429000"/>
            <a:ext cx="3000374" cy="2458800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1E94E6-1FCB-E6EA-9193-896FB748B09E}"/>
              </a:ext>
            </a:extLst>
          </p:cNvPr>
          <p:cNvSpPr txBox="1"/>
          <p:nvPr/>
        </p:nvSpPr>
        <p:spPr>
          <a:xfrm>
            <a:off x="304537" y="2868495"/>
            <a:ext cx="167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-5 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再実行する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93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9C4D4FE-A087-C593-A045-CB043DCF863E}"/>
              </a:ext>
            </a:extLst>
          </p:cNvPr>
          <p:cNvSpPr txBox="1"/>
          <p:nvPr/>
        </p:nvSpPr>
        <p:spPr>
          <a:xfrm>
            <a:off x="0" y="0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をテンプレート化する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9C38204-30FC-3B69-14AE-CABF646376C5}"/>
              </a:ext>
            </a:extLst>
          </p:cNvPr>
          <p:cNvSpPr txBox="1"/>
          <p:nvPr/>
        </p:nvSpPr>
        <p:spPr>
          <a:xfrm>
            <a:off x="543188" y="368764"/>
            <a:ext cx="6102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④でヘッダーとフッターを共通化したが、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index.html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about.html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の差分は</a:t>
            </a: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赤字部分しかないので赤字部分以外をテンプレート化する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A90CFB9-66C9-3321-1916-5556319E450A}"/>
              </a:ext>
            </a:extLst>
          </p:cNvPr>
          <p:cNvSpPr txBox="1"/>
          <p:nvPr/>
        </p:nvSpPr>
        <p:spPr>
          <a:xfrm>
            <a:off x="543188" y="1005516"/>
            <a:ext cx="3953311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dirty="0"/>
              <a:t>{% load static %}</a:t>
            </a:r>
          </a:p>
          <a:p>
            <a:endParaRPr lang="en-US" altLang="ja-JP" sz="1000" dirty="0"/>
          </a:p>
          <a:p>
            <a:r>
              <a:rPr lang="en-US" altLang="ja-JP" sz="1000" dirty="0"/>
              <a:t>&lt;!doctype HTML&gt;</a:t>
            </a:r>
          </a:p>
          <a:p>
            <a:r>
              <a:rPr lang="en-US" altLang="ja-JP" sz="1000" dirty="0"/>
              <a:t>&lt;HTML&gt;</a:t>
            </a:r>
          </a:p>
          <a:p>
            <a:r>
              <a:rPr lang="en-US" altLang="ja-JP" sz="1000" dirty="0"/>
              <a:t>    &lt;head&gt;</a:t>
            </a:r>
          </a:p>
          <a:p>
            <a:r>
              <a:rPr lang="en-US" altLang="ja-JP" sz="1000" dirty="0"/>
              <a:t>        &lt;link </a:t>
            </a:r>
            <a:r>
              <a:rPr lang="en-US" altLang="ja-JP" sz="1000" dirty="0" err="1"/>
              <a:t>rel</a:t>
            </a:r>
            <a:r>
              <a:rPr lang="en-US" altLang="ja-JP" sz="1000" dirty="0"/>
              <a:t>="stylesheet" </a:t>
            </a:r>
            <a:r>
              <a:rPr lang="en-US" altLang="ja-JP" sz="1000" dirty="0" err="1"/>
              <a:t>href</a:t>
            </a:r>
            <a:r>
              <a:rPr lang="en-US" altLang="ja-JP" sz="1000" dirty="0"/>
              <a:t>="{% static 'main.css' %}"&gt;</a:t>
            </a:r>
          </a:p>
          <a:p>
            <a:r>
              <a:rPr lang="en-US" altLang="ja-JP" sz="1000" dirty="0"/>
              <a:t>    &lt;/head&gt;</a:t>
            </a:r>
          </a:p>
          <a:p>
            <a:r>
              <a:rPr lang="en-US" altLang="ja-JP" sz="1000" dirty="0"/>
              <a:t>    &lt;body&gt;</a:t>
            </a:r>
          </a:p>
          <a:p>
            <a:r>
              <a:rPr lang="en-US" altLang="ja-JP" sz="1000" dirty="0"/>
              <a:t>        {% include "_header.html" %}</a:t>
            </a:r>
          </a:p>
          <a:p>
            <a:r>
              <a:rPr lang="en-US" altLang="ja-JP" sz="1000" dirty="0"/>
              <a:t>        </a:t>
            </a:r>
            <a:r>
              <a:rPr lang="en-US" altLang="ja-JP" sz="1000" dirty="0">
                <a:solidFill>
                  <a:srgbClr val="FF0000"/>
                </a:solidFill>
              </a:rPr>
              <a:t>&lt;h1&gt;Hello World&lt;/h1&gt;</a:t>
            </a:r>
          </a:p>
          <a:p>
            <a:r>
              <a:rPr lang="en-US" altLang="ja-JP" sz="1000" dirty="0"/>
              <a:t>        </a:t>
            </a:r>
            <a:r>
              <a:rPr lang="en-US" altLang="ja-JP" sz="1000" dirty="0">
                <a:solidFill>
                  <a:srgbClr val="FF0000"/>
                </a:solidFill>
              </a:rPr>
              <a:t>&lt;p&gt;welcome&lt;/p&gt;</a:t>
            </a:r>
            <a:endParaRPr lang="en-US" altLang="ja-JP" sz="1000" b="1" dirty="0">
              <a:solidFill>
                <a:srgbClr val="FF0000"/>
              </a:solidFill>
            </a:endParaRPr>
          </a:p>
          <a:p>
            <a:r>
              <a:rPr lang="en-US" altLang="ja-JP" sz="1000" dirty="0"/>
              <a:t>        {% include "_footer.html" %}</a:t>
            </a:r>
          </a:p>
          <a:p>
            <a:r>
              <a:rPr lang="en-US" altLang="ja-JP" sz="1000" dirty="0"/>
              <a:t>    &lt;/body&gt;</a:t>
            </a:r>
          </a:p>
          <a:p>
            <a:r>
              <a:rPr lang="en-US" altLang="ja-JP" sz="1000" dirty="0"/>
              <a:t>&lt;/HTML&gt;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CEB3538-A4DC-938E-A842-B1CB25174292}"/>
              </a:ext>
            </a:extLst>
          </p:cNvPr>
          <p:cNvSpPr txBox="1"/>
          <p:nvPr/>
        </p:nvSpPr>
        <p:spPr>
          <a:xfrm>
            <a:off x="4855129" y="1005516"/>
            <a:ext cx="3953311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dirty="0"/>
              <a:t>{% load static %}</a:t>
            </a:r>
          </a:p>
          <a:p>
            <a:endParaRPr lang="en-US" altLang="ja-JP" sz="1000" dirty="0"/>
          </a:p>
          <a:p>
            <a:r>
              <a:rPr lang="en-US" altLang="ja-JP" sz="1000" dirty="0"/>
              <a:t>&lt;!doctype HTML&gt;</a:t>
            </a:r>
          </a:p>
          <a:p>
            <a:r>
              <a:rPr lang="en-US" altLang="ja-JP" sz="1000" dirty="0"/>
              <a:t>&lt;HTML&gt;</a:t>
            </a:r>
          </a:p>
          <a:p>
            <a:r>
              <a:rPr lang="en-US" altLang="ja-JP" sz="1000" dirty="0"/>
              <a:t>    &lt;head&gt;</a:t>
            </a:r>
          </a:p>
          <a:p>
            <a:r>
              <a:rPr lang="en-US" altLang="ja-JP" sz="1000" dirty="0"/>
              <a:t>        &lt;link </a:t>
            </a:r>
            <a:r>
              <a:rPr lang="en-US" altLang="ja-JP" sz="1000" dirty="0" err="1"/>
              <a:t>rel</a:t>
            </a:r>
            <a:r>
              <a:rPr lang="en-US" altLang="ja-JP" sz="1000" dirty="0"/>
              <a:t>="stylesheet" </a:t>
            </a:r>
            <a:r>
              <a:rPr lang="en-US" altLang="ja-JP" sz="1000" dirty="0" err="1"/>
              <a:t>href</a:t>
            </a:r>
            <a:r>
              <a:rPr lang="en-US" altLang="ja-JP" sz="1000" dirty="0"/>
              <a:t>="{% static 'main.css' %}"&gt;</a:t>
            </a:r>
          </a:p>
          <a:p>
            <a:r>
              <a:rPr lang="en-US" altLang="ja-JP" sz="1000" dirty="0"/>
              <a:t>    &lt;/head&gt;</a:t>
            </a:r>
          </a:p>
          <a:p>
            <a:r>
              <a:rPr lang="en-US" altLang="ja-JP" sz="1000" dirty="0"/>
              <a:t>    &lt;body&gt;</a:t>
            </a:r>
          </a:p>
          <a:p>
            <a:r>
              <a:rPr lang="en-US" altLang="ja-JP" sz="1000" dirty="0"/>
              <a:t>        {% include "_header.html" %}</a:t>
            </a:r>
          </a:p>
          <a:p>
            <a:r>
              <a:rPr lang="en-US" altLang="ja-JP" sz="1000" dirty="0"/>
              <a:t>        </a:t>
            </a:r>
            <a:r>
              <a:rPr lang="en-US" altLang="ja-JP" sz="1000" dirty="0">
                <a:solidFill>
                  <a:srgbClr val="FF0000"/>
                </a:solidFill>
              </a:rPr>
              <a:t>&lt;h1&gt;test&lt;/h1&gt;</a:t>
            </a:r>
          </a:p>
          <a:p>
            <a:endParaRPr lang="en-US" altLang="ja-JP" sz="1000" dirty="0"/>
          </a:p>
          <a:p>
            <a:r>
              <a:rPr lang="en-US" altLang="ja-JP" sz="1000" dirty="0"/>
              <a:t>        {% include "_footer.html" %}</a:t>
            </a:r>
          </a:p>
          <a:p>
            <a:r>
              <a:rPr lang="en-US" altLang="ja-JP" sz="1000" dirty="0"/>
              <a:t>    &lt;/body&gt;</a:t>
            </a:r>
          </a:p>
          <a:p>
            <a:r>
              <a:rPr lang="en-US" altLang="ja-JP" sz="1000" dirty="0"/>
              <a:t>&lt;/HTML&gt;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88000E-EF21-E08E-B2C4-F7F40E3A83C7}"/>
              </a:ext>
            </a:extLst>
          </p:cNvPr>
          <p:cNvSpPr txBox="1"/>
          <p:nvPr/>
        </p:nvSpPr>
        <p:spPr>
          <a:xfrm>
            <a:off x="543188" y="816855"/>
            <a:ext cx="13611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index.html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194E33A-385B-AC62-0F4D-252F0DA2BBB3}"/>
              </a:ext>
            </a:extLst>
          </p:cNvPr>
          <p:cNvSpPr txBox="1"/>
          <p:nvPr/>
        </p:nvSpPr>
        <p:spPr>
          <a:xfrm>
            <a:off x="4855129" y="816855"/>
            <a:ext cx="13611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about.html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CC447A-3F25-0418-CA55-B5AC45CA8022}"/>
              </a:ext>
            </a:extLst>
          </p:cNvPr>
          <p:cNvSpPr txBox="1"/>
          <p:nvPr/>
        </p:nvSpPr>
        <p:spPr>
          <a:xfrm>
            <a:off x="4555223" y="3818381"/>
            <a:ext cx="166101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n-US" altLang="ja-JP" sz="10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E515BD9-B49D-4563-BB5C-2311069BC426}"/>
              </a:ext>
            </a:extLst>
          </p:cNvPr>
          <p:cNvSpPr txBox="1"/>
          <p:nvPr/>
        </p:nvSpPr>
        <p:spPr>
          <a:xfrm>
            <a:off x="6274966" y="3818381"/>
            <a:ext cx="166101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n-US" altLang="ja-JP" sz="1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822BB2E-4D5D-7A18-8D23-BC531287CC86}"/>
              </a:ext>
            </a:extLst>
          </p:cNvPr>
          <p:cNvSpPr txBox="1"/>
          <p:nvPr/>
        </p:nvSpPr>
        <p:spPr>
          <a:xfrm>
            <a:off x="4555223" y="3629720"/>
            <a:ext cx="13611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index.html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46BE65F-883F-63CD-D62D-F304728F21A1}"/>
              </a:ext>
            </a:extLst>
          </p:cNvPr>
          <p:cNvSpPr txBox="1"/>
          <p:nvPr/>
        </p:nvSpPr>
        <p:spPr>
          <a:xfrm>
            <a:off x="6274966" y="3629720"/>
            <a:ext cx="13611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about.html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BC60C9-D5E8-F91F-FA54-CF776EC4E7F2}"/>
              </a:ext>
            </a:extLst>
          </p:cNvPr>
          <p:cNvSpPr txBox="1"/>
          <p:nvPr/>
        </p:nvSpPr>
        <p:spPr>
          <a:xfrm>
            <a:off x="545984" y="3816255"/>
            <a:ext cx="3953311" cy="20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dirty="0"/>
              <a:t>{% load static %}</a:t>
            </a:r>
          </a:p>
          <a:p>
            <a:endParaRPr lang="en-US" altLang="ja-JP" sz="1000" dirty="0"/>
          </a:p>
          <a:p>
            <a:r>
              <a:rPr lang="en-US" altLang="ja-JP" sz="1000" dirty="0"/>
              <a:t>&lt;!doctype HTML&gt;</a:t>
            </a:r>
          </a:p>
          <a:p>
            <a:r>
              <a:rPr lang="en-US" altLang="ja-JP" sz="1000" dirty="0"/>
              <a:t>&lt;HTML&gt;</a:t>
            </a:r>
          </a:p>
          <a:p>
            <a:r>
              <a:rPr lang="en-US" altLang="ja-JP" sz="1000" dirty="0"/>
              <a:t>    &lt;head&gt;</a:t>
            </a:r>
          </a:p>
          <a:p>
            <a:r>
              <a:rPr lang="en-US" altLang="ja-JP" sz="1000" dirty="0"/>
              <a:t>        &lt;link </a:t>
            </a:r>
            <a:r>
              <a:rPr lang="en-US" altLang="ja-JP" sz="1000" dirty="0" err="1"/>
              <a:t>rel</a:t>
            </a:r>
            <a:r>
              <a:rPr lang="en-US" altLang="ja-JP" sz="1000" dirty="0"/>
              <a:t>="stylesheet" </a:t>
            </a:r>
            <a:r>
              <a:rPr lang="en-US" altLang="ja-JP" sz="1000" dirty="0" err="1"/>
              <a:t>href</a:t>
            </a:r>
            <a:r>
              <a:rPr lang="en-US" altLang="ja-JP" sz="1000" dirty="0"/>
              <a:t>="{% static 'main.css' %}"&gt;</a:t>
            </a:r>
          </a:p>
          <a:p>
            <a:r>
              <a:rPr lang="en-US" altLang="ja-JP" sz="1000" dirty="0"/>
              <a:t>    &lt;/head&gt;</a:t>
            </a:r>
          </a:p>
          <a:p>
            <a:r>
              <a:rPr lang="en-US" altLang="ja-JP" sz="1000" dirty="0"/>
              <a:t>    &lt;body&gt;</a:t>
            </a:r>
          </a:p>
          <a:p>
            <a:r>
              <a:rPr lang="en-US" altLang="ja-JP" sz="1000" dirty="0"/>
              <a:t>        {% include "_header.html" %}</a:t>
            </a:r>
          </a:p>
          <a:p>
            <a:r>
              <a:rPr lang="en-US" altLang="ja-JP" sz="1000" dirty="0"/>
              <a:t>        &lt;h1&gt;Hello World&lt;/h1&gt;</a:t>
            </a:r>
          </a:p>
          <a:p>
            <a:r>
              <a:rPr lang="en-US" altLang="ja-JP" sz="1000" dirty="0"/>
              <a:t>        {% include "_footer.html" %}</a:t>
            </a:r>
          </a:p>
          <a:p>
            <a:r>
              <a:rPr lang="en-US" altLang="ja-JP" sz="1000" dirty="0"/>
              <a:t>    &lt;/body&gt;</a:t>
            </a:r>
          </a:p>
          <a:p>
            <a:r>
              <a:rPr lang="en-US" altLang="ja-JP" sz="1000" dirty="0"/>
              <a:t>&lt;/HTML&gt;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C6132F1-2007-3AD4-DBAA-1B4F64EC77F4}"/>
              </a:ext>
            </a:extLst>
          </p:cNvPr>
          <p:cNvSpPr txBox="1"/>
          <p:nvPr/>
        </p:nvSpPr>
        <p:spPr>
          <a:xfrm>
            <a:off x="543188" y="3379319"/>
            <a:ext cx="9448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-1 templates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内に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base.html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を作成し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index.html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の内容をカット＆ペースト。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About.html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の内容も削除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F3A5700-6EEA-6D04-2754-C30C029B8519}"/>
              </a:ext>
            </a:extLst>
          </p:cNvPr>
          <p:cNvSpPr txBox="1"/>
          <p:nvPr/>
        </p:nvSpPr>
        <p:spPr>
          <a:xfrm>
            <a:off x="543188" y="3629720"/>
            <a:ext cx="13611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base.html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45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CC447A-3F25-0418-CA55-B5AC45CA8022}"/>
              </a:ext>
            </a:extLst>
          </p:cNvPr>
          <p:cNvSpPr txBox="1"/>
          <p:nvPr/>
        </p:nvSpPr>
        <p:spPr>
          <a:xfrm>
            <a:off x="4555223" y="1100507"/>
            <a:ext cx="166101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n-US" altLang="ja-JP" sz="10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E515BD9-B49D-4563-BB5C-2311069BC426}"/>
              </a:ext>
            </a:extLst>
          </p:cNvPr>
          <p:cNvSpPr txBox="1"/>
          <p:nvPr/>
        </p:nvSpPr>
        <p:spPr>
          <a:xfrm>
            <a:off x="6274966" y="1100507"/>
            <a:ext cx="166101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n-US" altLang="ja-JP" sz="1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822BB2E-4D5D-7A18-8D23-BC531287CC86}"/>
              </a:ext>
            </a:extLst>
          </p:cNvPr>
          <p:cNvSpPr txBox="1"/>
          <p:nvPr/>
        </p:nvSpPr>
        <p:spPr>
          <a:xfrm>
            <a:off x="4555223" y="911846"/>
            <a:ext cx="13611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index.html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46BE65F-883F-63CD-D62D-F304728F21A1}"/>
              </a:ext>
            </a:extLst>
          </p:cNvPr>
          <p:cNvSpPr txBox="1"/>
          <p:nvPr/>
        </p:nvSpPr>
        <p:spPr>
          <a:xfrm>
            <a:off x="6274966" y="911846"/>
            <a:ext cx="13611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about.html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BC60C9-D5E8-F91F-FA54-CF776EC4E7F2}"/>
              </a:ext>
            </a:extLst>
          </p:cNvPr>
          <p:cNvSpPr txBox="1"/>
          <p:nvPr/>
        </p:nvSpPr>
        <p:spPr>
          <a:xfrm>
            <a:off x="545984" y="1098381"/>
            <a:ext cx="3953311" cy="255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{% load static %}</a:t>
            </a:r>
          </a:p>
          <a:p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&lt;!doctype HTML&gt;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&lt;HTML&gt;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&lt;head&gt;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&lt;link 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rel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="stylesheet" 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href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="{% static 'main.css' %}"&gt;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&lt;/head&gt;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&lt;body&gt;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{% include "_header.html" %}</a:t>
            </a:r>
          </a:p>
          <a:p>
            <a:r>
              <a:rPr lang="ja-JP" altLang="en-US" sz="1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        </a:t>
            </a:r>
            <a:r>
              <a:rPr lang="en-US" altLang="ja-JP" sz="1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{% block main %}</a:t>
            </a:r>
          </a:p>
          <a:p>
            <a:r>
              <a:rPr lang="en-US" altLang="ja-JP" sz="1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        </a:t>
            </a:r>
            <a:r>
              <a:rPr lang="ja-JP" altLang="en-US" sz="1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コンテンツがありません</a:t>
            </a:r>
          </a:p>
          <a:p>
            <a:r>
              <a:rPr lang="ja-JP" altLang="en-US" sz="1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        </a:t>
            </a:r>
            <a:r>
              <a:rPr lang="en-US" altLang="ja-JP" sz="1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{% </a:t>
            </a:r>
            <a:r>
              <a:rPr lang="en-US" altLang="ja-JP" sz="1000" b="1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endblock</a:t>
            </a:r>
            <a:r>
              <a:rPr lang="en-US" altLang="ja-JP" sz="1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%}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    {% include "_footer.html" %}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    &lt;/body&gt;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&lt;/HTML&gt;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C6132F1-2007-3AD4-DBAA-1B4F64EC77F4}"/>
              </a:ext>
            </a:extLst>
          </p:cNvPr>
          <p:cNvSpPr txBox="1"/>
          <p:nvPr/>
        </p:nvSpPr>
        <p:spPr>
          <a:xfrm>
            <a:off x="543188" y="0"/>
            <a:ext cx="9448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-2 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出し分けしたい部分に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block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タグをつける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F3A5700-6EEA-6D04-2754-C30C029B8519}"/>
              </a:ext>
            </a:extLst>
          </p:cNvPr>
          <p:cNvSpPr txBox="1"/>
          <p:nvPr/>
        </p:nvSpPr>
        <p:spPr>
          <a:xfrm>
            <a:off x="543188" y="911846"/>
            <a:ext cx="13611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base.html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3ED5D3F-5E59-9A9B-61AF-675929E3F2E9}"/>
              </a:ext>
            </a:extLst>
          </p:cNvPr>
          <p:cNvSpPr txBox="1"/>
          <p:nvPr/>
        </p:nvSpPr>
        <p:spPr>
          <a:xfrm>
            <a:off x="543188" y="286646"/>
            <a:ext cx="182670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{% block XXX %}</a:t>
            </a: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ここの記載は上書きできる</a:t>
            </a:r>
          </a:p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{% </a:t>
            </a:r>
            <a:r>
              <a:rPr lang="en-US" altLang="ja-JP" sz="12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endblock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%}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542FEDC-FDD1-4BF1-3F65-67D95BF8C132}"/>
              </a:ext>
            </a:extLst>
          </p:cNvPr>
          <p:cNvSpPr txBox="1"/>
          <p:nvPr/>
        </p:nvSpPr>
        <p:spPr>
          <a:xfrm>
            <a:off x="543188" y="3652926"/>
            <a:ext cx="9448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-3 index.html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about.html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base.html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を継承する記載をし、</a:t>
            </a:r>
            <a:r>
              <a:rPr lang="en-US" altLang="ja-JP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block</a:t>
            </a:r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タグ内の上書きする処理を記載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1400" b="1" i="0" u="none" strike="noStrike" dirty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F1DC64F-DA6F-9425-0BCE-1B704E775864}"/>
              </a:ext>
            </a:extLst>
          </p:cNvPr>
          <p:cNvSpPr txBox="1"/>
          <p:nvPr/>
        </p:nvSpPr>
        <p:spPr>
          <a:xfrm>
            <a:off x="543188" y="4476516"/>
            <a:ext cx="2051110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{% extends "base.html" %}</a:t>
            </a:r>
          </a:p>
          <a:p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{% block main %}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&lt;h1&gt;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ホーム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&lt;/h1&gt;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{% 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endblock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%}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C6B1971-9CFD-AD2A-E383-56506A0F3749}"/>
              </a:ext>
            </a:extLst>
          </p:cNvPr>
          <p:cNvSpPr txBox="1"/>
          <p:nvPr/>
        </p:nvSpPr>
        <p:spPr>
          <a:xfrm>
            <a:off x="2894204" y="4476516"/>
            <a:ext cx="2051110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{% extends "base.html" %}</a:t>
            </a:r>
          </a:p>
          <a:p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{% block main %}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&lt;h1&gt;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自己紹介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&lt;/h1&gt;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{% 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endblock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%}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A009AE-F220-F440-47BD-064659B69E4E}"/>
              </a:ext>
            </a:extLst>
          </p:cNvPr>
          <p:cNvSpPr txBox="1"/>
          <p:nvPr/>
        </p:nvSpPr>
        <p:spPr>
          <a:xfrm>
            <a:off x="543188" y="4287855"/>
            <a:ext cx="13611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index.html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EE9BE7B-E391-2006-D5C6-CCA363F9EC61}"/>
              </a:ext>
            </a:extLst>
          </p:cNvPr>
          <p:cNvSpPr txBox="1"/>
          <p:nvPr/>
        </p:nvSpPr>
        <p:spPr>
          <a:xfrm>
            <a:off x="2894204" y="4287855"/>
            <a:ext cx="13611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about.html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12F8BD-2D9A-A61D-A9F5-643CA91D335B}"/>
              </a:ext>
            </a:extLst>
          </p:cNvPr>
          <p:cNvSpPr txBox="1"/>
          <p:nvPr/>
        </p:nvSpPr>
        <p:spPr>
          <a:xfrm>
            <a:off x="543188" y="3960703"/>
            <a:ext cx="2283902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b="1" i="0" u="none" strike="noStrike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{% extends "XXXX.html" %}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1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4F358C7B-4685-0A47-B24C-CC911781E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978" b="73362"/>
          <a:stretch/>
        </p:blipFill>
        <p:spPr>
          <a:xfrm>
            <a:off x="5554735" y="4219575"/>
            <a:ext cx="2381250" cy="263842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E98B103-6F1B-172E-851F-063D7FA71D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029" b="72593"/>
          <a:stretch/>
        </p:blipFill>
        <p:spPr>
          <a:xfrm>
            <a:off x="8297935" y="4219575"/>
            <a:ext cx="2371725" cy="271462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0149F3-BA43-5EEE-7C24-352A60C8CDF1}"/>
              </a:ext>
            </a:extLst>
          </p:cNvPr>
          <p:cNvSpPr txBox="1"/>
          <p:nvPr/>
        </p:nvSpPr>
        <p:spPr>
          <a:xfrm>
            <a:off x="5554735" y="3960703"/>
            <a:ext cx="2081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実行結果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480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6AD97-0E82-2549-C5ED-FB1A26613F4D}"/>
              </a:ext>
            </a:extLst>
          </p:cNvPr>
          <p:cNvSpPr txBox="1"/>
          <p:nvPr/>
        </p:nvSpPr>
        <p:spPr>
          <a:xfrm>
            <a:off x="0" y="0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⑦</a:t>
            </a:r>
            <a:r>
              <a:rPr lang="ja-JP" altLang="en-US" sz="14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画像を埋め込む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7635C0-BB5D-8C00-6427-C92733251ED9}"/>
              </a:ext>
            </a:extLst>
          </p:cNvPr>
          <p:cNvSpPr txBox="1"/>
          <p:nvPr/>
        </p:nvSpPr>
        <p:spPr>
          <a:xfrm>
            <a:off x="526409" y="307777"/>
            <a:ext cx="7233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今回はヘッダーに画像を埋め込む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CSS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同様に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static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フォルダ内に画像を入れ、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load static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を記載する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4635BB-DE94-497F-EA6A-CFB9A2B7B4B8}"/>
              </a:ext>
            </a:extLst>
          </p:cNvPr>
          <p:cNvSpPr txBox="1"/>
          <p:nvPr/>
        </p:nvSpPr>
        <p:spPr>
          <a:xfrm>
            <a:off x="526409" y="968334"/>
            <a:ext cx="2879521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{% load static %}</a:t>
            </a:r>
          </a:p>
          <a:p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&lt;div class = "header"&gt;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  &lt;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img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src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="{% static 'logo.png' %}"&gt;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  &lt;a 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href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="/"&gt;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ホーム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&lt;/a&gt;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   &lt;a 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href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="/about"&gt;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自己紹介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&lt;/a&gt;</a:t>
            </a:r>
          </a:p>
          <a:p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&lt;/div&gt;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BFC1CA-6C23-A186-D31A-C1023596265D}"/>
              </a:ext>
            </a:extLst>
          </p:cNvPr>
          <p:cNvSpPr txBox="1"/>
          <p:nvPr/>
        </p:nvSpPr>
        <p:spPr>
          <a:xfrm>
            <a:off x="526409" y="722113"/>
            <a:ext cx="13611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_header.html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CB13FC0-8259-EFEA-9D8E-CDBE1116E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59" b="68815"/>
          <a:stretch/>
        </p:blipFill>
        <p:spPr>
          <a:xfrm>
            <a:off x="526409" y="2557943"/>
            <a:ext cx="3409950" cy="216217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EAC5A27-5749-FB7B-2969-14D38AC40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72466" b="69090"/>
          <a:stretch/>
        </p:blipFill>
        <p:spPr>
          <a:xfrm>
            <a:off x="3955409" y="2557943"/>
            <a:ext cx="3524250" cy="214312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D570CD-13ED-5CB9-594C-4410545EB48F}"/>
              </a:ext>
            </a:extLst>
          </p:cNvPr>
          <p:cNvSpPr txBox="1"/>
          <p:nvPr/>
        </p:nvSpPr>
        <p:spPr>
          <a:xfrm>
            <a:off x="526409" y="2336777"/>
            <a:ext cx="61029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実行結果</a:t>
            </a:r>
          </a:p>
        </p:txBody>
      </p:sp>
    </p:spTree>
    <p:extLst>
      <p:ext uri="{BB962C8B-B14F-4D97-AF65-F5344CB8AC3E}">
        <p14:creationId xmlns:p14="http://schemas.microsoft.com/office/powerpoint/2010/main" val="59121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1593</Words>
  <Application>Microsoft Office PowerPoint</Application>
  <PresentationFormat>ワイド画面</PresentationFormat>
  <Paragraphs>286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Meiryo UI</vt:lpstr>
      <vt:lpstr>游ゴシック</vt:lpstr>
      <vt:lpstr>游ゴシック Light</vt:lpstr>
      <vt:lpstr>Arial</vt:lpstr>
      <vt:lpstr>Office テーマ</vt:lpstr>
      <vt:lpstr>Django　STEP2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　STEP1</dc:title>
  <dc:creator>Kento Takeda</dc:creator>
  <cp:lastModifiedBy>Kento Takeda</cp:lastModifiedBy>
  <cp:revision>5</cp:revision>
  <dcterms:created xsi:type="dcterms:W3CDTF">2022-06-12T06:17:02Z</dcterms:created>
  <dcterms:modified xsi:type="dcterms:W3CDTF">2022-06-12T09:33:46Z</dcterms:modified>
</cp:coreProperties>
</file>