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2" r:id="rId2"/>
    <p:sldId id="307" r:id="rId3"/>
    <p:sldId id="286" r:id="rId4"/>
    <p:sldId id="305" r:id="rId5"/>
    <p:sldId id="306" r:id="rId6"/>
    <p:sldId id="308" r:id="rId7"/>
    <p:sldId id="301" r:id="rId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307"/>
            <p14:sldId id="286"/>
            <p14:sldId id="305"/>
            <p14:sldId id="306"/>
            <p14:sldId id="308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64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292840" cy="5212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  <a:endParaRPr lang="en-US" dirty="0"/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 is due at start of the lecture 6 week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  <a:endParaRPr lang="en-US" dirty="0"/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File Input And Output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More Class Stuff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Access Modifiers, Packages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modifier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Section 05 (week of Oct 2): Advanced Java part 4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E985A-6867-1109-A4BB-B4E5D52B5083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1352F-8DD8-D65F-67DE-73E4950B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So far our programs only read from and write to the user’s terminal.</a:t>
            </a:r>
          </a:p>
          <a:p>
            <a:r>
              <a:rPr lang="en-US" dirty="0"/>
              <a:t>Now we’ll begin to explore reading/writing text files via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lang="en-US" dirty="0"/>
              <a:t> package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 = new File( "foo.txt" );</a:t>
            </a:r>
            <a:endParaRPr lang="en-US" dirty="0"/>
          </a:p>
          <a:p>
            <a:pPr lvl="1"/>
            <a:r>
              <a:rPr lang="en-US" dirty="0"/>
              <a:t>Java API reference is your friend.</a:t>
            </a:r>
          </a:p>
          <a:p>
            <a:r>
              <a:rPr lang="en-US" dirty="0"/>
              <a:t>Command-line arguments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 </a:t>
            </a:r>
            <a:r>
              <a:rPr 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[] </a:t>
            </a:r>
            <a:r>
              <a:rPr lang="en-US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2"/>
            <a:r>
              <a:rPr lang="en-US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/>
              <a:t> contains command line arguments</a:t>
            </a:r>
          </a:p>
          <a:p>
            <a:pPr lvl="2"/>
            <a:r>
              <a:rPr lang="en-US" dirty="0"/>
              <a:t>Filenames are frequently passed via command line arguments</a:t>
            </a:r>
          </a:p>
          <a:p>
            <a:pPr lvl="1"/>
            <a:r>
              <a:rPr lang="en-US" dirty="0" err="1"/>
              <a:t>Psets</a:t>
            </a:r>
            <a:r>
              <a:rPr lang="en-US" dirty="0"/>
              <a:t>’ program classes shouldn’t use command line </a:t>
            </a:r>
            <a:r>
              <a:rPr lang="en-US" dirty="0" err="1"/>
              <a:t>args</a:t>
            </a:r>
            <a:r>
              <a:rPr lang="en-US" dirty="0"/>
              <a:t> unless the </a:t>
            </a:r>
            <a:r>
              <a:rPr lang="en-US" dirty="0" err="1"/>
              <a:t>pset</a:t>
            </a:r>
            <a:r>
              <a:rPr lang="en-US" dirty="0"/>
              <a:t> says to!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C75B5-BCD7-4D34-9F61-E4A10F9A188E}"/>
              </a:ext>
            </a:extLst>
          </p:cNvPr>
          <p:cNvSpPr txBox="1"/>
          <p:nvPr/>
        </p:nvSpPr>
        <p:spPr>
          <a:xfrm>
            <a:off x="76200" y="6317532"/>
            <a:ext cx="236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FileClassDemo.java</a:t>
            </a:r>
          </a:p>
        </p:txBody>
      </p:sp>
    </p:spTree>
    <p:extLst>
      <p:ext uri="{BB962C8B-B14F-4D97-AF65-F5344CB8AC3E}">
        <p14:creationId xmlns:p14="http://schemas.microsoft.com/office/powerpoint/2010/main" val="374181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Stuff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classes in one file</a:t>
            </a:r>
          </a:p>
          <a:p>
            <a:r>
              <a:rPr lang="en-US" dirty="0"/>
              <a:t>Multiple classes in separate files</a:t>
            </a:r>
          </a:p>
          <a:p>
            <a:r>
              <a:rPr lang="en-US" dirty="0"/>
              <a:t>Automatic compilation</a:t>
            </a:r>
          </a:p>
          <a:p>
            <a:r>
              <a:rPr lang="en-US" dirty="0"/>
              <a:t>Public classes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C60A-2143-4F55-864C-25E4AF8E99FB}"/>
              </a:ext>
            </a:extLst>
          </p:cNvPr>
          <p:cNvSpPr txBox="1"/>
          <p:nvPr/>
        </p:nvSpPr>
        <p:spPr>
          <a:xfrm>
            <a:off x="76200" y="6317532"/>
            <a:ext cx="805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MultipleClasseInOneFile</a:t>
            </a:r>
            <a:r>
              <a:rPr lang="en-US" dirty="0"/>
              <a:t>, MultipleClassesInSeparateFiles.java, PublicClasses.java</a:t>
            </a:r>
          </a:p>
        </p:txBody>
      </p:sp>
    </p:spTree>
    <p:extLst>
      <p:ext uri="{BB962C8B-B14F-4D97-AF65-F5344CB8AC3E}">
        <p14:creationId xmlns:p14="http://schemas.microsoft.com/office/powerpoint/2010/main" val="379778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US" sz="3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8CCAE3-0C63-435C-941C-E317DCE8D056}"/>
              </a:ext>
            </a:extLst>
          </p:cNvPr>
          <p:cNvGrpSpPr/>
          <p:nvPr/>
        </p:nvGrpSpPr>
        <p:grpSpPr>
          <a:xfrm>
            <a:off x="2583630" y="1130619"/>
            <a:ext cx="7059242" cy="5362256"/>
            <a:chOff x="2583630" y="1130619"/>
            <a:chExt cx="7059242" cy="536225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3B408F6-98F2-46C5-BF62-8867F8F9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3630" y="1173124"/>
              <a:ext cx="7024739" cy="5319751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D81D7C-5B83-4A57-86FF-B94A96E8998B}"/>
                </a:ext>
              </a:extLst>
            </p:cNvPr>
            <p:cNvSpPr/>
            <p:nvPr/>
          </p:nvSpPr>
          <p:spPr>
            <a:xfrm>
              <a:off x="9232106" y="1130619"/>
              <a:ext cx="410766" cy="635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91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/>
              <a:t>variable or method: can be accessed inside or outside the class in which it appears. </a:t>
            </a:r>
          </a:p>
          <a:p>
            <a:pPr lvl="1"/>
            <a:r>
              <a:rPr lang="en-US" dirty="0"/>
              <a:t>class: can be accessed inside or outside the package in which it appears.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lang="en-US" dirty="0"/>
              <a:t>feature can be accessed inside the class in which it appears, inside other classes in the same package, or inside subclasses </a:t>
            </a:r>
            <a:r>
              <a:rPr lang="en-US" u="sng" dirty="0"/>
              <a:t>in any package</a:t>
            </a:r>
            <a:r>
              <a:rPr lang="en-US" dirty="0"/>
              <a:t>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endParaRPr lang="en-US" dirty="0"/>
          </a:p>
          <a:p>
            <a:pPr lvl="1"/>
            <a:r>
              <a:rPr lang="en-US" dirty="0"/>
              <a:t>feature can be accessed inside the class in which it appears, inside other classes in the same package, or inside subclasses </a:t>
            </a:r>
            <a:r>
              <a:rPr lang="en-US" u="sng" dirty="0"/>
              <a:t>in the same package</a:t>
            </a:r>
            <a:r>
              <a:rPr lang="en-US" dirty="0"/>
              <a:t>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dirty="0"/>
          </a:p>
          <a:p>
            <a:pPr lvl="1"/>
            <a:r>
              <a:rPr lang="en-US" dirty="0"/>
              <a:t>feature can be accessed inside the class in which it appears.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C2C68-25AF-0D96-7F62-1D7258A9774C}"/>
              </a:ext>
            </a:extLst>
          </p:cNvPr>
          <p:cNvSpPr txBox="1"/>
          <p:nvPr/>
        </p:nvSpPr>
        <p:spPr>
          <a:xfrm>
            <a:off x="76200" y="6317532"/>
            <a:ext cx="640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dirty="0"/>
              <a:t>See	</a:t>
            </a:r>
            <a:r>
              <a:rPr lang="en-US" dirty="0" err="1"/>
              <a:t>fooPackage</a:t>
            </a:r>
            <a:r>
              <a:rPr lang="en-US" dirty="0"/>
              <a:t>\FooClass.java, </a:t>
            </a:r>
            <a:r>
              <a:rPr lang="en-US" dirty="0" err="1"/>
              <a:t>barPackage</a:t>
            </a:r>
            <a:r>
              <a:rPr lang="en-US" dirty="0"/>
              <a:t>\BarClass.java</a:t>
            </a:r>
          </a:p>
        </p:txBody>
      </p:sp>
    </p:spTree>
    <p:extLst>
      <p:ext uri="{BB962C8B-B14F-4D97-AF65-F5344CB8AC3E}">
        <p14:creationId xmlns:p14="http://schemas.microsoft.com/office/powerpoint/2010/main" val="41978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FC0-1BE9-407F-8D15-57BB518A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</a:t>
            </a:r>
            <a:r>
              <a:rPr lang="en-US" baseline="30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5188-612C-4194-9FF6-A1B78AD2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4754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Packages are collections of importable classes</a:t>
            </a:r>
          </a:p>
          <a:p>
            <a:r>
              <a:rPr lang="en-US" b="1" dirty="0"/>
              <a:t>By default, all classes within a folder are in the same (anonymous) package</a:t>
            </a:r>
          </a:p>
          <a:p>
            <a:r>
              <a:rPr lang="en-US" dirty="0"/>
              <a:t>Classes in files containing 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foo</a:t>
            </a:r>
            <a:r>
              <a:rPr lang="en-US" dirty="0"/>
              <a:t> statement are in the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/>
              <a:t> package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java.util.*</a:t>
            </a:r>
          </a:p>
          <a:p>
            <a:r>
              <a:rPr lang="en-US" dirty="0"/>
              <a:t>A package’s classes’ folder’s path must match the package’s name</a:t>
            </a:r>
          </a:p>
          <a:p>
            <a:r>
              <a:rPr lang="en-US" dirty="0"/>
              <a:t>That folder’s parent needs to be in the CLASSPATH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–CP path Foo.java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&lt;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parent&gt;</a:t>
            </a:r>
            <a:r>
              <a:rPr lang="en-US" dirty="0"/>
              <a:t>, then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Foo.java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/>
              <a:t> environment variable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C6908-73B1-8C12-976A-D01E4555BFC7}"/>
              </a:ext>
            </a:extLst>
          </p:cNvPr>
          <p:cNvSpPr txBox="1"/>
          <p:nvPr/>
        </p:nvSpPr>
        <p:spPr>
          <a:xfrm>
            <a:off x="76200" y="6317532"/>
            <a:ext cx="886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baseline="30000" dirty="0"/>
              <a:t>1</a:t>
            </a:r>
            <a:r>
              <a:rPr lang="en-US" dirty="0"/>
              <a:t> The packages discussion is background information that WON’T be on the midterm or final.</a:t>
            </a:r>
          </a:p>
        </p:txBody>
      </p:sp>
    </p:spTree>
    <p:extLst>
      <p:ext uri="{BB962C8B-B14F-4D97-AF65-F5344CB8AC3E}">
        <p14:creationId xmlns:p14="http://schemas.microsoft.com/office/powerpoint/2010/main" val="41128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final</a:t>
            </a:r>
            <a:r>
              <a:rPr lang="en-US" dirty="0"/>
              <a:t> modifier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>
              <a:tabLst>
                <a:tab pos="27432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class:	cannot extend. </a:t>
            </a:r>
          </a:p>
          <a:p>
            <a:pPr>
              <a:tabLst>
                <a:tab pos="27432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method:	cannot override.</a:t>
            </a:r>
            <a:endParaRPr lang="en-US" sz="2400" dirty="0"/>
          </a:p>
          <a:p>
            <a:pPr>
              <a:tabLst>
                <a:tab pos="27432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variable:	cannot change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DE3BD-07F3-41C7-9030-DBAE8304D129}"/>
              </a:ext>
            </a:extLst>
          </p:cNvPr>
          <p:cNvSpPr txBox="1"/>
          <p:nvPr/>
        </p:nvSpPr>
        <p:spPr>
          <a:xfrm>
            <a:off x="76200" y="6317532"/>
            <a:ext cx="33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FinalClassesAndMethods.java</a:t>
            </a:r>
          </a:p>
        </p:txBody>
      </p:sp>
    </p:spTree>
    <p:extLst>
      <p:ext uri="{BB962C8B-B14F-4D97-AF65-F5344CB8AC3E}">
        <p14:creationId xmlns:p14="http://schemas.microsoft.com/office/powerpoint/2010/main" val="1952156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457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1_Office Theme</vt:lpstr>
      <vt:lpstr>Section 05 (week of Oct 2): Advanced Java part 4</vt:lpstr>
      <vt:lpstr>File Input And Output</vt:lpstr>
      <vt:lpstr>More Class Stuff</vt:lpstr>
      <vt:lpstr>Access Modifiers</vt:lpstr>
      <vt:lpstr>Access Modifiers</vt:lpstr>
      <vt:lpstr>Packages 1</vt:lpstr>
      <vt:lpstr>final modifier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267</cp:revision>
  <cp:lastPrinted>2019-10-17T15:51:32Z</cp:lastPrinted>
  <dcterms:created xsi:type="dcterms:W3CDTF">2018-09-11T21:34:45Z</dcterms:created>
  <dcterms:modified xsi:type="dcterms:W3CDTF">2023-10-01T18:13:54Z</dcterms:modified>
</cp:coreProperties>
</file>