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2" r:id="rId2"/>
    <p:sldId id="316" r:id="rId3"/>
    <p:sldId id="314" r:id="rId4"/>
    <p:sldId id="266" r:id="rId5"/>
    <p:sldId id="265" r:id="rId6"/>
    <p:sldId id="259" r:id="rId7"/>
    <p:sldId id="260" r:id="rId8"/>
    <p:sldId id="279" r:id="rId9"/>
    <p:sldId id="278" r:id="rId10"/>
    <p:sldId id="300" r:id="rId11"/>
    <p:sldId id="294" r:id="rId12"/>
    <p:sldId id="309" r:id="rId13"/>
    <p:sldId id="296" r:id="rId14"/>
    <p:sldId id="310" r:id="rId15"/>
    <p:sldId id="297" r:id="rId16"/>
    <p:sldId id="298" r:id="rId17"/>
    <p:sldId id="311" r:id="rId18"/>
    <p:sldId id="301" r:id="rId19"/>
    <p:sldId id="282" r:id="rId20"/>
    <p:sldId id="303" r:id="rId21"/>
    <p:sldId id="305" r:id="rId22"/>
    <p:sldId id="306" r:id="rId23"/>
    <p:sldId id="308" r:id="rId24"/>
    <p:sldId id="304" r:id="rId25"/>
    <p:sldId id="302" r:id="rId26"/>
    <p:sldId id="257" r:id="rId27"/>
    <p:sldId id="315" r:id="rId28"/>
    <p:sldId id="283" r:id="rId29"/>
  </p:sldIdLst>
  <p:sldSz cx="12192000" cy="6858000"/>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6D8642-738A-402D-A739-E5785CDB948A}">
          <p14:sldIdLst>
            <p14:sldId id="292"/>
            <p14:sldId id="316"/>
            <p14:sldId id="314"/>
            <p14:sldId id="266"/>
            <p14:sldId id="265"/>
            <p14:sldId id="259"/>
            <p14:sldId id="260"/>
            <p14:sldId id="279"/>
            <p14:sldId id="278"/>
            <p14:sldId id="300"/>
            <p14:sldId id="294"/>
            <p14:sldId id="309"/>
            <p14:sldId id="296"/>
            <p14:sldId id="310"/>
            <p14:sldId id="297"/>
            <p14:sldId id="298"/>
            <p14:sldId id="311"/>
            <p14:sldId id="301"/>
            <p14:sldId id="282"/>
            <p14:sldId id="303"/>
            <p14:sldId id="305"/>
            <p14:sldId id="306"/>
            <p14:sldId id="308"/>
            <p14:sldId id="304"/>
            <p14:sldId id="302"/>
            <p14:sldId id="257"/>
            <p14:sldId id="315"/>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67" autoAdjust="0"/>
    <p:restoredTop sz="93474" autoAdjust="0"/>
  </p:normalViewPr>
  <p:slideViewPr>
    <p:cSldViewPr snapToGrid="0">
      <p:cViewPr varScale="1">
        <p:scale>
          <a:sx n="59" d="100"/>
          <a:sy n="59" d="100"/>
        </p:scale>
        <p:origin x="1098" y="3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1947" y="-4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2725" cy="350838"/>
          </a:xfrm>
          <a:prstGeom prst="rect">
            <a:avLst/>
          </a:prstGeom>
        </p:spPr>
        <p:txBody>
          <a:bodyPr vert="horz" lIns="91437" tIns="45719" rIns="91437" bIns="45719" rtlCol="0"/>
          <a:lstStyle>
            <a:lvl1pPr algn="l">
              <a:defRPr sz="1200"/>
            </a:lvl1pPr>
          </a:lstStyle>
          <a:p>
            <a:endParaRPr lang="en-US"/>
          </a:p>
        </p:txBody>
      </p:sp>
      <p:sp>
        <p:nvSpPr>
          <p:cNvPr id="3" name="Date Placeholder 2"/>
          <p:cNvSpPr>
            <a:spLocks noGrp="1"/>
          </p:cNvSpPr>
          <p:nvPr>
            <p:ph type="dt" idx="1"/>
          </p:nvPr>
        </p:nvSpPr>
        <p:spPr>
          <a:xfrm>
            <a:off x="5259389" y="0"/>
            <a:ext cx="4022725" cy="350838"/>
          </a:xfrm>
          <a:prstGeom prst="rect">
            <a:avLst/>
          </a:prstGeom>
        </p:spPr>
        <p:txBody>
          <a:bodyPr vert="horz" lIns="91437" tIns="45719" rIns="91437" bIns="45719" rtlCol="0"/>
          <a:lstStyle>
            <a:lvl1pPr algn="r">
              <a:defRPr sz="1200"/>
            </a:lvl1pPr>
          </a:lstStyle>
          <a:p>
            <a:fld id="{6B027DC5-2E96-4922-B41C-6EF545FBF782}" type="datetimeFigureOut">
              <a:rPr lang="en-US" smtClean="0"/>
              <a:t>11/27/2023</a:t>
            </a:fld>
            <a:endParaRPr lang="en-US"/>
          </a:p>
        </p:txBody>
      </p:sp>
      <p:sp>
        <p:nvSpPr>
          <p:cNvPr id="4" name="Slide Image Placeholder 3"/>
          <p:cNvSpPr>
            <a:spLocks noGrp="1" noRot="1" noChangeAspect="1"/>
          </p:cNvSpPr>
          <p:nvPr>
            <p:ph type="sldImg" idx="2"/>
          </p:nvPr>
        </p:nvSpPr>
        <p:spPr>
          <a:xfrm>
            <a:off x="2546350" y="873125"/>
            <a:ext cx="4191000" cy="2357438"/>
          </a:xfrm>
          <a:prstGeom prst="rect">
            <a:avLst/>
          </a:prstGeom>
          <a:noFill/>
          <a:ln w="12700">
            <a:solidFill>
              <a:prstClr val="black"/>
            </a:solidFill>
          </a:ln>
        </p:spPr>
        <p:txBody>
          <a:bodyPr vert="horz" lIns="91437" tIns="45719" rIns="91437" bIns="45719" rtlCol="0" anchor="ctr"/>
          <a:lstStyle/>
          <a:p>
            <a:endParaRPr lang="en-US"/>
          </a:p>
        </p:txBody>
      </p:sp>
      <p:sp>
        <p:nvSpPr>
          <p:cNvPr id="5" name="Notes Placeholder 4"/>
          <p:cNvSpPr>
            <a:spLocks noGrp="1"/>
          </p:cNvSpPr>
          <p:nvPr>
            <p:ph type="body" sz="quarter" idx="3"/>
          </p:nvPr>
        </p:nvSpPr>
        <p:spPr>
          <a:xfrm>
            <a:off x="928689" y="3362325"/>
            <a:ext cx="7426325" cy="2749550"/>
          </a:xfrm>
          <a:prstGeom prst="rect">
            <a:avLst/>
          </a:prstGeom>
        </p:spPr>
        <p:txBody>
          <a:bodyPr vert="horz" lIns="91437" tIns="45719" rIns="91437" bIns="457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634164"/>
            <a:ext cx="4022725" cy="350837"/>
          </a:xfrm>
          <a:prstGeom prst="rect">
            <a:avLst/>
          </a:prstGeom>
        </p:spPr>
        <p:txBody>
          <a:bodyPr vert="horz" lIns="91437" tIns="45719" rIns="91437" bIns="45719" rtlCol="0" anchor="b"/>
          <a:lstStyle>
            <a:lvl1pPr algn="l">
              <a:defRPr sz="1200"/>
            </a:lvl1pPr>
          </a:lstStyle>
          <a:p>
            <a:endParaRPr lang="en-US"/>
          </a:p>
        </p:txBody>
      </p:sp>
      <p:sp>
        <p:nvSpPr>
          <p:cNvPr id="7" name="Slide Number Placeholder 6"/>
          <p:cNvSpPr>
            <a:spLocks noGrp="1"/>
          </p:cNvSpPr>
          <p:nvPr>
            <p:ph type="sldNum" sz="quarter" idx="5"/>
          </p:nvPr>
        </p:nvSpPr>
        <p:spPr>
          <a:xfrm>
            <a:off x="5259389" y="6634164"/>
            <a:ext cx="4022725" cy="350837"/>
          </a:xfrm>
          <a:prstGeom prst="rect">
            <a:avLst/>
          </a:prstGeom>
        </p:spPr>
        <p:txBody>
          <a:bodyPr vert="horz" lIns="91437" tIns="45719" rIns="91437" bIns="45719" rtlCol="0" anchor="b"/>
          <a:lstStyle>
            <a:lvl1pPr algn="r">
              <a:defRPr sz="1200"/>
            </a:lvl1pPr>
          </a:lstStyle>
          <a:p>
            <a:fld id="{72A6B705-CD4D-4C26-B3C0-6345942A238D}" type="slidenum">
              <a:rPr lang="en-US" smtClean="0"/>
              <a:t>‹#›</a:t>
            </a:fld>
            <a:endParaRPr lang="en-US"/>
          </a:p>
        </p:txBody>
      </p:sp>
    </p:spTree>
    <p:extLst>
      <p:ext uri="{BB962C8B-B14F-4D97-AF65-F5344CB8AC3E}">
        <p14:creationId xmlns:p14="http://schemas.microsoft.com/office/powerpoint/2010/main" val="3335332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A6B705-CD4D-4C26-B3C0-6345942A238D}" type="slidenum">
              <a:rPr lang="en-US" smtClean="0"/>
              <a:t>3</a:t>
            </a:fld>
            <a:endParaRPr lang="en-US"/>
          </a:p>
        </p:txBody>
      </p:sp>
    </p:spTree>
    <p:extLst>
      <p:ext uri="{BB962C8B-B14F-4D97-AF65-F5344CB8AC3E}">
        <p14:creationId xmlns:p14="http://schemas.microsoft.com/office/powerpoint/2010/main" val="1905346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12</a:t>
            </a:fld>
            <a:endParaRPr lang="en-US"/>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pPr marL="223494" indent="-223494">
              <a:buFont typeface="+mj-lt"/>
              <a:buAutoNum type="arabicPeriod"/>
            </a:pPr>
            <a:r>
              <a:rPr lang="en-US" dirty="0"/>
              <a:t>Assign to </a:t>
            </a:r>
            <a:r>
              <a:rPr lang="en-US" dirty="0" err="1"/>
              <a:t>myList.head</a:t>
            </a:r>
            <a:r>
              <a:rPr lang="en-US" dirty="0"/>
              <a:t> the value of the variable node1 because node1 is the first node (the head node) in the list.</a:t>
            </a:r>
          </a:p>
        </p:txBody>
      </p:sp>
    </p:spTree>
    <p:extLst>
      <p:ext uri="{BB962C8B-B14F-4D97-AF65-F5344CB8AC3E}">
        <p14:creationId xmlns:p14="http://schemas.microsoft.com/office/powerpoint/2010/main" val="621295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13</a:t>
            </a:fld>
            <a:endParaRPr lang="en-US"/>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pPr marL="223494" indent="-223494">
              <a:buFont typeface="+mj-lt"/>
              <a:buAutoNum type="arabicPeriod"/>
            </a:pPr>
            <a:r>
              <a:rPr lang="en-US" dirty="0"/>
              <a:t>Assign to </a:t>
            </a:r>
            <a:r>
              <a:rPr lang="en-US" dirty="0" err="1"/>
              <a:t>myList.head</a:t>
            </a:r>
            <a:r>
              <a:rPr lang="en-US" dirty="0"/>
              <a:t> the value of the variable node1 because node1 is the first node (the head node) in the list.</a:t>
            </a:r>
          </a:p>
        </p:txBody>
      </p:sp>
    </p:spTree>
    <p:extLst>
      <p:ext uri="{BB962C8B-B14F-4D97-AF65-F5344CB8AC3E}">
        <p14:creationId xmlns:p14="http://schemas.microsoft.com/office/powerpoint/2010/main" val="293206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14</a:t>
            </a:fld>
            <a:endParaRPr lang="en-US"/>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pPr marL="223494" indent="-223494">
              <a:buFont typeface="+mj-lt"/>
              <a:buAutoNum type="arabicPeriod"/>
            </a:pPr>
            <a:r>
              <a:rPr lang="en-US" dirty="0"/>
              <a:t>Assign to </a:t>
            </a:r>
            <a:r>
              <a:rPr lang="en-US" dirty="0" err="1"/>
              <a:t>myList.head</a:t>
            </a:r>
            <a:r>
              <a:rPr lang="en-US" dirty="0"/>
              <a:t> the value of the variable node1 because node1 is the first node (the head node) in the list.</a:t>
            </a:r>
          </a:p>
        </p:txBody>
      </p:sp>
    </p:spTree>
    <p:extLst>
      <p:ext uri="{BB962C8B-B14F-4D97-AF65-F5344CB8AC3E}">
        <p14:creationId xmlns:p14="http://schemas.microsoft.com/office/powerpoint/2010/main" val="3700460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15</a:t>
            </a:fld>
            <a:endParaRPr lang="en-US"/>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pPr marL="223494" indent="-223494">
              <a:buFont typeface="+mj-lt"/>
              <a:buAutoNum type="arabicPeriod"/>
            </a:pPr>
            <a:r>
              <a:rPr lang="en-US" dirty="0"/>
              <a:t>Assign to </a:t>
            </a:r>
            <a:r>
              <a:rPr lang="en-US" dirty="0" err="1"/>
              <a:t>myList.head</a:t>
            </a:r>
            <a:r>
              <a:rPr lang="en-US" dirty="0"/>
              <a:t> the value of the variable node1 because node1 is the first node (the head node) in the list.</a:t>
            </a:r>
          </a:p>
        </p:txBody>
      </p:sp>
    </p:spTree>
    <p:extLst>
      <p:ext uri="{BB962C8B-B14F-4D97-AF65-F5344CB8AC3E}">
        <p14:creationId xmlns:p14="http://schemas.microsoft.com/office/powerpoint/2010/main" val="974826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16</a:t>
            </a:fld>
            <a:endParaRPr lang="en-US"/>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pPr marL="223494" indent="-223494">
              <a:buFont typeface="+mj-lt"/>
              <a:buAutoNum type="arabicPeriod"/>
            </a:pPr>
            <a:r>
              <a:rPr lang="en-US" dirty="0"/>
              <a:t>Assign to </a:t>
            </a:r>
            <a:r>
              <a:rPr lang="en-US" dirty="0" err="1"/>
              <a:t>myList.head</a:t>
            </a:r>
            <a:r>
              <a:rPr lang="en-US" dirty="0"/>
              <a:t> the value of the variable node1 because node1 is the first node (the head node) in the list.</a:t>
            </a:r>
          </a:p>
        </p:txBody>
      </p:sp>
    </p:spTree>
    <p:extLst>
      <p:ext uri="{BB962C8B-B14F-4D97-AF65-F5344CB8AC3E}">
        <p14:creationId xmlns:p14="http://schemas.microsoft.com/office/powerpoint/2010/main" val="353377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17</a:t>
            </a:fld>
            <a:endParaRPr lang="en-US"/>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pPr marL="223494" indent="-223494">
              <a:buFont typeface="+mj-lt"/>
              <a:buAutoNum type="arabicPeriod"/>
            </a:pPr>
            <a:r>
              <a:rPr lang="en-US" dirty="0"/>
              <a:t>Assign to </a:t>
            </a:r>
            <a:r>
              <a:rPr lang="en-US" dirty="0" err="1"/>
              <a:t>myList.head</a:t>
            </a:r>
            <a:r>
              <a:rPr lang="en-US" dirty="0"/>
              <a:t> the value of the variable node1 because node1 is the first node (the head node) in the list.</a:t>
            </a:r>
          </a:p>
        </p:txBody>
      </p:sp>
    </p:spTree>
    <p:extLst>
      <p:ext uri="{BB962C8B-B14F-4D97-AF65-F5344CB8AC3E}">
        <p14:creationId xmlns:p14="http://schemas.microsoft.com/office/powerpoint/2010/main" val="2218589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defTabSz="879378">
              <a:defRPr/>
            </a:pPr>
            <a:fld id="{C26C9598-0BB0-4FEF-A6BC-B76C5282A2C4}" type="slidenum">
              <a:rPr lang="en-US">
                <a:solidFill>
                  <a:prstClr val="black"/>
                </a:solidFill>
                <a:latin typeface="Calibri" panose="020F0502020204030204"/>
              </a:rPr>
              <a:pPr defTabSz="879378">
                <a:defRPr/>
              </a:pPr>
              <a:t>18</a:t>
            </a:fld>
            <a:endParaRPr lang="en-US">
              <a:solidFill>
                <a:prstClr val="black"/>
              </a:solidFill>
              <a:latin typeface="Calibri" panose="020F0502020204030204"/>
            </a:endParaRPr>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defTabSz="879378">
              <a:buFont typeface="+mj-lt"/>
              <a:buAutoNum type="arabicPeriod"/>
              <a:defRPr/>
            </a:pPr>
            <a:r>
              <a:rPr lang="en-US" dirty="0">
                <a:solidFill>
                  <a:prstClr val="black"/>
                </a:solidFill>
                <a:latin typeface="Calibri" panose="020F0502020204030204"/>
              </a:rPr>
              <a:t>Create a String variable called name1 and assign the </a:t>
            </a:r>
            <a:r>
              <a:rPr lang="en-US">
                <a:solidFill>
                  <a:prstClr val="black"/>
                </a:solidFill>
                <a:latin typeface="Calibri" panose="020F0502020204030204"/>
              </a:rPr>
              <a:t>value “David”.</a:t>
            </a:r>
            <a:br>
              <a:rPr lang="en-US" dirty="0">
                <a:solidFill>
                  <a:prstClr val="black"/>
                </a:solidFill>
                <a:latin typeface="Calibri" panose="020F0502020204030204"/>
              </a:rPr>
            </a:br>
            <a:r>
              <a:rPr lang="en-US" dirty="0">
                <a:solidFill>
                  <a:prstClr val="black"/>
                </a:solidFill>
                <a:latin typeface="Calibri" panose="020F0502020204030204"/>
              </a:rPr>
              <a:t>Draw its blob</a:t>
            </a:r>
          </a:p>
          <a:p>
            <a:pPr marL="223494" indent="-223494" defTabSz="879378">
              <a:buFont typeface="+mj-lt"/>
              <a:buAutoNum type="arabicPeriod"/>
              <a:defRPr/>
            </a:pPr>
            <a:r>
              <a:rPr lang="en-US" dirty="0">
                <a:solidFill>
                  <a:prstClr val="black"/>
                </a:solidFill>
                <a:latin typeface="Calibri" panose="020F0502020204030204"/>
              </a:rPr>
              <a:t>Create a String variable called name2, assign the </a:t>
            </a:r>
            <a:r>
              <a:rPr lang="en-US">
                <a:solidFill>
                  <a:prstClr val="black"/>
                </a:solidFill>
                <a:latin typeface="Calibri" panose="020F0502020204030204"/>
              </a:rPr>
              <a:t>value “Janice”, </a:t>
            </a:r>
            <a:r>
              <a:rPr lang="en-US" dirty="0">
                <a:solidFill>
                  <a:prstClr val="black"/>
                </a:solidFill>
                <a:latin typeface="Calibri" panose="020F0502020204030204"/>
              </a:rPr>
              <a:t>draw its blob.</a:t>
            </a:r>
          </a:p>
          <a:p>
            <a:pPr marL="223494" indent="-223494" defTabSz="879378">
              <a:buFont typeface="+mj-lt"/>
              <a:buAutoNum type="arabicPeriod"/>
              <a:defRPr/>
            </a:pPr>
            <a:r>
              <a:rPr lang="en-US" dirty="0">
                <a:solidFill>
                  <a:prstClr val="black"/>
                </a:solidFill>
                <a:latin typeface="Calibri" panose="020F0502020204030204"/>
              </a:rPr>
              <a:t>Create a Person class with two instance variables: name and age.</a:t>
            </a:r>
          </a:p>
          <a:p>
            <a:pPr marL="223494" indent="-223494" defTabSz="879378">
              <a:buFont typeface="+mj-lt"/>
              <a:buAutoNum type="arabicPeriod"/>
              <a:defRPr/>
            </a:pPr>
            <a:r>
              <a:rPr lang="en-US" dirty="0">
                <a:solidFill>
                  <a:prstClr val="black"/>
                </a:solidFill>
                <a:latin typeface="Calibri" panose="020F0502020204030204"/>
              </a:rPr>
              <a:t>Create an instance of the Person class named person1, from name1.</a:t>
            </a:r>
            <a:br>
              <a:rPr lang="en-US" dirty="0">
                <a:solidFill>
                  <a:prstClr val="black"/>
                </a:solidFill>
                <a:latin typeface="Calibri" panose="020F0502020204030204"/>
              </a:rPr>
            </a:br>
            <a:r>
              <a:rPr lang="en-US" dirty="0">
                <a:solidFill>
                  <a:prstClr val="black"/>
                </a:solidFill>
                <a:latin typeface="Calibri" panose="020F0502020204030204"/>
              </a:rPr>
              <a:t>Draw its blob.</a:t>
            </a:r>
          </a:p>
          <a:p>
            <a:pPr marL="223494" indent="-223494" defTabSz="879378">
              <a:buFont typeface="+mj-lt"/>
              <a:buAutoNum type="arabicPeriod"/>
              <a:defRPr/>
            </a:pPr>
            <a:r>
              <a:rPr lang="en-US" dirty="0">
                <a:solidFill>
                  <a:prstClr val="black"/>
                </a:solidFill>
                <a:latin typeface="Calibri" panose="020F0502020204030204"/>
              </a:rPr>
              <a:t>Create a Person instance called person2 from name2, draw its blob.</a:t>
            </a:r>
          </a:p>
          <a:p>
            <a:pPr marL="223494" indent="-223494" defTabSz="879378">
              <a:buFont typeface="+mj-lt"/>
              <a:buAutoNum type="arabicPeriod"/>
              <a:defRPr/>
            </a:pPr>
            <a:r>
              <a:rPr lang="en-US" dirty="0">
                <a:solidFill>
                  <a:prstClr val="black"/>
                </a:solidFill>
                <a:latin typeface="Calibri" panose="020F0502020204030204"/>
              </a:rPr>
              <a:t>Create a Node class with two instance variables: item (a person) and link. </a:t>
            </a:r>
          </a:p>
          <a:p>
            <a:pPr marL="223494" indent="-223494" defTabSz="879378">
              <a:buFont typeface="+mj-lt"/>
              <a:buAutoNum type="arabicPeriod"/>
              <a:defRPr/>
            </a:pPr>
            <a:r>
              <a:rPr lang="en-US" dirty="0">
                <a:solidFill>
                  <a:prstClr val="black"/>
                </a:solidFill>
                <a:latin typeface="Calibri" panose="020F0502020204030204"/>
              </a:rPr>
              <a:t>Create an instance of the Node class named node1, from person1.</a:t>
            </a:r>
            <a:br>
              <a:rPr lang="en-US" dirty="0">
                <a:solidFill>
                  <a:prstClr val="black"/>
                </a:solidFill>
                <a:latin typeface="Calibri" panose="020F0502020204030204"/>
              </a:rPr>
            </a:br>
            <a:r>
              <a:rPr lang="en-US" dirty="0">
                <a:solidFill>
                  <a:prstClr val="black"/>
                </a:solidFill>
                <a:latin typeface="Calibri" panose="020F0502020204030204"/>
              </a:rPr>
              <a:t>Draw its blob.</a:t>
            </a:r>
          </a:p>
          <a:p>
            <a:pPr marL="223494" indent="-223494" defTabSz="879378">
              <a:buFont typeface="+mj-lt"/>
              <a:buAutoNum type="arabicPeriod"/>
              <a:defRPr/>
            </a:pPr>
            <a:r>
              <a:rPr lang="en-US" dirty="0">
                <a:solidFill>
                  <a:prstClr val="black"/>
                </a:solidFill>
                <a:latin typeface="Calibri" panose="020F0502020204030204"/>
              </a:rPr>
              <a:t>Create an instance of the Node class named node2, from person2.</a:t>
            </a:r>
            <a:br>
              <a:rPr lang="en-US" dirty="0">
                <a:solidFill>
                  <a:prstClr val="black"/>
                </a:solidFill>
                <a:latin typeface="Calibri" panose="020F0502020204030204"/>
              </a:rPr>
            </a:br>
            <a:r>
              <a:rPr lang="en-US" dirty="0">
                <a:solidFill>
                  <a:prstClr val="black"/>
                </a:solidFill>
                <a:latin typeface="Calibri" panose="020F0502020204030204"/>
              </a:rPr>
              <a:t>Draw its blob.</a:t>
            </a:r>
          </a:p>
          <a:p>
            <a:pPr marL="223494" indent="-223494" defTabSz="879378">
              <a:buFont typeface="+mj-lt"/>
              <a:buAutoNum type="arabicPeriod"/>
              <a:defRPr/>
            </a:pPr>
            <a:r>
              <a:rPr lang="en-US" dirty="0">
                <a:solidFill>
                  <a:prstClr val="black"/>
                </a:solidFill>
                <a:latin typeface="Calibri" panose="020F0502020204030204"/>
              </a:rPr>
              <a:t>Assign to node1.link the value of the variable node2. I.e., the value of node1.link is the address of node2’s blob. The data type of node2’s blob is Node. Therefore the data type of node1.link is Node.</a:t>
            </a:r>
          </a:p>
          <a:p>
            <a:pPr marL="223494" indent="-223494" defTabSz="879378">
              <a:buFont typeface="+mj-lt"/>
              <a:buAutoNum type="arabicPeriod"/>
              <a:defRPr/>
            </a:pPr>
            <a:r>
              <a:rPr lang="en-US" dirty="0">
                <a:solidFill>
                  <a:prstClr val="black"/>
                </a:solidFill>
                <a:latin typeface="Calibri" panose="020F0502020204030204"/>
              </a:rPr>
              <a:t>Assign to node2.link the value null, to indicate that it is the end of the chain of Node objects. I.e., there is no node that comes after it.</a:t>
            </a:r>
          </a:p>
          <a:p>
            <a:pPr marL="223494" indent="-223494" defTabSz="879378">
              <a:buFont typeface="+mj-lt"/>
              <a:buAutoNum type="arabicPeriod"/>
              <a:defRPr/>
            </a:pPr>
            <a:r>
              <a:rPr lang="en-US" dirty="0">
                <a:solidFill>
                  <a:prstClr val="black"/>
                </a:solidFill>
                <a:latin typeface="Calibri" panose="020F0502020204030204"/>
              </a:rPr>
              <a:t>Create a List class with one instance variable: a pointer to the head of the list.</a:t>
            </a:r>
          </a:p>
          <a:p>
            <a:pPr marL="223494" indent="-223494" defTabSz="879378">
              <a:buFont typeface="+mj-lt"/>
              <a:buAutoNum type="arabicPeriod"/>
              <a:defRPr/>
            </a:pPr>
            <a:r>
              <a:rPr lang="en-US" dirty="0">
                <a:solidFill>
                  <a:prstClr val="black"/>
                </a:solidFill>
                <a:latin typeface="Calibri" panose="020F0502020204030204"/>
              </a:rPr>
              <a:t>Create an instance of the List class named </a:t>
            </a:r>
            <a:r>
              <a:rPr lang="en-US" dirty="0" err="1">
                <a:solidFill>
                  <a:prstClr val="black"/>
                </a:solidFill>
                <a:latin typeface="Calibri" panose="020F0502020204030204"/>
              </a:rPr>
              <a:t>myList</a:t>
            </a:r>
            <a:r>
              <a:rPr lang="en-US" dirty="0">
                <a:solidFill>
                  <a:prstClr val="black"/>
                </a:solidFill>
                <a:latin typeface="Calibri" panose="020F0502020204030204"/>
              </a:rPr>
              <a:t>.</a:t>
            </a:r>
            <a:br>
              <a:rPr lang="en-US" dirty="0">
                <a:solidFill>
                  <a:prstClr val="black"/>
                </a:solidFill>
                <a:latin typeface="Calibri" panose="020F0502020204030204"/>
              </a:rPr>
            </a:br>
            <a:r>
              <a:rPr lang="en-US" dirty="0">
                <a:solidFill>
                  <a:prstClr val="black"/>
                </a:solidFill>
                <a:latin typeface="Calibri" panose="020F0502020204030204"/>
              </a:rPr>
              <a:t>Draw its blob.</a:t>
            </a:r>
          </a:p>
          <a:p>
            <a:pPr marL="223494" indent="-223494" defTabSz="879378">
              <a:buFont typeface="+mj-lt"/>
              <a:buAutoNum type="arabicPeriod"/>
              <a:defRPr/>
            </a:pPr>
            <a:r>
              <a:rPr lang="en-US" dirty="0">
                <a:solidFill>
                  <a:prstClr val="black"/>
                </a:solidFill>
                <a:latin typeface="Calibri" panose="020F0502020204030204"/>
              </a:rPr>
              <a:t>Assign to </a:t>
            </a:r>
            <a:r>
              <a:rPr lang="en-US" dirty="0" err="1">
                <a:solidFill>
                  <a:prstClr val="black"/>
                </a:solidFill>
                <a:latin typeface="Calibri" panose="020F0502020204030204"/>
              </a:rPr>
              <a:t>myList.head</a:t>
            </a:r>
            <a:r>
              <a:rPr lang="en-US" dirty="0">
                <a:solidFill>
                  <a:prstClr val="black"/>
                </a:solidFill>
                <a:latin typeface="Calibri" panose="020F0502020204030204"/>
              </a:rPr>
              <a:t> the value of the variable node1 because node1 is the first node (the head node) in the list.</a:t>
            </a:r>
          </a:p>
        </p:txBody>
      </p:sp>
    </p:spTree>
    <p:extLst>
      <p:ext uri="{BB962C8B-B14F-4D97-AF65-F5344CB8AC3E}">
        <p14:creationId xmlns:p14="http://schemas.microsoft.com/office/powerpoint/2010/main" val="3740718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A6B705-CD4D-4C26-B3C0-6345942A238D}" type="slidenum">
              <a:rPr lang="en-US" smtClean="0"/>
              <a:t>19</a:t>
            </a:fld>
            <a:endParaRPr lang="en-US"/>
          </a:p>
        </p:txBody>
      </p:sp>
    </p:spTree>
    <p:extLst>
      <p:ext uri="{BB962C8B-B14F-4D97-AF65-F5344CB8AC3E}">
        <p14:creationId xmlns:p14="http://schemas.microsoft.com/office/powerpoint/2010/main" val="375998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A6B705-CD4D-4C26-B3C0-6345942A238D}" type="slidenum">
              <a:rPr lang="en-US" smtClean="0"/>
              <a:t>20</a:t>
            </a:fld>
            <a:endParaRPr lang="en-US"/>
          </a:p>
        </p:txBody>
      </p:sp>
    </p:spTree>
    <p:extLst>
      <p:ext uri="{BB962C8B-B14F-4D97-AF65-F5344CB8AC3E}">
        <p14:creationId xmlns:p14="http://schemas.microsoft.com/office/powerpoint/2010/main" val="281212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A6B705-CD4D-4C26-B3C0-6345942A238D}" type="slidenum">
              <a:rPr lang="en-US" smtClean="0"/>
              <a:t>21</a:t>
            </a:fld>
            <a:endParaRPr lang="en-US"/>
          </a:p>
        </p:txBody>
      </p:sp>
    </p:spTree>
    <p:extLst>
      <p:ext uri="{BB962C8B-B14F-4D97-AF65-F5344CB8AC3E}">
        <p14:creationId xmlns:p14="http://schemas.microsoft.com/office/powerpoint/2010/main" val="118063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br>
              <a:rPr lang="en-US" dirty="0"/>
            </a:br>
            <a:endParaRPr lang="en-US" dirty="0"/>
          </a:p>
        </p:txBody>
      </p:sp>
      <p:sp>
        <p:nvSpPr>
          <p:cNvPr id="4" name="Slide Number Placeholder 3"/>
          <p:cNvSpPr>
            <a:spLocks noGrp="1"/>
          </p:cNvSpPr>
          <p:nvPr>
            <p:ph type="sldNum" sz="quarter" idx="10"/>
          </p:nvPr>
        </p:nvSpPr>
        <p:spPr/>
        <p:txBody>
          <a:bodyPr/>
          <a:lstStyle/>
          <a:p>
            <a:fld id="{C26C9598-0BB0-4FEF-A6BC-B76C5282A2C4}" type="slidenum">
              <a:rPr lang="en-US" smtClean="0"/>
              <a:t>4</a:t>
            </a:fld>
            <a:endParaRPr lang="en-US"/>
          </a:p>
        </p:txBody>
      </p:sp>
    </p:spTree>
    <p:extLst>
      <p:ext uri="{BB962C8B-B14F-4D97-AF65-F5344CB8AC3E}">
        <p14:creationId xmlns:p14="http://schemas.microsoft.com/office/powerpoint/2010/main" val="3665502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A6B705-CD4D-4C26-B3C0-6345942A238D}" type="slidenum">
              <a:rPr lang="en-US" smtClean="0"/>
              <a:t>22</a:t>
            </a:fld>
            <a:endParaRPr lang="en-US"/>
          </a:p>
        </p:txBody>
      </p:sp>
    </p:spTree>
    <p:extLst>
      <p:ext uri="{BB962C8B-B14F-4D97-AF65-F5344CB8AC3E}">
        <p14:creationId xmlns:p14="http://schemas.microsoft.com/office/powerpoint/2010/main" val="3204862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A6B705-CD4D-4C26-B3C0-6345942A238D}" type="slidenum">
              <a:rPr lang="en-US" smtClean="0"/>
              <a:t>23</a:t>
            </a:fld>
            <a:endParaRPr lang="en-US"/>
          </a:p>
        </p:txBody>
      </p:sp>
    </p:spTree>
    <p:extLst>
      <p:ext uri="{BB962C8B-B14F-4D97-AF65-F5344CB8AC3E}">
        <p14:creationId xmlns:p14="http://schemas.microsoft.com/office/powerpoint/2010/main" val="1197244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A6B705-CD4D-4C26-B3C0-6345942A238D}" type="slidenum">
              <a:rPr lang="en-US" smtClean="0"/>
              <a:t>24</a:t>
            </a:fld>
            <a:endParaRPr lang="en-US"/>
          </a:p>
        </p:txBody>
      </p:sp>
    </p:spTree>
    <p:extLst>
      <p:ext uri="{BB962C8B-B14F-4D97-AF65-F5344CB8AC3E}">
        <p14:creationId xmlns:p14="http://schemas.microsoft.com/office/powerpoint/2010/main" val="392469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5</a:t>
            </a:fld>
            <a:endParaRPr lang="en-US"/>
          </a:p>
        </p:txBody>
      </p:sp>
      <p:sp>
        <p:nvSpPr>
          <p:cNvPr id="5" name="Notes Placeholder 2">
            <a:extLst>
              <a:ext uri="{FF2B5EF4-FFF2-40B4-BE49-F238E27FC236}">
                <a16:creationId xmlns:a16="http://schemas.microsoft.com/office/drawing/2014/main" id="{EB9B7E8C-3476-4402-8D77-A6388C3060D2}"/>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endParaRPr lang="en-US" dirty="0"/>
          </a:p>
        </p:txBody>
      </p:sp>
    </p:spTree>
    <p:extLst>
      <p:ext uri="{BB962C8B-B14F-4D97-AF65-F5344CB8AC3E}">
        <p14:creationId xmlns:p14="http://schemas.microsoft.com/office/powerpoint/2010/main" val="306370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6</a:t>
            </a:fld>
            <a:endParaRPr lang="en-US"/>
          </a:p>
        </p:txBody>
      </p:sp>
      <p:sp>
        <p:nvSpPr>
          <p:cNvPr id="5" name="Notes Placeholder 2">
            <a:extLst>
              <a:ext uri="{FF2B5EF4-FFF2-40B4-BE49-F238E27FC236}">
                <a16:creationId xmlns:a16="http://schemas.microsoft.com/office/drawing/2014/main" id="{E44B6E3C-FA8E-441C-83A8-62F18E632F04}"/>
              </a:ext>
            </a:extLst>
          </p:cNvPr>
          <p:cNvSpPr txBox="1">
            <a:spLocks noGrp="1"/>
          </p:cNvSpPr>
          <p:nvPr>
            <p:ph type="body" idx="1"/>
          </p:nvPr>
        </p:nvSpPr>
        <p:spPr>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p:txBody>
      </p:sp>
    </p:spTree>
    <p:extLst>
      <p:ext uri="{BB962C8B-B14F-4D97-AF65-F5344CB8AC3E}">
        <p14:creationId xmlns:p14="http://schemas.microsoft.com/office/powerpoint/2010/main" val="256316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7</a:t>
            </a:fld>
            <a:endParaRPr lang="en-US"/>
          </a:p>
        </p:txBody>
      </p:sp>
      <p:sp>
        <p:nvSpPr>
          <p:cNvPr id="5" name="Notes Placeholder 2">
            <a:extLst>
              <a:ext uri="{FF2B5EF4-FFF2-40B4-BE49-F238E27FC236}">
                <a16:creationId xmlns:a16="http://schemas.microsoft.com/office/drawing/2014/main" id="{2334A89A-52C6-4BBA-9584-FB620777C7C4}"/>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a:t>
            </a:r>
            <a:r>
              <a:rPr lang="en-US" dirty="0" err="1"/>
              <a:t>Node.link</a:t>
            </a:r>
            <a:r>
              <a:rPr lang="en-US" dirty="0"/>
              <a:t> is Node.</a:t>
            </a:r>
          </a:p>
        </p:txBody>
      </p:sp>
    </p:spTree>
    <p:extLst>
      <p:ext uri="{BB962C8B-B14F-4D97-AF65-F5344CB8AC3E}">
        <p14:creationId xmlns:p14="http://schemas.microsoft.com/office/powerpoint/2010/main" val="120388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8</a:t>
            </a:fld>
            <a:endParaRPr lang="en-US"/>
          </a:p>
        </p:txBody>
      </p:sp>
      <p:sp>
        <p:nvSpPr>
          <p:cNvPr id="5" name="Notes Placeholder 2">
            <a:extLst>
              <a:ext uri="{FF2B5EF4-FFF2-40B4-BE49-F238E27FC236}">
                <a16:creationId xmlns:a16="http://schemas.microsoft.com/office/drawing/2014/main" id="{F3406F24-1F81-435B-B83F-311ACED689DB}"/>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endParaRPr lang="en-US" dirty="0"/>
          </a:p>
        </p:txBody>
      </p:sp>
    </p:spTree>
    <p:extLst>
      <p:ext uri="{BB962C8B-B14F-4D97-AF65-F5344CB8AC3E}">
        <p14:creationId xmlns:p14="http://schemas.microsoft.com/office/powerpoint/2010/main" val="179061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9</a:t>
            </a:fld>
            <a:endParaRPr lang="en-US"/>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pPr marL="223494" indent="-223494">
              <a:buFont typeface="+mj-lt"/>
              <a:buAutoNum type="arabicPeriod"/>
            </a:pPr>
            <a:r>
              <a:rPr lang="en-US" dirty="0"/>
              <a:t>Assign to </a:t>
            </a:r>
            <a:r>
              <a:rPr lang="en-US" dirty="0" err="1"/>
              <a:t>myList.head</a:t>
            </a:r>
            <a:r>
              <a:rPr lang="en-US" dirty="0"/>
              <a:t> the value of the variable node1 because node1 is the first node (the head node) in the list.</a:t>
            </a:r>
          </a:p>
        </p:txBody>
      </p:sp>
    </p:spTree>
    <p:extLst>
      <p:ext uri="{BB962C8B-B14F-4D97-AF65-F5344CB8AC3E}">
        <p14:creationId xmlns:p14="http://schemas.microsoft.com/office/powerpoint/2010/main" val="2377955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10</a:t>
            </a:fld>
            <a:endParaRPr lang="en-US"/>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pPr marL="223494" indent="-223494">
              <a:buFont typeface="+mj-lt"/>
              <a:buAutoNum type="arabicPeriod"/>
            </a:pPr>
            <a:r>
              <a:rPr lang="en-US" dirty="0"/>
              <a:t>Assign to </a:t>
            </a:r>
            <a:r>
              <a:rPr lang="en-US" dirty="0" err="1"/>
              <a:t>myList.head</a:t>
            </a:r>
            <a:r>
              <a:rPr lang="en-US" dirty="0"/>
              <a:t> the value of the variable node1 because node1 is the first node (the head node) in the list.</a:t>
            </a:r>
          </a:p>
        </p:txBody>
      </p:sp>
    </p:spTree>
    <p:extLst>
      <p:ext uri="{BB962C8B-B14F-4D97-AF65-F5344CB8AC3E}">
        <p14:creationId xmlns:p14="http://schemas.microsoft.com/office/powerpoint/2010/main" val="343481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26C9598-0BB0-4FEF-A6BC-B76C5282A2C4}" type="slidenum">
              <a:rPr lang="en-US" smtClean="0"/>
              <a:t>11</a:t>
            </a:fld>
            <a:endParaRPr lang="en-US"/>
          </a:p>
        </p:txBody>
      </p:sp>
      <p:sp>
        <p:nvSpPr>
          <p:cNvPr id="6" name="Notes Placeholder 2">
            <a:extLst>
              <a:ext uri="{FF2B5EF4-FFF2-40B4-BE49-F238E27FC236}">
                <a16:creationId xmlns:a16="http://schemas.microsoft.com/office/drawing/2014/main" id="{55037DD9-E637-4509-9829-1A6CE441EEAF}"/>
              </a:ext>
            </a:extLst>
          </p:cNvPr>
          <p:cNvSpPr txBox="1">
            <a:spLocks/>
          </p:cNvSpPr>
          <p:nvPr/>
        </p:nvSpPr>
        <p:spPr>
          <a:xfrm>
            <a:off x="675401" y="4266111"/>
            <a:ext cx="5403212" cy="3490454"/>
          </a:xfrm>
          <a:prstGeom prst="rect">
            <a:avLst/>
          </a:prstGeom>
        </p:spPr>
        <p:txBody>
          <a:bodyPr vert="horz" lIns="89398" tIns="44699" rIns="89398" bIns="44699"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223494" indent="-223494">
              <a:buFont typeface="+mj-lt"/>
              <a:buAutoNum type="arabicPeriod"/>
            </a:pPr>
            <a:r>
              <a:rPr lang="en-US" dirty="0"/>
              <a:t>Create a String variable called name1 and assign the </a:t>
            </a:r>
            <a:r>
              <a:rPr lang="en-US"/>
              <a:t>value “David”.</a:t>
            </a:r>
            <a:br>
              <a:rPr lang="en-US" dirty="0"/>
            </a:br>
            <a:r>
              <a:rPr lang="en-US" dirty="0"/>
              <a:t>Draw its blob</a:t>
            </a:r>
          </a:p>
          <a:p>
            <a:pPr marL="223494" indent="-223494">
              <a:buFont typeface="+mj-lt"/>
              <a:buAutoNum type="arabicPeriod"/>
            </a:pPr>
            <a:r>
              <a:rPr lang="en-US" dirty="0"/>
              <a:t>Create a String variable called name2, assign the </a:t>
            </a:r>
            <a:r>
              <a:rPr lang="en-US"/>
              <a:t>value “Janice”, </a:t>
            </a:r>
            <a:r>
              <a:rPr lang="en-US" dirty="0"/>
              <a:t>draw its blob.</a:t>
            </a:r>
          </a:p>
          <a:p>
            <a:pPr marL="223494" indent="-223494">
              <a:buFont typeface="+mj-lt"/>
              <a:buAutoNum type="arabicPeriod"/>
            </a:pPr>
            <a:r>
              <a:rPr lang="en-US" dirty="0"/>
              <a:t>Create a Person class with two instance variables: name and age.</a:t>
            </a:r>
          </a:p>
          <a:p>
            <a:pPr marL="223494" indent="-223494">
              <a:buFont typeface="+mj-lt"/>
              <a:buAutoNum type="arabicPeriod"/>
            </a:pPr>
            <a:r>
              <a:rPr lang="en-US" dirty="0"/>
              <a:t>Create an instance of the Person class named person1, from name1.</a:t>
            </a:r>
            <a:br>
              <a:rPr lang="en-US" dirty="0"/>
            </a:br>
            <a:r>
              <a:rPr lang="en-US" dirty="0"/>
              <a:t>Draw its blob.</a:t>
            </a:r>
          </a:p>
          <a:p>
            <a:pPr marL="223494" indent="-223494">
              <a:buFont typeface="+mj-lt"/>
              <a:buAutoNum type="arabicPeriod"/>
            </a:pPr>
            <a:r>
              <a:rPr lang="en-US" dirty="0"/>
              <a:t>Create a Person instance called person2 from name2, draw its blob.</a:t>
            </a:r>
          </a:p>
          <a:p>
            <a:pPr marL="223494" indent="-223494">
              <a:buFont typeface="+mj-lt"/>
              <a:buAutoNum type="arabicPeriod"/>
            </a:pPr>
            <a:r>
              <a:rPr lang="en-US" dirty="0"/>
              <a:t>Create a Node class with two instance variables: item (a person) and link. </a:t>
            </a:r>
          </a:p>
          <a:p>
            <a:pPr marL="223494" indent="-223494">
              <a:buFont typeface="+mj-lt"/>
              <a:buAutoNum type="arabicPeriod"/>
            </a:pPr>
            <a:r>
              <a:rPr lang="en-US" dirty="0"/>
              <a:t>Create an instance of the Node class named node1, from person1.</a:t>
            </a:r>
            <a:br>
              <a:rPr lang="en-US" dirty="0"/>
            </a:br>
            <a:r>
              <a:rPr lang="en-US" dirty="0"/>
              <a:t>Draw its blob.</a:t>
            </a:r>
          </a:p>
          <a:p>
            <a:pPr marL="223494" indent="-223494">
              <a:buFont typeface="+mj-lt"/>
              <a:buAutoNum type="arabicPeriod"/>
            </a:pPr>
            <a:r>
              <a:rPr lang="en-US" dirty="0"/>
              <a:t>Create an instance of the Node class named node2, from person2.</a:t>
            </a:r>
            <a:br>
              <a:rPr lang="en-US" dirty="0"/>
            </a:br>
            <a:r>
              <a:rPr lang="en-US" dirty="0"/>
              <a:t>Draw its blob.</a:t>
            </a:r>
          </a:p>
          <a:p>
            <a:pPr marL="223494" indent="-223494">
              <a:buFont typeface="+mj-lt"/>
              <a:buAutoNum type="arabicPeriod"/>
            </a:pPr>
            <a:r>
              <a:rPr lang="en-US" dirty="0"/>
              <a:t>Assign to node1.link the value of the variable node2. I.e., the value of node1.link is the address of node2’s blob. The data type of node2’s blob is Node. Therefore the data type of node1.link is Node.</a:t>
            </a:r>
          </a:p>
          <a:p>
            <a:pPr marL="223494" indent="-223494">
              <a:buFont typeface="+mj-lt"/>
              <a:buAutoNum type="arabicPeriod"/>
            </a:pPr>
            <a:r>
              <a:rPr lang="en-US" dirty="0"/>
              <a:t>Assign to node2.link the value null, to indicate that it is the end of the chain of Node objects. I.e., there is no node that comes after it.</a:t>
            </a:r>
          </a:p>
          <a:p>
            <a:pPr marL="223494" indent="-223494">
              <a:buFont typeface="+mj-lt"/>
              <a:buAutoNum type="arabicPeriod"/>
            </a:pPr>
            <a:r>
              <a:rPr lang="en-US" dirty="0"/>
              <a:t>Create a List class with one instance variable: a pointer to the head of the list.</a:t>
            </a:r>
          </a:p>
          <a:p>
            <a:pPr marL="223494" indent="-223494">
              <a:buFont typeface="+mj-lt"/>
              <a:buAutoNum type="arabicPeriod"/>
            </a:pPr>
            <a:r>
              <a:rPr lang="en-US" dirty="0"/>
              <a:t>Create an instance of the List class named </a:t>
            </a:r>
            <a:r>
              <a:rPr lang="en-US" dirty="0" err="1"/>
              <a:t>myList</a:t>
            </a:r>
            <a:r>
              <a:rPr lang="en-US" dirty="0"/>
              <a:t>.</a:t>
            </a:r>
            <a:br>
              <a:rPr lang="en-US" dirty="0"/>
            </a:br>
            <a:r>
              <a:rPr lang="en-US" dirty="0"/>
              <a:t>Draw its blob.</a:t>
            </a:r>
          </a:p>
          <a:p>
            <a:pPr marL="223494" indent="-223494">
              <a:buFont typeface="+mj-lt"/>
              <a:buAutoNum type="arabicPeriod"/>
            </a:pPr>
            <a:r>
              <a:rPr lang="en-US" dirty="0"/>
              <a:t>Assign to </a:t>
            </a:r>
            <a:r>
              <a:rPr lang="en-US" dirty="0" err="1"/>
              <a:t>myList.head</a:t>
            </a:r>
            <a:r>
              <a:rPr lang="en-US" dirty="0"/>
              <a:t> the value of the variable node1 because node1 is the first node (the head node) in the list.</a:t>
            </a:r>
          </a:p>
        </p:txBody>
      </p:sp>
    </p:spTree>
    <p:extLst>
      <p:ext uri="{BB962C8B-B14F-4D97-AF65-F5344CB8AC3E}">
        <p14:creationId xmlns:p14="http://schemas.microsoft.com/office/powerpoint/2010/main" val="41754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8C8A-43CE-4889-8688-1F8AA10B2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33586-5719-4A74-BA4F-202B88FBC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026F48-3088-4E27-B46F-42AFF2DBF184}"/>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5" name="Footer Placeholder 4">
            <a:extLst>
              <a:ext uri="{FF2B5EF4-FFF2-40B4-BE49-F238E27FC236}">
                <a16:creationId xmlns:a16="http://schemas.microsoft.com/office/drawing/2014/main" id="{AD60C9FA-1755-4B7E-BEE7-BCA7B886C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8D665-84CC-40AB-A16A-6AAC1FBA1E16}"/>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2396695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CD4E-7EFC-4440-820B-E9A9B0012D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455DF4-6AC0-4043-8B71-921747AD15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690E2-D49C-49E5-9B1F-F237D345789F}"/>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5" name="Footer Placeholder 4">
            <a:extLst>
              <a:ext uri="{FF2B5EF4-FFF2-40B4-BE49-F238E27FC236}">
                <a16:creationId xmlns:a16="http://schemas.microsoft.com/office/drawing/2014/main" id="{9ADD8CE4-7D24-434B-B96F-2E047B284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B24B8-AAAA-4E8B-838D-ED6EBC425BC9}"/>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350964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81358-47E0-4ADB-8429-0AA1FC0851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262B4E-BD6E-40A6-804A-43DF986DD4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8C2B4-BD8E-492C-BE24-0322B142C63B}"/>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5" name="Footer Placeholder 4">
            <a:extLst>
              <a:ext uri="{FF2B5EF4-FFF2-40B4-BE49-F238E27FC236}">
                <a16:creationId xmlns:a16="http://schemas.microsoft.com/office/drawing/2014/main" id="{8354F9ED-1D25-42A7-9C1F-F93D78411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3E3C4-B243-4E9F-ABFB-24926DC9C181}"/>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231626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8904-B76D-4A1D-9655-734EC0EB70B7}"/>
              </a:ext>
            </a:extLst>
          </p:cNvPr>
          <p:cNvSpPr>
            <a:spLocks noGrp="1"/>
          </p:cNvSpPr>
          <p:nvPr>
            <p:ph type="title"/>
          </p:nvPr>
        </p:nvSpPr>
        <p:spPr>
          <a:xfrm>
            <a:off x="822960" y="365125"/>
            <a:ext cx="10515600" cy="731520"/>
          </a:xfrm>
        </p:spPr>
        <p:txBody>
          <a:bodyPr vert="horz" lIns="91440" tIns="45720" rIns="91440" bIns="45720" rtlCol="0" anchor="ctr">
            <a:normAutofit/>
          </a:bodyPr>
          <a:lstStyle>
            <a:lvl1pPr>
              <a:defRPr lang="en-US" sz="3600" b="1"/>
            </a:lvl1pPr>
          </a:lstStyle>
          <a:p>
            <a:pPr lvl="0"/>
            <a:r>
              <a:rPr lang="en-US" dirty="0"/>
              <a:t>Click to edit Master title style</a:t>
            </a:r>
          </a:p>
        </p:txBody>
      </p:sp>
      <p:sp>
        <p:nvSpPr>
          <p:cNvPr id="3" name="Content Placeholder 2">
            <a:extLst>
              <a:ext uri="{FF2B5EF4-FFF2-40B4-BE49-F238E27FC236}">
                <a16:creationId xmlns:a16="http://schemas.microsoft.com/office/drawing/2014/main" id="{E308446A-8443-4FDA-B702-AC26F3098284}"/>
              </a:ext>
            </a:extLst>
          </p:cNvPr>
          <p:cNvSpPr>
            <a:spLocks noGrp="1"/>
          </p:cNvSpPr>
          <p:nvPr>
            <p:ph idx="1"/>
          </p:nvPr>
        </p:nvSpPr>
        <p:spPr>
          <a:xfrm>
            <a:off x="822960" y="1280160"/>
            <a:ext cx="10515600" cy="47548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982DC-5D80-4DB6-808E-D48D60F31DF5}"/>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5" name="Footer Placeholder 4">
            <a:extLst>
              <a:ext uri="{FF2B5EF4-FFF2-40B4-BE49-F238E27FC236}">
                <a16:creationId xmlns:a16="http://schemas.microsoft.com/office/drawing/2014/main" id="{760437EB-1E14-4444-9A77-C3457D01D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FAE55-CE21-4072-97F7-5B33EA3364E9}"/>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178178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5C1A-92D2-4163-B280-E3156EEE3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83D5A3-D4D9-4758-971E-6031E81F5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B2729B-6063-4A24-9C0D-5565AE573489}"/>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5" name="Footer Placeholder 4">
            <a:extLst>
              <a:ext uri="{FF2B5EF4-FFF2-40B4-BE49-F238E27FC236}">
                <a16:creationId xmlns:a16="http://schemas.microsoft.com/office/drawing/2014/main" id="{4C71214A-087B-4D18-9D7B-F6F55DE0B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DA311-CF50-4B19-B8F5-BE82BA167059}"/>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108502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5FC3-5756-477B-867F-B22FBE417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E1F71-A6E3-44A8-8D5A-8F96F86F3D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12130D-297B-47C6-A9C1-43DC9E15AB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DE488C-DDC3-492C-91C0-B7C890FBCDAC}"/>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6" name="Footer Placeholder 5">
            <a:extLst>
              <a:ext uri="{FF2B5EF4-FFF2-40B4-BE49-F238E27FC236}">
                <a16:creationId xmlns:a16="http://schemas.microsoft.com/office/drawing/2014/main" id="{7B49A53B-FA4F-46B4-9DE6-FC8AFFA02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E2E84-8685-4692-8021-BF783DCBBA6C}"/>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34967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DA0F-05BB-41F6-AD09-6EF3182C7B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03476-A402-4476-8CE1-7D47048125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158D4C-E204-4739-9192-120F1DA8A4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F89C1-BC81-4C0C-B657-899998E6B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0AD62E-A799-4E08-BEFC-89A8DAB0A3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F7A8C0-6DDE-481A-801D-855C558E3401}"/>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8" name="Footer Placeholder 7">
            <a:extLst>
              <a:ext uri="{FF2B5EF4-FFF2-40B4-BE49-F238E27FC236}">
                <a16:creationId xmlns:a16="http://schemas.microsoft.com/office/drawing/2014/main" id="{41DAFF46-5576-4FCB-BDC3-ACD0EF7B44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785B29-189A-4FE7-946D-A2F6C91ED3E3}"/>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375862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8CA0-7BD9-45B7-BF30-BA35B2DFE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9DB8BC-50B3-4934-A276-C9AA76B392D0}"/>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4" name="Footer Placeholder 3">
            <a:extLst>
              <a:ext uri="{FF2B5EF4-FFF2-40B4-BE49-F238E27FC236}">
                <a16:creationId xmlns:a16="http://schemas.microsoft.com/office/drawing/2014/main" id="{1FE22AE2-1959-41C0-B5B7-E50F08C697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E20F16-1368-4D88-9764-AE639BE168D8}"/>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383407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A4154-E04B-4F00-986A-0EF221D41CB1}"/>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3" name="Footer Placeholder 2">
            <a:extLst>
              <a:ext uri="{FF2B5EF4-FFF2-40B4-BE49-F238E27FC236}">
                <a16:creationId xmlns:a16="http://schemas.microsoft.com/office/drawing/2014/main" id="{80D95277-A787-4337-889B-17EF186063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E0BCA9-97EA-4D6D-BBAF-B33501E43494}"/>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121788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C88F-195C-47D0-B342-BF80802BA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F9584B-76B7-441E-995D-392A0ABC78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14BEE-AB76-492B-9C3D-00E4A5F9D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12BFE9-F1E2-4701-8418-A1391A697E5D}"/>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6" name="Footer Placeholder 5">
            <a:extLst>
              <a:ext uri="{FF2B5EF4-FFF2-40B4-BE49-F238E27FC236}">
                <a16:creationId xmlns:a16="http://schemas.microsoft.com/office/drawing/2014/main" id="{8DD2FE71-892C-467C-8491-A0C0309C0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36F44-318F-412B-B9A1-5C146064CA0D}"/>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4051707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6146-5F31-4E36-88C2-BB29C425E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F33199-8A5A-47C2-994B-8B3AEC6C8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DF7E8A-C501-4C6F-A2E6-4FF4ECC66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F6A758-DB64-440F-9E19-FB1C73F3B439}"/>
              </a:ext>
            </a:extLst>
          </p:cNvPr>
          <p:cNvSpPr>
            <a:spLocks noGrp="1"/>
          </p:cNvSpPr>
          <p:nvPr>
            <p:ph type="dt" sz="half" idx="10"/>
          </p:nvPr>
        </p:nvSpPr>
        <p:spPr/>
        <p:txBody>
          <a:bodyPr/>
          <a:lstStyle/>
          <a:p>
            <a:fld id="{264D1D37-DD61-4C8A-A1FE-BD47200FF0AF}" type="datetimeFigureOut">
              <a:rPr lang="en-US" smtClean="0"/>
              <a:t>11/27/2023</a:t>
            </a:fld>
            <a:endParaRPr lang="en-US"/>
          </a:p>
        </p:txBody>
      </p:sp>
      <p:sp>
        <p:nvSpPr>
          <p:cNvPr id="6" name="Footer Placeholder 5">
            <a:extLst>
              <a:ext uri="{FF2B5EF4-FFF2-40B4-BE49-F238E27FC236}">
                <a16:creationId xmlns:a16="http://schemas.microsoft.com/office/drawing/2014/main" id="{7041C8FF-C98E-41FF-9B23-21D656FC3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DFB32-E601-47BD-B8DA-D19A007BBCBC}"/>
              </a:ext>
            </a:extLst>
          </p:cNvPr>
          <p:cNvSpPr>
            <a:spLocks noGrp="1"/>
          </p:cNvSpPr>
          <p:nvPr>
            <p:ph type="sldNum" sz="quarter" idx="12"/>
          </p:nvPr>
        </p:nvSpPr>
        <p:spPr/>
        <p:txBody>
          <a:bodyPr/>
          <a:lstStyle/>
          <a:p>
            <a:fld id="{2E0E3C57-6B52-45E5-8B58-17B19817F906}" type="slidenum">
              <a:rPr lang="en-US" smtClean="0"/>
              <a:t>‹#›</a:t>
            </a:fld>
            <a:endParaRPr lang="en-US"/>
          </a:p>
        </p:txBody>
      </p:sp>
    </p:spTree>
    <p:extLst>
      <p:ext uri="{BB962C8B-B14F-4D97-AF65-F5344CB8AC3E}">
        <p14:creationId xmlns:p14="http://schemas.microsoft.com/office/powerpoint/2010/main" val="392330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E304D-A130-4237-A420-05CD3A95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2464AE-6509-4BA7-8C04-2255A30F3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A329556-EBC0-4822-8CCC-37447D8E3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D1D37-DD61-4C8A-A1FE-BD47200FF0AF}" type="datetimeFigureOut">
              <a:rPr lang="en-US" smtClean="0"/>
              <a:t>11/27/2023</a:t>
            </a:fld>
            <a:endParaRPr lang="en-US"/>
          </a:p>
        </p:txBody>
      </p:sp>
      <p:sp>
        <p:nvSpPr>
          <p:cNvPr id="5" name="Footer Placeholder 4">
            <a:extLst>
              <a:ext uri="{FF2B5EF4-FFF2-40B4-BE49-F238E27FC236}">
                <a16:creationId xmlns:a16="http://schemas.microsoft.com/office/drawing/2014/main" id="{B0193584-068A-403C-9A10-7D9DA11DD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6C6228-DEDA-40FE-8ADA-5FB727E1C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E3C57-6B52-45E5-8B58-17B19817F906}" type="slidenum">
              <a:rPr lang="en-US" smtClean="0"/>
              <a:t>‹#›</a:t>
            </a:fld>
            <a:endParaRPr lang="en-US"/>
          </a:p>
        </p:txBody>
      </p:sp>
    </p:spTree>
    <p:extLst>
      <p:ext uri="{BB962C8B-B14F-4D97-AF65-F5344CB8AC3E}">
        <p14:creationId xmlns:p14="http://schemas.microsoft.com/office/powerpoint/2010/main" val="1043118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xtension.harvard.edu/log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D43E099A-1F4C-496A-817F-F1BF3D2DDCC7}"/>
              </a:ext>
            </a:extLst>
          </p:cNvPr>
          <p:cNvSpPr>
            <a:spLocks noGrp="1"/>
          </p:cNvSpPr>
          <p:nvPr>
            <p:ph idx="1"/>
          </p:nvPr>
        </p:nvSpPr>
        <p:spPr>
          <a:xfrm>
            <a:off x="822959" y="1280160"/>
            <a:ext cx="11369041" cy="5212716"/>
          </a:xfrm>
        </p:spPr>
        <p:txBody>
          <a:bodyPr>
            <a:normAutofit/>
          </a:bodyPr>
          <a:lstStyle/>
          <a:p>
            <a:pPr marL="0" indent="0">
              <a:lnSpc>
                <a:spcPct val="100000"/>
              </a:lnSpc>
              <a:buNone/>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We'll start at 5:01 (Tuesday) and 7:16 (Wednesday) Eastern Time. </a:t>
            </a:r>
            <a:r>
              <a:rPr kumimoji="0" lang="en-US" sz="2800" b="1" i="0" u="none" strike="noStrike" kern="1200" cap="none" spc="0" normalizeH="0" baseline="30000" noProof="0" dirty="0">
                <a:ln>
                  <a:noFill/>
                </a:ln>
                <a:solidFill>
                  <a:srgbClr val="0000FF"/>
                </a:solidFill>
                <a:effectLst/>
                <a:uLnTx/>
                <a:uFillTx/>
                <a:latin typeface="Calibri" panose="020F0502020204030204"/>
                <a:ea typeface="+mn-ea"/>
                <a:cs typeface="+mn-cs"/>
              </a:rPr>
              <a:t>1</a:t>
            </a:r>
            <a:endParaRPr lang="en-US" dirty="0"/>
          </a:p>
          <a:p>
            <a:pPr marL="971550" marR="0" lvl="1" indent="-514350" algn="l" defTabSz="914400" rtl="0" eaLnBrk="1" fontAlgn="auto" latinLnBrk="0" hangingPunct="1">
              <a:lnSpc>
                <a:spcPct val="100000"/>
              </a:lnSpc>
              <a:spcBef>
                <a:spcPts val="800"/>
              </a:spcBef>
              <a:spcAft>
                <a:spcPts val="0"/>
              </a:spcAft>
              <a:buClrTx/>
              <a:buSzTx/>
              <a:buFont typeface="+mj-lt"/>
              <a:buAutoNum type="arabicPeriod"/>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Pset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5 is due at start of the lecture 13 week at 9am. See the Notes.</a:t>
            </a: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Term project is due at start of the final exam week at 9am. </a:t>
            </a:r>
            <a:r>
              <a:rPr kumimoji="0" lang="en-US" sz="2400" b="1" i="0" u="none" strike="noStrike" kern="1200" cap="none" spc="0" normalizeH="0" baseline="30000" noProof="0" dirty="0">
                <a:ln>
                  <a:noFill/>
                </a:ln>
                <a:solidFill>
                  <a:srgbClr val="0000FF"/>
                </a:solidFill>
                <a:effectLst/>
                <a:uLnTx/>
                <a:uFillTx/>
                <a:latin typeface="Calibri" panose="020F0502020204030204"/>
                <a:ea typeface="+mn-ea"/>
                <a:cs typeface="+mn-cs"/>
              </a:rPr>
              <a:t>2</a:t>
            </a:r>
            <a:endParaRPr kumimoji="0" lang="en-US" sz="2400" b="1" i="0" u="none" strike="noStrike" kern="1200" cap="none" spc="0" normalizeH="0" baseline="30000" noProof="0" dirty="0">
              <a:ln>
                <a:noFill/>
              </a:ln>
              <a:solidFill>
                <a:srgbClr val="0000FF"/>
              </a:solidFill>
              <a:effectLst/>
              <a:highlight>
                <a:srgbClr val="FFFF00"/>
              </a:highlight>
              <a:uLnTx/>
              <a:uFillTx/>
              <a:latin typeface="Calibri" panose="020F0502020204030204"/>
              <a:ea typeface="+mn-ea"/>
              <a:cs typeface="+mn-cs"/>
            </a:endParaRPr>
          </a:p>
          <a:p>
            <a:pPr marL="971550" marR="0" lvl="1" indent="-514350" algn="l" defTabSz="914400" rtl="0" eaLnBrk="1" fontAlgn="auto" latinLnBrk="0" hangingPunct="1">
              <a:lnSpc>
                <a:spcPct val="100000"/>
              </a:lnSpc>
              <a:spcBef>
                <a:spcPts val="80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Important dates</a:t>
            </a:r>
          </a:p>
          <a:p>
            <a:pPr marL="971550" marR="0" lvl="1" indent="-514350" algn="l" defTabSz="914400" rtl="0" eaLnBrk="1" fontAlgn="auto" latinLnBrk="0" hangingPunct="1">
              <a:lnSpc>
                <a:spcPct val="100000"/>
              </a:lnSpc>
              <a:spcBef>
                <a:spcPts val="800"/>
              </a:spcBef>
              <a:spcAft>
                <a:spcPts val="0"/>
              </a:spcAft>
              <a:buClrTx/>
              <a:buSzTx/>
              <a:buFont typeface="+mj-lt"/>
              <a:buAutoNum type="arabicPeriod"/>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Your questions</a:t>
            </a:r>
          </a:p>
          <a:p>
            <a:pPr marL="971550" lvl="1" indent="-514350">
              <a:lnSpc>
                <a:spcPct val="90000"/>
              </a:lnSpc>
              <a:spcBef>
                <a:spcPts val="800"/>
              </a:spcBef>
              <a:buFont typeface="+mj-lt"/>
              <a:buAutoNum type="arabicPeriod"/>
              <a:tabLst>
                <a:tab pos="4395788" algn="l"/>
              </a:tabLst>
            </a:pPr>
            <a:r>
              <a:rPr lang="en-US" dirty="0"/>
              <a:t>Linked lists</a:t>
            </a:r>
          </a:p>
        </p:txBody>
      </p:sp>
      <p:sp>
        <p:nvSpPr>
          <p:cNvPr id="9" name="Title 2">
            <a:extLst>
              <a:ext uri="{FF2B5EF4-FFF2-40B4-BE49-F238E27FC236}">
                <a16:creationId xmlns:a16="http://schemas.microsoft.com/office/drawing/2014/main" id="{B41BB607-6189-4033-A928-2CA60AF56BCF}"/>
              </a:ext>
            </a:extLst>
          </p:cNvPr>
          <p:cNvSpPr>
            <a:spLocks noGrp="1"/>
          </p:cNvSpPr>
          <p:nvPr>
            <p:ph type="title"/>
          </p:nvPr>
        </p:nvSpPr>
        <p:spPr>
          <a:xfrm>
            <a:off x="822960" y="365124"/>
            <a:ext cx="10515600" cy="731520"/>
          </a:xfrm>
        </p:spPr>
        <p:txBody>
          <a:bodyPr vert="horz" lIns="91440" tIns="45720" rIns="91440" bIns="45720" rtlCol="0" anchor="ctr">
            <a:normAutofit/>
          </a:bodyPr>
          <a:lstStyle/>
          <a:p>
            <a:r>
              <a:rPr kumimoji="0" lang="en-US" sz="3600" b="1" i="0" u="none" strike="noStrike" kern="1200" cap="none" spc="0" normalizeH="0" baseline="0" noProof="0" dirty="0">
                <a:ln>
                  <a:noFill/>
                </a:ln>
                <a:solidFill>
                  <a:prstClr val="black"/>
                </a:solidFill>
                <a:effectLst/>
                <a:uLnTx/>
                <a:uFillTx/>
                <a:latin typeface="Calibri Light" panose="020F0302020204030204"/>
                <a:ea typeface="+mj-ea"/>
                <a:cs typeface="+mj-cs"/>
              </a:rPr>
              <a:t>Section 12 (week of Nov 27)</a:t>
            </a:r>
            <a:r>
              <a:rPr kumimoji="0" lang="en-US" sz="3600" b="1" i="0" u="none" strike="noStrike" kern="1200" cap="none" spc="0" normalizeH="0" baseline="0" noProof="0" dirty="0">
                <a:ln>
                  <a:noFill/>
                </a:ln>
                <a:solidFill>
                  <a:prstClr val="black"/>
                </a:solidFill>
                <a:effectLst/>
                <a:uLnTx/>
                <a:uFillTx/>
                <a:latin typeface="Calibri Light" panose="020F0302020204030204"/>
                <a:ea typeface="+mj-ea"/>
                <a:cs typeface="Calibri Light" panose="020F0302020204030204" pitchFamily="34" charset="0"/>
              </a:rPr>
              <a:t>: Sets &amp; Linked Lists, part 2</a:t>
            </a:r>
            <a:endParaRPr lang="en-US" sz="3600" b="1" dirty="0"/>
          </a:p>
        </p:txBody>
      </p:sp>
      <p:sp>
        <p:nvSpPr>
          <p:cNvPr id="4" name="TextBox 3">
            <a:extLst>
              <a:ext uri="{FF2B5EF4-FFF2-40B4-BE49-F238E27FC236}">
                <a16:creationId xmlns:a16="http://schemas.microsoft.com/office/drawing/2014/main" id="{D0DA3905-EC58-61C3-F94D-9715E59A3BA9}"/>
              </a:ext>
            </a:extLst>
          </p:cNvPr>
          <p:cNvSpPr txBox="1"/>
          <p:nvPr/>
        </p:nvSpPr>
        <p:spPr>
          <a:xfrm>
            <a:off x="73152" y="6041505"/>
            <a:ext cx="8136779" cy="646331"/>
          </a:xfrm>
          <a:prstGeom prst="rect">
            <a:avLst/>
          </a:prstGeom>
          <a:noFill/>
        </p:spPr>
        <p:txBody>
          <a:bodyPr wrap="none" rtlCol="0">
            <a:spAutoFit/>
          </a:bodyPr>
          <a:lstStyle/>
          <a:p>
            <a:pPr lvl="0">
              <a:defRPr/>
            </a:pPr>
            <a:r>
              <a:rPr kumimoji="0" lang="en-US" sz="1800" b="1" i="0" u="none" strike="noStrike" kern="1200" cap="none" spc="0" normalizeH="0" baseline="30000" noProof="0" dirty="0">
                <a:ln>
                  <a:noFill/>
                </a:ln>
                <a:solidFill>
                  <a:srgbClr val="0000FF"/>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Zip file with this section’s slides and sample code is posted to course’s                page</a:t>
            </a:r>
            <a:endParaRPr lang="en-US" dirty="0">
              <a:solidFill>
                <a:prstClr val="black"/>
              </a:solidFill>
            </a:endParaRPr>
          </a:p>
          <a:p>
            <a:pPr lvl="0">
              <a:defRPr/>
            </a:pPr>
            <a:r>
              <a:rPr kumimoji="0" lang="en-US" sz="1800" b="1" i="0" u="none" strike="noStrike" kern="1200" cap="none" spc="0" normalizeH="0" baseline="30000" noProof="0" dirty="0">
                <a:ln>
                  <a:noFill/>
                </a:ln>
                <a:solidFill>
                  <a:srgbClr val="0000FF"/>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Term project late submission window closes on Wednesday, Dec 20 at 9am</a:t>
            </a:r>
            <a:endParaRPr lang="en-US" dirty="0">
              <a:solidFill>
                <a:prstClr val="black"/>
              </a:solidFill>
              <a:highlight>
                <a:srgbClr val="FFFF00"/>
              </a:highlight>
            </a:endParaRPr>
          </a:p>
        </p:txBody>
      </p:sp>
      <p:pic>
        <p:nvPicPr>
          <p:cNvPr id="5" name="Picture 4">
            <a:extLst>
              <a:ext uri="{FF2B5EF4-FFF2-40B4-BE49-F238E27FC236}">
                <a16:creationId xmlns:a16="http://schemas.microsoft.com/office/drawing/2014/main" id="{F848DDCF-712F-A1FB-2AA7-E2A01F874D0B}"/>
              </a:ext>
            </a:extLst>
          </p:cNvPr>
          <p:cNvPicPr>
            <a:picLocks noChangeAspect="1"/>
          </p:cNvPicPr>
          <p:nvPr/>
        </p:nvPicPr>
        <p:blipFill>
          <a:blip r:embed="rId2"/>
          <a:stretch>
            <a:fillRect/>
          </a:stretch>
        </p:blipFill>
        <p:spPr>
          <a:xfrm>
            <a:off x="6806699" y="5941276"/>
            <a:ext cx="706760" cy="406720"/>
          </a:xfrm>
          <a:prstGeom prst="rect">
            <a:avLst/>
          </a:prstGeom>
        </p:spPr>
      </p:pic>
    </p:spTree>
    <p:extLst>
      <p:ext uri="{BB962C8B-B14F-4D97-AF65-F5344CB8AC3E}">
        <p14:creationId xmlns:p14="http://schemas.microsoft.com/office/powerpoint/2010/main" val="336663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sp>
        <p:nvSpPr>
          <p:cNvPr id="210" name="TextBox 209">
            <a:extLst>
              <a:ext uri="{FF2B5EF4-FFF2-40B4-BE49-F238E27FC236}">
                <a16:creationId xmlns:a16="http://schemas.microsoft.com/office/drawing/2014/main" id="{ED5DE88E-537A-41DE-9998-790D194A5499}"/>
              </a:ext>
            </a:extLst>
          </p:cNvPr>
          <p:cNvSpPr txBox="1"/>
          <p:nvPr/>
        </p:nvSpPr>
        <p:spPr>
          <a:xfrm>
            <a:off x="3886200" y="45720"/>
            <a:ext cx="8305800" cy="923330"/>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myList.head</a:t>
            </a:r>
            <a:r>
              <a:rPr lang="en-US" b="1" dirty="0">
                <a:latin typeface="Courier New" panose="02070309020205020404" pitchFamily="49" charset="0"/>
                <a:cs typeface="Courier New" panose="02070309020205020404" pitchFamily="49" charset="0"/>
              </a:rPr>
              <a:t>       = node1;</a:t>
            </a:r>
          </a:p>
        </p:txBody>
      </p:sp>
      <p:sp>
        <p:nvSpPr>
          <p:cNvPr id="13" name="TextBox 12">
            <a:extLst>
              <a:ext uri="{FF2B5EF4-FFF2-40B4-BE49-F238E27FC236}">
                <a16:creationId xmlns:a16="http://schemas.microsoft.com/office/drawing/2014/main" id="{64B67134-5886-401B-B89C-277B613BAF25}"/>
              </a:ext>
            </a:extLst>
          </p:cNvPr>
          <p:cNvSpPr txBox="1"/>
          <p:nvPr/>
        </p:nvSpPr>
        <p:spPr>
          <a:xfrm>
            <a:off x="10546550" y="54372"/>
            <a:ext cx="1645450" cy="369332"/>
          </a:xfrm>
          <a:prstGeom prst="rect">
            <a:avLst/>
          </a:prstGeom>
          <a:noFill/>
        </p:spPr>
        <p:txBody>
          <a:bodyPr wrap="none" rtlCol="0">
            <a:spAutoFit/>
          </a:bodyPr>
          <a:lstStyle/>
          <a:p>
            <a:r>
              <a:rPr lang="en-US" b="1" dirty="0">
                <a:solidFill>
                  <a:srgbClr val="0000FF"/>
                </a:solidFill>
              </a:rPr>
              <a:t>Simplified view</a:t>
            </a:r>
          </a:p>
        </p:txBody>
      </p:sp>
      <p:grpSp>
        <p:nvGrpSpPr>
          <p:cNvPr id="32" name="Group 31">
            <a:extLst>
              <a:ext uri="{FF2B5EF4-FFF2-40B4-BE49-F238E27FC236}">
                <a16:creationId xmlns:a16="http://schemas.microsoft.com/office/drawing/2014/main" id="{1F971567-9E33-4C98-8B30-B70E76164814}"/>
              </a:ext>
            </a:extLst>
          </p:cNvPr>
          <p:cNvGrpSpPr/>
          <p:nvPr/>
        </p:nvGrpSpPr>
        <p:grpSpPr>
          <a:xfrm>
            <a:off x="5328257" y="1508760"/>
            <a:ext cx="4796790" cy="3665469"/>
            <a:chOff x="5328257" y="1508760"/>
            <a:chExt cx="4796790" cy="3665469"/>
          </a:xfrm>
        </p:grpSpPr>
        <p:grpSp>
          <p:nvGrpSpPr>
            <p:cNvPr id="8" name="Group 7">
              <a:extLst>
                <a:ext uri="{FF2B5EF4-FFF2-40B4-BE49-F238E27FC236}">
                  <a16:creationId xmlns:a16="http://schemas.microsoft.com/office/drawing/2014/main" id="{529400A3-1DE9-42A6-95A8-EEA298EBB9C8}"/>
                </a:ext>
              </a:extLst>
            </p:cNvPr>
            <p:cNvGrpSpPr/>
            <p:nvPr/>
          </p:nvGrpSpPr>
          <p:grpSpPr>
            <a:xfrm>
              <a:off x="5672233" y="3567239"/>
              <a:ext cx="702054" cy="1180572"/>
              <a:chOff x="5672233" y="5251010"/>
              <a:chExt cx="702054" cy="1180572"/>
            </a:xfrm>
          </p:grpSpPr>
          <p:grpSp>
            <p:nvGrpSpPr>
              <p:cNvPr id="120" name="Group 119">
                <a:extLst>
                  <a:ext uri="{FF2B5EF4-FFF2-40B4-BE49-F238E27FC236}">
                    <a16:creationId xmlns:a16="http://schemas.microsoft.com/office/drawing/2014/main" id="{4588B484-A21F-4DF8-9646-3A17319C6D27}"/>
                  </a:ext>
                </a:extLst>
              </p:cNvPr>
              <p:cNvGrpSpPr/>
              <p:nvPr/>
            </p:nvGrpSpPr>
            <p:grpSpPr>
              <a:xfrm>
                <a:off x="5672233" y="5879424"/>
                <a:ext cx="702054" cy="552158"/>
                <a:chOff x="955760" y="4448648"/>
                <a:chExt cx="702054" cy="552158"/>
              </a:xfrm>
            </p:grpSpPr>
            <p:sp>
              <p:nvSpPr>
                <p:cNvPr id="124" name="TextBox 123">
                  <a:extLst>
                    <a:ext uri="{FF2B5EF4-FFF2-40B4-BE49-F238E27FC236}">
                      <a16:creationId xmlns:a16="http://schemas.microsoft.com/office/drawing/2014/main" id="{83FCF3E2-A1AE-448E-B94D-8A6A9E2AA3B9}"/>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25" name="Rectangle 124">
                  <a:extLst>
                    <a:ext uri="{FF2B5EF4-FFF2-40B4-BE49-F238E27FC236}">
                      <a16:creationId xmlns:a16="http://schemas.microsoft.com/office/drawing/2014/main" id="{27DF6DF7-6AC6-4815-AA28-41BFCA7CF39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88AFE3A7-901E-439D-B678-D89A455650B9}"/>
                  </a:ext>
                </a:extLst>
              </p:cNvPr>
              <p:cNvGrpSpPr/>
              <p:nvPr/>
            </p:nvGrpSpPr>
            <p:grpSpPr>
              <a:xfrm>
                <a:off x="5672233" y="5251010"/>
                <a:ext cx="702054" cy="552158"/>
                <a:chOff x="955760" y="4448648"/>
                <a:chExt cx="702054" cy="552158"/>
              </a:xfrm>
            </p:grpSpPr>
            <p:sp>
              <p:nvSpPr>
                <p:cNvPr id="122" name="TextBox 121">
                  <a:extLst>
                    <a:ext uri="{FF2B5EF4-FFF2-40B4-BE49-F238E27FC236}">
                      <a16:creationId xmlns:a16="http://schemas.microsoft.com/office/drawing/2014/main" id="{88CDC76B-C75C-45B2-A118-AFBB66709D84}"/>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23" name="Rectangle 122">
                  <a:extLst>
                    <a:ext uri="{FF2B5EF4-FFF2-40B4-BE49-F238E27FC236}">
                      <a16:creationId xmlns:a16="http://schemas.microsoft.com/office/drawing/2014/main" id="{28E78E7C-C440-4F85-9A25-D2103BD3372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 name="Group 8">
              <a:extLst>
                <a:ext uri="{FF2B5EF4-FFF2-40B4-BE49-F238E27FC236}">
                  <a16:creationId xmlns:a16="http://schemas.microsoft.com/office/drawing/2014/main" id="{6B47DAB8-36CF-40FC-975D-124165808295}"/>
                </a:ext>
              </a:extLst>
            </p:cNvPr>
            <p:cNvGrpSpPr/>
            <p:nvPr/>
          </p:nvGrpSpPr>
          <p:grpSpPr>
            <a:xfrm>
              <a:off x="5328257" y="1508760"/>
              <a:ext cx="2825409" cy="3665469"/>
              <a:chOff x="5328257" y="3192531"/>
              <a:chExt cx="2825409" cy="3665469"/>
            </a:xfrm>
          </p:grpSpPr>
          <p:sp>
            <p:nvSpPr>
              <p:cNvPr id="118" name="TextBox 117">
                <a:extLst>
                  <a:ext uri="{FF2B5EF4-FFF2-40B4-BE49-F238E27FC236}">
                    <a16:creationId xmlns:a16="http://schemas.microsoft.com/office/drawing/2014/main" id="{B4EEFA44-7090-422E-BF6E-AFEB5D053562}"/>
                  </a:ext>
                </a:extLst>
              </p:cNvPr>
              <p:cNvSpPr txBox="1"/>
              <p:nvPr/>
            </p:nvSpPr>
            <p:spPr>
              <a:xfrm>
                <a:off x="5640496" y="6488668"/>
                <a:ext cx="692818" cy="369332"/>
              </a:xfrm>
              <a:prstGeom prst="rect">
                <a:avLst/>
              </a:prstGeom>
              <a:noFill/>
            </p:spPr>
            <p:txBody>
              <a:bodyPr wrap="none" rtlCol="0">
                <a:spAutoFit/>
              </a:bodyPr>
              <a:lstStyle/>
              <a:p>
                <a:r>
                  <a:rPr lang="en-US" dirty="0"/>
                  <a:t>Node</a:t>
                </a:r>
              </a:p>
            </p:txBody>
          </p:sp>
          <p:sp>
            <p:nvSpPr>
              <p:cNvPr id="126" name="Freeform: Shape 125">
                <a:extLst>
                  <a:ext uri="{FF2B5EF4-FFF2-40B4-BE49-F238E27FC236}">
                    <a16:creationId xmlns:a16="http://schemas.microsoft.com/office/drawing/2014/main" id="{812B8074-2BC3-4AD8-A61F-28729723BF5A}"/>
                  </a:ext>
                </a:extLst>
              </p:cNvPr>
              <p:cNvSpPr/>
              <p:nvPr/>
            </p:nvSpPr>
            <p:spPr>
              <a:xfrm>
                <a:off x="5328257"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0" name="Straight Arrow Connector 109">
                <a:extLst>
                  <a:ext uri="{FF2B5EF4-FFF2-40B4-BE49-F238E27FC236}">
                    <a16:creationId xmlns:a16="http://schemas.microsoft.com/office/drawing/2014/main" id="{15886606-0B85-4CDB-AA54-55571EA2AED1}"/>
                  </a:ext>
                </a:extLst>
              </p:cNvPr>
              <p:cNvCxnSpPr>
                <a:cxnSpLocks noChangeAspect="1"/>
              </p:cNvCxnSpPr>
              <p:nvPr/>
            </p:nvCxnSpPr>
            <p:spPr>
              <a:xfrm flipV="1">
                <a:off x="6060800"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28" name="Freeform: Shape 127">
                <a:extLst>
                  <a:ext uri="{FF2B5EF4-FFF2-40B4-BE49-F238E27FC236}">
                    <a16:creationId xmlns:a16="http://schemas.microsoft.com/office/drawing/2014/main" id="{441B4FCF-9BE9-443A-9C31-44394DA04BE7}"/>
                  </a:ext>
                </a:extLst>
              </p:cNvPr>
              <p:cNvSpPr/>
              <p:nvPr/>
            </p:nvSpPr>
            <p:spPr>
              <a:xfrm>
                <a:off x="6920912"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131" name="Freeform: Shape 130">
                <a:extLst>
                  <a:ext uri="{FF2B5EF4-FFF2-40B4-BE49-F238E27FC236}">
                    <a16:creationId xmlns:a16="http://schemas.microsoft.com/office/drawing/2014/main" id="{B0A52B3B-BCCF-4CEB-8970-035BA87BB5E5}"/>
                  </a:ext>
                </a:extLst>
              </p:cNvPr>
              <p:cNvSpPr/>
              <p:nvPr/>
            </p:nvSpPr>
            <p:spPr>
              <a:xfrm>
                <a:off x="6804926"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 name="Group 4">
              <a:extLst>
                <a:ext uri="{FF2B5EF4-FFF2-40B4-BE49-F238E27FC236}">
                  <a16:creationId xmlns:a16="http://schemas.microsoft.com/office/drawing/2014/main" id="{00A1770E-1A8E-4276-8A57-E3A063056115}"/>
                </a:ext>
              </a:extLst>
            </p:cNvPr>
            <p:cNvGrpSpPr/>
            <p:nvPr/>
          </p:nvGrpSpPr>
          <p:grpSpPr>
            <a:xfrm>
              <a:off x="7299638" y="1508760"/>
              <a:ext cx="2825409" cy="3665469"/>
              <a:chOff x="7299638" y="3192531"/>
              <a:chExt cx="2825409" cy="3665469"/>
            </a:xfrm>
          </p:grpSpPr>
          <p:grpSp>
            <p:nvGrpSpPr>
              <p:cNvPr id="135" name="Group 134">
                <a:extLst>
                  <a:ext uri="{FF2B5EF4-FFF2-40B4-BE49-F238E27FC236}">
                    <a16:creationId xmlns:a16="http://schemas.microsoft.com/office/drawing/2014/main" id="{E6A49963-63A2-44A7-982C-776E8BFA4831}"/>
                  </a:ext>
                </a:extLst>
              </p:cNvPr>
              <p:cNvGrpSpPr/>
              <p:nvPr/>
            </p:nvGrpSpPr>
            <p:grpSpPr>
              <a:xfrm>
                <a:off x="7299638" y="3192531"/>
                <a:ext cx="2825409" cy="3665469"/>
                <a:chOff x="4434520" y="3192531"/>
                <a:chExt cx="2825409" cy="3665469"/>
              </a:xfrm>
            </p:grpSpPr>
            <p:sp>
              <p:nvSpPr>
                <p:cNvPr id="136" name="TextBox 135">
                  <a:extLst>
                    <a:ext uri="{FF2B5EF4-FFF2-40B4-BE49-F238E27FC236}">
                      <a16:creationId xmlns:a16="http://schemas.microsoft.com/office/drawing/2014/main" id="{330D07B2-D729-4941-844D-FB1DD7104737}"/>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37" name="Group 136">
                  <a:extLst>
                    <a:ext uri="{FF2B5EF4-FFF2-40B4-BE49-F238E27FC236}">
                      <a16:creationId xmlns:a16="http://schemas.microsoft.com/office/drawing/2014/main" id="{E5917E83-BFD8-4DFB-8C23-D2EE6122EA00}"/>
                    </a:ext>
                  </a:extLst>
                </p:cNvPr>
                <p:cNvGrpSpPr/>
                <p:nvPr/>
              </p:nvGrpSpPr>
              <p:grpSpPr>
                <a:xfrm>
                  <a:off x="4778496" y="5251010"/>
                  <a:ext cx="702054" cy="1180572"/>
                  <a:chOff x="5243617" y="4355395"/>
                  <a:chExt cx="702054" cy="1180572"/>
                </a:xfrm>
              </p:grpSpPr>
              <p:grpSp>
                <p:nvGrpSpPr>
                  <p:cNvPr id="145" name="Group 144">
                    <a:extLst>
                      <a:ext uri="{FF2B5EF4-FFF2-40B4-BE49-F238E27FC236}">
                        <a16:creationId xmlns:a16="http://schemas.microsoft.com/office/drawing/2014/main" id="{94255AC6-8A17-48B1-BC8C-D191AE71D6B1}"/>
                      </a:ext>
                    </a:extLst>
                  </p:cNvPr>
                  <p:cNvGrpSpPr/>
                  <p:nvPr/>
                </p:nvGrpSpPr>
                <p:grpSpPr>
                  <a:xfrm>
                    <a:off x="5243617" y="4983809"/>
                    <a:ext cx="702054" cy="552158"/>
                    <a:chOff x="955760" y="4448648"/>
                    <a:chExt cx="702054" cy="552158"/>
                  </a:xfrm>
                </p:grpSpPr>
                <p:sp>
                  <p:nvSpPr>
                    <p:cNvPr id="157" name="TextBox 156">
                      <a:extLst>
                        <a:ext uri="{FF2B5EF4-FFF2-40B4-BE49-F238E27FC236}">
                          <a16:creationId xmlns:a16="http://schemas.microsoft.com/office/drawing/2014/main" id="{8EBCEB72-50B1-430F-9950-FA30542854BB}"/>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96" name="Rectangle 195">
                      <a:extLst>
                        <a:ext uri="{FF2B5EF4-FFF2-40B4-BE49-F238E27FC236}">
                          <a16:creationId xmlns:a16="http://schemas.microsoft.com/office/drawing/2014/main" id="{7D87D99E-FE86-4A7C-B2DE-799E752A1AB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a:extLst>
                      <a:ext uri="{FF2B5EF4-FFF2-40B4-BE49-F238E27FC236}">
                        <a16:creationId xmlns:a16="http://schemas.microsoft.com/office/drawing/2014/main" id="{68996CC0-4F5A-4809-AABC-1F6F97854A7D}"/>
                      </a:ext>
                    </a:extLst>
                  </p:cNvPr>
                  <p:cNvGrpSpPr/>
                  <p:nvPr/>
                </p:nvGrpSpPr>
                <p:grpSpPr>
                  <a:xfrm>
                    <a:off x="5243617" y="4355395"/>
                    <a:ext cx="702054" cy="552158"/>
                    <a:chOff x="955760" y="4448648"/>
                    <a:chExt cx="702054" cy="552158"/>
                  </a:xfrm>
                </p:grpSpPr>
                <p:sp>
                  <p:nvSpPr>
                    <p:cNvPr id="152" name="TextBox 151">
                      <a:extLst>
                        <a:ext uri="{FF2B5EF4-FFF2-40B4-BE49-F238E27FC236}">
                          <a16:creationId xmlns:a16="http://schemas.microsoft.com/office/drawing/2014/main" id="{65A9C468-9FF1-40E3-B25E-A28B1E79D58B}"/>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53" name="Rectangle 152">
                      <a:extLst>
                        <a:ext uri="{FF2B5EF4-FFF2-40B4-BE49-F238E27FC236}">
                          <a16:creationId xmlns:a16="http://schemas.microsoft.com/office/drawing/2014/main" id="{DA54099F-5A5C-4006-B83E-ABC44DF8502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39" name="Freeform: Shape 138">
                  <a:extLst>
                    <a:ext uri="{FF2B5EF4-FFF2-40B4-BE49-F238E27FC236}">
                      <a16:creationId xmlns:a16="http://schemas.microsoft.com/office/drawing/2014/main" id="{7867CA83-164C-48B5-A6B1-38472BCF9D60}"/>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0" name="Straight Arrow Connector 139">
                  <a:extLst>
                    <a:ext uri="{FF2B5EF4-FFF2-40B4-BE49-F238E27FC236}">
                      <a16:creationId xmlns:a16="http://schemas.microsoft.com/office/drawing/2014/main" id="{F0F51B63-E2C6-452F-8D9A-C640529A0E97}"/>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42" name="Freeform: Shape 141">
                  <a:extLst>
                    <a:ext uri="{FF2B5EF4-FFF2-40B4-BE49-F238E27FC236}">
                      <a16:creationId xmlns:a16="http://schemas.microsoft.com/office/drawing/2014/main" id="{A37884F7-8216-4F85-9426-7CB4201E48A2}"/>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143" name="Freeform: Shape 142">
                  <a:extLst>
                    <a:ext uri="{FF2B5EF4-FFF2-40B4-BE49-F238E27FC236}">
                      <a16:creationId xmlns:a16="http://schemas.microsoft.com/office/drawing/2014/main" id="{35683DE5-0843-4844-8AC6-EC913FC7C0F9}"/>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12" name="TextBox 211">
                <a:extLst>
                  <a:ext uri="{FF2B5EF4-FFF2-40B4-BE49-F238E27FC236}">
                    <a16:creationId xmlns:a16="http://schemas.microsoft.com/office/drawing/2014/main" id="{086F7DFD-49AA-494F-8CBB-1085687E0083}"/>
                  </a:ext>
                </a:extLst>
              </p:cNvPr>
              <p:cNvSpPr txBox="1"/>
              <p:nvPr/>
            </p:nvSpPr>
            <p:spPr>
              <a:xfrm rot="2700000">
                <a:off x="7824905" y="5747031"/>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grpSp>
        <p:cxnSp>
          <p:nvCxnSpPr>
            <p:cNvPr id="214" name="Straight Arrow Connector 213">
              <a:extLst>
                <a:ext uri="{FF2B5EF4-FFF2-40B4-BE49-F238E27FC236}">
                  <a16:creationId xmlns:a16="http://schemas.microsoft.com/office/drawing/2014/main" id="{EB293F00-F62F-4758-988C-1228D7598D2E}"/>
                </a:ext>
              </a:extLst>
            </p:cNvPr>
            <p:cNvCxnSpPr>
              <a:cxnSpLocks/>
            </p:cNvCxnSpPr>
            <p:nvPr/>
          </p:nvCxnSpPr>
          <p:spPr>
            <a:xfrm>
              <a:off x="6374286"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EEC90D0-13C6-46D7-B620-EAC112B2EEF5}"/>
              </a:ext>
            </a:extLst>
          </p:cNvPr>
          <p:cNvGrpSpPr/>
          <p:nvPr/>
        </p:nvGrpSpPr>
        <p:grpSpPr>
          <a:xfrm>
            <a:off x="299020" y="4907307"/>
            <a:ext cx="2512760" cy="1604248"/>
            <a:chOff x="299020" y="4907307"/>
            <a:chExt cx="2512760" cy="1604248"/>
          </a:xfrm>
        </p:grpSpPr>
        <p:grpSp>
          <p:nvGrpSpPr>
            <p:cNvPr id="86" name="Group 85">
              <a:extLst>
                <a:ext uri="{FF2B5EF4-FFF2-40B4-BE49-F238E27FC236}">
                  <a16:creationId xmlns:a16="http://schemas.microsoft.com/office/drawing/2014/main" id="{9AA3D848-6C2B-4D20-B217-4947E4B25BBC}"/>
                </a:ext>
              </a:extLst>
            </p:cNvPr>
            <p:cNvGrpSpPr/>
            <p:nvPr/>
          </p:nvGrpSpPr>
          <p:grpSpPr>
            <a:xfrm>
              <a:off x="299020" y="5605272"/>
              <a:ext cx="1140966" cy="552158"/>
              <a:chOff x="1030161" y="4536777"/>
              <a:chExt cx="1140966" cy="552158"/>
            </a:xfrm>
          </p:grpSpPr>
          <p:sp>
            <p:nvSpPr>
              <p:cNvPr id="87" name="TextBox 86">
                <a:extLst>
                  <a:ext uri="{FF2B5EF4-FFF2-40B4-BE49-F238E27FC236}">
                    <a16:creationId xmlns:a16="http://schemas.microsoft.com/office/drawing/2014/main" id="{94BCD781-922F-4A62-A4E4-9ACF09645E77}"/>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88" name="Rectangle 87">
                <a:extLst>
                  <a:ext uri="{FF2B5EF4-FFF2-40B4-BE49-F238E27FC236}">
                    <a16:creationId xmlns:a16="http://schemas.microsoft.com/office/drawing/2014/main" id="{7ADA0F83-2058-4A64-B827-0733C9830FB1}"/>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4C96870-BBC0-486F-B06F-D3DC53BC7010}"/>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217" name="Group 216">
              <a:extLst>
                <a:ext uri="{FF2B5EF4-FFF2-40B4-BE49-F238E27FC236}">
                  <a16:creationId xmlns:a16="http://schemas.microsoft.com/office/drawing/2014/main" id="{3472F9E6-4896-427F-A7E9-AF34527F856B}"/>
                </a:ext>
              </a:extLst>
            </p:cNvPr>
            <p:cNvGrpSpPr/>
            <p:nvPr/>
          </p:nvGrpSpPr>
          <p:grpSpPr>
            <a:xfrm>
              <a:off x="1807016" y="5251010"/>
              <a:ext cx="702054" cy="552158"/>
              <a:chOff x="955760" y="4448648"/>
              <a:chExt cx="702054" cy="552158"/>
            </a:xfrm>
          </p:grpSpPr>
          <p:sp>
            <p:nvSpPr>
              <p:cNvPr id="218" name="TextBox 217">
                <a:extLst>
                  <a:ext uri="{FF2B5EF4-FFF2-40B4-BE49-F238E27FC236}">
                    <a16:creationId xmlns:a16="http://schemas.microsoft.com/office/drawing/2014/main" id="{72C60719-E355-4F1B-A622-4BC9923F1B58}"/>
                  </a:ext>
                </a:extLst>
              </p:cNvPr>
              <p:cNvSpPr txBox="1"/>
              <p:nvPr/>
            </p:nvSpPr>
            <p:spPr>
              <a:xfrm>
                <a:off x="955760" y="4631474"/>
                <a:ext cx="654346" cy="369332"/>
              </a:xfrm>
              <a:prstGeom prst="rect">
                <a:avLst/>
              </a:prstGeom>
              <a:noFill/>
            </p:spPr>
            <p:txBody>
              <a:bodyPr wrap="none" rtlCol="0">
                <a:spAutoFit/>
              </a:bodyPr>
              <a:lstStyle/>
              <a:p>
                <a:r>
                  <a:rPr lang="en-US" dirty="0"/>
                  <a:t>head</a:t>
                </a:r>
              </a:p>
            </p:txBody>
          </p:sp>
          <p:sp>
            <p:nvSpPr>
              <p:cNvPr id="219" name="Rectangle 218">
                <a:extLst>
                  <a:ext uri="{FF2B5EF4-FFF2-40B4-BE49-F238E27FC236}">
                    <a16:creationId xmlns:a16="http://schemas.microsoft.com/office/drawing/2014/main" id="{10A5FF44-323E-49D4-B55B-2E87CB97B3C6}"/>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2" name="Freeform: Shape 221">
              <a:extLst>
                <a:ext uri="{FF2B5EF4-FFF2-40B4-BE49-F238E27FC236}">
                  <a16:creationId xmlns:a16="http://schemas.microsoft.com/office/drawing/2014/main" id="{FEB53D79-4A5F-4C4E-B81C-DEF4F2BE43FD}"/>
                </a:ext>
              </a:extLst>
            </p:cNvPr>
            <p:cNvSpPr/>
            <p:nvPr/>
          </p:nvSpPr>
          <p:spPr>
            <a:xfrm>
              <a:off x="146304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7" name="Group 36">
            <a:extLst>
              <a:ext uri="{FF2B5EF4-FFF2-40B4-BE49-F238E27FC236}">
                <a16:creationId xmlns:a16="http://schemas.microsoft.com/office/drawing/2014/main" id="{1DFEE406-95A3-4222-984B-9E5C714EDCEA}"/>
              </a:ext>
            </a:extLst>
          </p:cNvPr>
          <p:cNvGrpSpPr/>
          <p:nvPr/>
        </p:nvGrpSpPr>
        <p:grpSpPr>
          <a:xfrm>
            <a:off x="2501252" y="5131594"/>
            <a:ext cx="3530454" cy="236900"/>
            <a:chOff x="2501252" y="5131594"/>
            <a:chExt cx="3530454" cy="236900"/>
          </a:xfrm>
        </p:grpSpPr>
        <p:cxnSp>
          <p:nvCxnSpPr>
            <p:cNvPr id="78" name="Straight Arrow Connector 77">
              <a:extLst>
                <a:ext uri="{FF2B5EF4-FFF2-40B4-BE49-F238E27FC236}">
                  <a16:creationId xmlns:a16="http://schemas.microsoft.com/office/drawing/2014/main" id="{D06350A3-4B4F-496E-BFFB-DEC18E5C5FF7}"/>
                </a:ext>
              </a:extLst>
            </p:cNvPr>
            <p:cNvCxnSpPr>
              <a:cxnSpLocks/>
            </p:cNvCxnSpPr>
            <p:nvPr/>
          </p:nvCxnSpPr>
          <p:spPr>
            <a:xfrm>
              <a:off x="2501252" y="5368494"/>
              <a:ext cx="3530454"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9FF3E3C-A895-4DE2-8ACC-DEC48DE3E58F}"/>
                </a:ext>
              </a:extLst>
            </p:cNvPr>
            <p:cNvCxnSpPr/>
            <p:nvPr/>
          </p:nvCxnSpPr>
          <p:spPr>
            <a:xfrm flipV="1">
              <a:off x="6023260" y="5131594"/>
              <a:ext cx="0" cy="234553"/>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8BF61ED4-1DE1-48DF-9D0A-2957EBBB49F1}"/>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Tree>
    <p:extLst>
      <p:ext uri="{BB962C8B-B14F-4D97-AF65-F5344CB8AC3E}">
        <p14:creationId xmlns:p14="http://schemas.microsoft.com/office/powerpoint/2010/main" val="401079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sp>
        <p:nvSpPr>
          <p:cNvPr id="109" name="TextBox 108">
            <a:extLst>
              <a:ext uri="{FF2B5EF4-FFF2-40B4-BE49-F238E27FC236}">
                <a16:creationId xmlns:a16="http://schemas.microsoft.com/office/drawing/2014/main" id="{7D20E760-8214-461C-8408-228D11B1CA43}"/>
              </a:ext>
            </a:extLst>
          </p:cNvPr>
          <p:cNvSpPr txBox="1"/>
          <p:nvPr/>
        </p:nvSpPr>
        <p:spPr>
          <a:xfrm>
            <a:off x="3886200" y="45720"/>
            <a:ext cx="8305800" cy="1200329"/>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myList.head</a:t>
            </a:r>
            <a:r>
              <a:rPr lang="en-US" b="1" dirty="0">
                <a:latin typeface="Courier New" panose="02070309020205020404" pitchFamily="49" charset="0"/>
                <a:cs typeface="Courier New" panose="02070309020205020404" pitchFamily="49" charset="0"/>
              </a:rPr>
              <a:t>       = node1;</a:t>
            </a:r>
          </a:p>
          <a:p>
            <a:r>
              <a:rPr lang="en-US" b="1" dirty="0" err="1">
                <a:latin typeface="Courier New" panose="02070309020205020404" pitchFamily="49" charset="0"/>
                <a:cs typeface="Courier New" panose="02070309020205020404" pitchFamily="49" charset="0"/>
              </a:rPr>
              <a:t>myList.headAdd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"Andrew", 28 ) );</a:t>
            </a:r>
          </a:p>
        </p:txBody>
      </p:sp>
      <p:sp>
        <p:nvSpPr>
          <p:cNvPr id="130" name="TextBox 129">
            <a:extLst>
              <a:ext uri="{FF2B5EF4-FFF2-40B4-BE49-F238E27FC236}">
                <a16:creationId xmlns:a16="http://schemas.microsoft.com/office/drawing/2014/main" id="{6840F6B2-E292-41D5-93AC-5E3DC3A9D092}"/>
              </a:ext>
            </a:extLst>
          </p:cNvPr>
          <p:cNvSpPr txBox="1"/>
          <p:nvPr/>
        </p:nvSpPr>
        <p:spPr>
          <a:xfrm>
            <a:off x="10546550" y="62187"/>
            <a:ext cx="1645450" cy="369332"/>
          </a:xfrm>
          <a:prstGeom prst="rect">
            <a:avLst/>
          </a:prstGeom>
          <a:noFill/>
        </p:spPr>
        <p:txBody>
          <a:bodyPr wrap="none" rtlCol="0">
            <a:spAutoFit/>
          </a:bodyPr>
          <a:lstStyle/>
          <a:p>
            <a:r>
              <a:rPr lang="en-US" b="1" dirty="0">
                <a:solidFill>
                  <a:srgbClr val="0000FF"/>
                </a:solidFill>
              </a:rPr>
              <a:t>Simplified view</a:t>
            </a:r>
          </a:p>
        </p:txBody>
      </p:sp>
      <p:grpSp>
        <p:nvGrpSpPr>
          <p:cNvPr id="40" name="Group 39">
            <a:extLst>
              <a:ext uri="{FF2B5EF4-FFF2-40B4-BE49-F238E27FC236}">
                <a16:creationId xmlns:a16="http://schemas.microsoft.com/office/drawing/2014/main" id="{A218CFF6-0630-45C9-BC83-A310FF760C71}"/>
              </a:ext>
            </a:extLst>
          </p:cNvPr>
          <p:cNvGrpSpPr/>
          <p:nvPr/>
        </p:nvGrpSpPr>
        <p:grpSpPr>
          <a:xfrm>
            <a:off x="5328257" y="1508760"/>
            <a:ext cx="2825409" cy="3665469"/>
            <a:chOff x="4434520" y="3192531"/>
            <a:chExt cx="2825409" cy="3665469"/>
          </a:xfrm>
        </p:grpSpPr>
        <p:sp>
          <p:nvSpPr>
            <p:cNvPr id="41" name="TextBox 40">
              <a:extLst>
                <a:ext uri="{FF2B5EF4-FFF2-40B4-BE49-F238E27FC236}">
                  <a16:creationId xmlns:a16="http://schemas.microsoft.com/office/drawing/2014/main" id="{87FAB5B5-3AC7-45BC-9AB2-E7B41FA106DF}"/>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42" name="Group 41">
              <a:extLst>
                <a:ext uri="{FF2B5EF4-FFF2-40B4-BE49-F238E27FC236}">
                  <a16:creationId xmlns:a16="http://schemas.microsoft.com/office/drawing/2014/main" id="{9C654407-2E91-4B26-B06D-4D673F244AD7}"/>
                </a:ext>
              </a:extLst>
            </p:cNvPr>
            <p:cNvGrpSpPr/>
            <p:nvPr/>
          </p:nvGrpSpPr>
          <p:grpSpPr>
            <a:xfrm>
              <a:off x="4778496" y="5251010"/>
              <a:ext cx="702054" cy="1180572"/>
              <a:chOff x="5243617" y="4355395"/>
              <a:chExt cx="702054" cy="1180572"/>
            </a:xfrm>
          </p:grpSpPr>
          <p:grpSp>
            <p:nvGrpSpPr>
              <p:cNvPr id="47" name="Group 46">
                <a:extLst>
                  <a:ext uri="{FF2B5EF4-FFF2-40B4-BE49-F238E27FC236}">
                    <a16:creationId xmlns:a16="http://schemas.microsoft.com/office/drawing/2014/main" id="{9DB6D9D3-6B34-4713-9CA0-393687C8F495}"/>
                  </a:ext>
                </a:extLst>
              </p:cNvPr>
              <p:cNvGrpSpPr/>
              <p:nvPr/>
            </p:nvGrpSpPr>
            <p:grpSpPr>
              <a:xfrm>
                <a:off x="5243617" y="4983809"/>
                <a:ext cx="702054" cy="552158"/>
                <a:chOff x="955760" y="4448648"/>
                <a:chExt cx="702054" cy="552158"/>
              </a:xfrm>
            </p:grpSpPr>
            <p:sp>
              <p:nvSpPr>
                <p:cNvPr id="51" name="TextBox 50">
                  <a:extLst>
                    <a:ext uri="{FF2B5EF4-FFF2-40B4-BE49-F238E27FC236}">
                      <a16:creationId xmlns:a16="http://schemas.microsoft.com/office/drawing/2014/main" id="{480535A8-AACF-49DB-8F63-C1ACE69FB88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52" name="Rectangle 51">
                  <a:extLst>
                    <a:ext uri="{FF2B5EF4-FFF2-40B4-BE49-F238E27FC236}">
                      <a16:creationId xmlns:a16="http://schemas.microsoft.com/office/drawing/2014/main" id="{73268AFD-5BAF-4B86-9ED9-73C55540DC6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8710A81-CDDC-4E73-B0D7-D4177BC2AF19}"/>
                  </a:ext>
                </a:extLst>
              </p:cNvPr>
              <p:cNvGrpSpPr/>
              <p:nvPr/>
            </p:nvGrpSpPr>
            <p:grpSpPr>
              <a:xfrm>
                <a:off x="5243617" y="4355395"/>
                <a:ext cx="702054" cy="552158"/>
                <a:chOff x="955760" y="4448648"/>
                <a:chExt cx="702054" cy="552158"/>
              </a:xfrm>
            </p:grpSpPr>
            <p:sp>
              <p:nvSpPr>
                <p:cNvPr id="49" name="TextBox 48">
                  <a:extLst>
                    <a:ext uri="{FF2B5EF4-FFF2-40B4-BE49-F238E27FC236}">
                      <a16:creationId xmlns:a16="http://schemas.microsoft.com/office/drawing/2014/main" id="{9584C3E3-B791-4200-A2EA-32567F7A830D}"/>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50" name="Rectangle 49">
                  <a:extLst>
                    <a:ext uri="{FF2B5EF4-FFF2-40B4-BE49-F238E27FC236}">
                      <a16:creationId xmlns:a16="http://schemas.microsoft.com/office/drawing/2014/main" id="{C0966E86-4A3F-40A6-A88E-6297FA0C68D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Freeform: Shape 42">
              <a:extLst>
                <a:ext uri="{FF2B5EF4-FFF2-40B4-BE49-F238E27FC236}">
                  <a16:creationId xmlns:a16="http://schemas.microsoft.com/office/drawing/2014/main" id="{083A5002-FA71-4900-B939-7E907C48FE17}"/>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Arrow Connector 43">
              <a:extLst>
                <a:ext uri="{FF2B5EF4-FFF2-40B4-BE49-F238E27FC236}">
                  <a16:creationId xmlns:a16="http://schemas.microsoft.com/office/drawing/2014/main" id="{F99FB505-84E2-4B54-B4DB-238F4697080E}"/>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887F5735-B63B-48EB-B453-59AAF5847216}"/>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46" name="Freeform: Shape 45">
              <a:extLst>
                <a:ext uri="{FF2B5EF4-FFF2-40B4-BE49-F238E27FC236}">
                  <a16:creationId xmlns:a16="http://schemas.microsoft.com/office/drawing/2014/main" id="{2FE0BC98-DE8A-42C5-94A1-DBF690192069}"/>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7" name="Group 66">
            <a:extLst>
              <a:ext uri="{FF2B5EF4-FFF2-40B4-BE49-F238E27FC236}">
                <a16:creationId xmlns:a16="http://schemas.microsoft.com/office/drawing/2014/main" id="{54CC3040-11D9-4A8C-9881-A3F12A3137D2}"/>
              </a:ext>
            </a:extLst>
          </p:cNvPr>
          <p:cNvGrpSpPr/>
          <p:nvPr/>
        </p:nvGrpSpPr>
        <p:grpSpPr>
          <a:xfrm>
            <a:off x="7299638" y="1508760"/>
            <a:ext cx="2825409" cy="3665469"/>
            <a:chOff x="4434520" y="3192531"/>
            <a:chExt cx="2825409" cy="3665469"/>
          </a:xfrm>
        </p:grpSpPr>
        <p:sp>
          <p:nvSpPr>
            <p:cNvPr id="68" name="TextBox 67">
              <a:extLst>
                <a:ext uri="{FF2B5EF4-FFF2-40B4-BE49-F238E27FC236}">
                  <a16:creationId xmlns:a16="http://schemas.microsoft.com/office/drawing/2014/main" id="{E57C0244-7C5E-47CA-8502-D1E00CD4D520}"/>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69" name="Group 68">
              <a:extLst>
                <a:ext uri="{FF2B5EF4-FFF2-40B4-BE49-F238E27FC236}">
                  <a16:creationId xmlns:a16="http://schemas.microsoft.com/office/drawing/2014/main" id="{2B5C0CE3-AD33-4EB2-BD97-1A25ABD97240}"/>
                </a:ext>
              </a:extLst>
            </p:cNvPr>
            <p:cNvGrpSpPr/>
            <p:nvPr/>
          </p:nvGrpSpPr>
          <p:grpSpPr>
            <a:xfrm>
              <a:off x="4778496" y="5251010"/>
              <a:ext cx="702054" cy="1180572"/>
              <a:chOff x="5243617" y="4355395"/>
              <a:chExt cx="702054" cy="1180572"/>
            </a:xfrm>
          </p:grpSpPr>
          <p:grpSp>
            <p:nvGrpSpPr>
              <p:cNvPr id="74" name="Group 73">
                <a:extLst>
                  <a:ext uri="{FF2B5EF4-FFF2-40B4-BE49-F238E27FC236}">
                    <a16:creationId xmlns:a16="http://schemas.microsoft.com/office/drawing/2014/main" id="{E7A4E49C-090E-469C-AE59-78CF31F3B730}"/>
                  </a:ext>
                </a:extLst>
              </p:cNvPr>
              <p:cNvGrpSpPr/>
              <p:nvPr/>
            </p:nvGrpSpPr>
            <p:grpSpPr>
              <a:xfrm>
                <a:off x="5243617" y="4983809"/>
                <a:ext cx="702054" cy="552158"/>
                <a:chOff x="955760" y="4448648"/>
                <a:chExt cx="702054" cy="552158"/>
              </a:xfrm>
            </p:grpSpPr>
            <p:sp>
              <p:nvSpPr>
                <p:cNvPr id="78" name="TextBox 77">
                  <a:extLst>
                    <a:ext uri="{FF2B5EF4-FFF2-40B4-BE49-F238E27FC236}">
                      <a16:creationId xmlns:a16="http://schemas.microsoft.com/office/drawing/2014/main" id="{980D3C50-5101-4D54-BF6B-B69062528D84}"/>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79" name="Rectangle 78">
                  <a:extLst>
                    <a:ext uri="{FF2B5EF4-FFF2-40B4-BE49-F238E27FC236}">
                      <a16:creationId xmlns:a16="http://schemas.microsoft.com/office/drawing/2014/main" id="{CB283C55-3B29-4BE7-B6B0-B271F7F0E78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FF8DB5D9-2CBB-444E-A5E3-4392F27FACE2}"/>
                  </a:ext>
                </a:extLst>
              </p:cNvPr>
              <p:cNvGrpSpPr/>
              <p:nvPr/>
            </p:nvGrpSpPr>
            <p:grpSpPr>
              <a:xfrm>
                <a:off x="5243617" y="4355395"/>
                <a:ext cx="702054" cy="552158"/>
                <a:chOff x="955760" y="4448648"/>
                <a:chExt cx="702054" cy="552158"/>
              </a:xfrm>
            </p:grpSpPr>
            <p:sp>
              <p:nvSpPr>
                <p:cNvPr id="76" name="TextBox 75">
                  <a:extLst>
                    <a:ext uri="{FF2B5EF4-FFF2-40B4-BE49-F238E27FC236}">
                      <a16:creationId xmlns:a16="http://schemas.microsoft.com/office/drawing/2014/main" id="{E1560A11-1626-4325-8CCA-6A4B67290FA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77" name="Rectangle 76">
                  <a:extLst>
                    <a:ext uri="{FF2B5EF4-FFF2-40B4-BE49-F238E27FC236}">
                      <a16:creationId xmlns:a16="http://schemas.microsoft.com/office/drawing/2014/main" id="{B4CAC1B3-EC30-4994-9C0D-1706E489AB2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0" name="Freeform: Shape 69">
              <a:extLst>
                <a:ext uri="{FF2B5EF4-FFF2-40B4-BE49-F238E27FC236}">
                  <a16:creationId xmlns:a16="http://schemas.microsoft.com/office/drawing/2014/main" id="{5E2479DC-12E4-416A-B5C7-B701CFA6411C}"/>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Arrow Connector 70">
              <a:extLst>
                <a:ext uri="{FF2B5EF4-FFF2-40B4-BE49-F238E27FC236}">
                  <a16:creationId xmlns:a16="http://schemas.microsoft.com/office/drawing/2014/main" id="{3A5CA369-5A45-45F1-8AE8-96CBD72E677C}"/>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F602A62E-D55E-436F-81B5-F78C13277477}"/>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73" name="Freeform: Shape 72">
              <a:extLst>
                <a:ext uri="{FF2B5EF4-FFF2-40B4-BE49-F238E27FC236}">
                  <a16:creationId xmlns:a16="http://schemas.microsoft.com/office/drawing/2014/main" id="{1AD0BF6B-799D-4AA0-A83A-71A3A5763BDB}"/>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9" name="Group 8">
            <a:extLst>
              <a:ext uri="{FF2B5EF4-FFF2-40B4-BE49-F238E27FC236}">
                <a16:creationId xmlns:a16="http://schemas.microsoft.com/office/drawing/2014/main" id="{2D7DA455-125F-467B-A888-50371F448C9B}"/>
              </a:ext>
            </a:extLst>
          </p:cNvPr>
          <p:cNvGrpSpPr/>
          <p:nvPr/>
        </p:nvGrpSpPr>
        <p:grpSpPr>
          <a:xfrm>
            <a:off x="3356876" y="1508760"/>
            <a:ext cx="2825409" cy="3665469"/>
            <a:chOff x="3356876" y="1508760"/>
            <a:chExt cx="2825409" cy="3665469"/>
          </a:xfrm>
        </p:grpSpPr>
        <p:sp>
          <p:nvSpPr>
            <p:cNvPr id="81" name="TextBox 80">
              <a:extLst>
                <a:ext uri="{FF2B5EF4-FFF2-40B4-BE49-F238E27FC236}">
                  <a16:creationId xmlns:a16="http://schemas.microsoft.com/office/drawing/2014/main" id="{F0B3DD0B-2A10-4BC6-B14C-B5A0787B5B16}"/>
                </a:ext>
              </a:extLst>
            </p:cNvPr>
            <p:cNvSpPr txBox="1"/>
            <p:nvPr/>
          </p:nvSpPr>
          <p:spPr>
            <a:xfrm>
              <a:off x="3669115" y="4804897"/>
              <a:ext cx="692818" cy="369332"/>
            </a:xfrm>
            <a:prstGeom prst="rect">
              <a:avLst/>
            </a:prstGeom>
            <a:noFill/>
          </p:spPr>
          <p:txBody>
            <a:bodyPr wrap="none" rtlCol="0">
              <a:spAutoFit/>
            </a:bodyPr>
            <a:lstStyle/>
            <a:p>
              <a:r>
                <a:rPr lang="en-US" dirty="0"/>
                <a:t>Node</a:t>
              </a:r>
            </a:p>
          </p:txBody>
        </p:sp>
        <p:grpSp>
          <p:nvGrpSpPr>
            <p:cNvPr id="82" name="Group 81">
              <a:extLst>
                <a:ext uri="{FF2B5EF4-FFF2-40B4-BE49-F238E27FC236}">
                  <a16:creationId xmlns:a16="http://schemas.microsoft.com/office/drawing/2014/main" id="{93E76966-9F02-4D33-8CF9-97E3756839B6}"/>
                </a:ext>
              </a:extLst>
            </p:cNvPr>
            <p:cNvGrpSpPr/>
            <p:nvPr/>
          </p:nvGrpSpPr>
          <p:grpSpPr>
            <a:xfrm>
              <a:off x="3700852" y="3567239"/>
              <a:ext cx="702054" cy="1180572"/>
              <a:chOff x="5243617" y="4355395"/>
              <a:chExt cx="702054" cy="1180572"/>
            </a:xfrm>
          </p:grpSpPr>
          <p:grpSp>
            <p:nvGrpSpPr>
              <p:cNvPr id="104" name="Group 103">
                <a:extLst>
                  <a:ext uri="{FF2B5EF4-FFF2-40B4-BE49-F238E27FC236}">
                    <a16:creationId xmlns:a16="http://schemas.microsoft.com/office/drawing/2014/main" id="{23BDEE2F-6F9A-45A9-9926-298AE98148D9}"/>
                  </a:ext>
                </a:extLst>
              </p:cNvPr>
              <p:cNvGrpSpPr/>
              <p:nvPr/>
            </p:nvGrpSpPr>
            <p:grpSpPr>
              <a:xfrm>
                <a:off x="5243617" y="4983809"/>
                <a:ext cx="702054" cy="552158"/>
                <a:chOff x="955760" y="4448648"/>
                <a:chExt cx="702054" cy="552158"/>
              </a:xfrm>
            </p:grpSpPr>
            <p:sp>
              <p:nvSpPr>
                <p:cNvPr id="111" name="TextBox 110">
                  <a:extLst>
                    <a:ext uri="{FF2B5EF4-FFF2-40B4-BE49-F238E27FC236}">
                      <a16:creationId xmlns:a16="http://schemas.microsoft.com/office/drawing/2014/main" id="{34598788-AA47-4E0B-9EF2-B950E2B67169}"/>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14" name="Rectangle 113">
                  <a:extLst>
                    <a:ext uri="{FF2B5EF4-FFF2-40B4-BE49-F238E27FC236}">
                      <a16:creationId xmlns:a16="http://schemas.microsoft.com/office/drawing/2014/main" id="{0E1E3177-5BAA-4909-8578-93BFB549067D}"/>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5EF69655-9C54-4C59-8C9C-FF00CD8D991C}"/>
                  </a:ext>
                </a:extLst>
              </p:cNvPr>
              <p:cNvGrpSpPr/>
              <p:nvPr/>
            </p:nvGrpSpPr>
            <p:grpSpPr>
              <a:xfrm>
                <a:off x="5243617" y="4355395"/>
                <a:ext cx="702054" cy="552158"/>
                <a:chOff x="955760" y="4448648"/>
                <a:chExt cx="702054" cy="552158"/>
              </a:xfrm>
            </p:grpSpPr>
            <p:sp>
              <p:nvSpPr>
                <p:cNvPr id="106" name="TextBox 105">
                  <a:extLst>
                    <a:ext uri="{FF2B5EF4-FFF2-40B4-BE49-F238E27FC236}">
                      <a16:creationId xmlns:a16="http://schemas.microsoft.com/office/drawing/2014/main" id="{5F0311CD-624A-4C53-8759-0CF0B423EFD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07" name="Rectangle 106">
                  <a:extLst>
                    <a:ext uri="{FF2B5EF4-FFF2-40B4-BE49-F238E27FC236}">
                      <a16:creationId xmlns:a16="http://schemas.microsoft.com/office/drawing/2014/main" id="{D17C6DAA-78E5-46E6-98D1-E6AC3E685E6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3" name="Freeform: Shape 82">
              <a:extLst>
                <a:ext uri="{FF2B5EF4-FFF2-40B4-BE49-F238E27FC236}">
                  <a16:creationId xmlns:a16="http://schemas.microsoft.com/office/drawing/2014/main" id="{019EC5DF-88ED-4E83-9945-4FB51D9D6000}"/>
                </a:ext>
              </a:extLst>
            </p:cNvPr>
            <p:cNvSpPr/>
            <p:nvPr/>
          </p:nvSpPr>
          <p:spPr>
            <a:xfrm>
              <a:off x="3356876" y="3223536"/>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4" name="Straight Arrow Connector 83">
              <a:extLst>
                <a:ext uri="{FF2B5EF4-FFF2-40B4-BE49-F238E27FC236}">
                  <a16:creationId xmlns:a16="http://schemas.microsoft.com/office/drawing/2014/main" id="{355A345D-D7BF-4EAB-B197-6CE8D823577C}"/>
                </a:ext>
              </a:extLst>
            </p:cNvPr>
            <p:cNvCxnSpPr>
              <a:cxnSpLocks noChangeAspect="1"/>
            </p:cNvCxnSpPr>
            <p:nvPr/>
          </p:nvCxnSpPr>
          <p:spPr>
            <a:xfrm flipV="1">
              <a:off x="4089419" y="2875468"/>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3D481412-F202-4344-8D9F-5E2F9A218A25}"/>
                </a:ext>
              </a:extLst>
            </p:cNvPr>
            <p:cNvSpPr/>
            <p:nvPr/>
          </p:nvSpPr>
          <p:spPr>
            <a:xfrm>
              <a:off x="4949531" y="1921140"/>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"Andrew"</a:t>
              </a:r>
              <a:endParaRPr lang="en-US" dirty="0">
                <a:solidFill>
                  <a:schemeClr val="tx1"/>
                </a:solidFill>
              </a:endParaRPr>
            </a:p>
          </p:txBody>
        </p:sp>
        <p:sp>
          <p:nvSpPr>
            <p:cNvPr id="103" name="Freeform: Shape 102">
              <a:extLst>
                <a:ext uri="{FF2B5EF4-FFF2-40B4-BE49-F238E27FC236}">
                  <a16:creationId xmlns:a16="http://schemas.microsoft.com/office/drawing/2014/main" id="{3C864321-3B0E-4B12-A627-AE07EA5DCCB2}"/>
                </a:ext>
              </a:extLst>
            </p:cNvPr>
            <p:cNvSpPr/>
            <p:nvPr/>
          </p:nvSpPr>
          <p:spPr>
            <a:xfrm>
              <a:off x="4833545" y="1508760"/>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17" name="Straight Arrow Connector 116">
            <a:extLst>
              <a:ext uri="{FF2B5EF4-FFF2-40B4-BE49-F238E27FC236}">
                <a16:creationId xmlns:a16="http://schemas.microsoft.com/office/drawing/2014/main" id="{03362413-16D9-49D7-8640-19E07B5BB69F}"/>
              </a:ext>
            </a:extLst>
          </p:cNvPr>
          <p:cNvCxnSpPr>
            <a:cxnSpLocks/>
          </p:cNvCxnSpPr>
          <p:nvPr/>
        </p:nvCxnSpPr>
        <p:spPr>
          <a:xfrm>
            <a:off x="4402906" y="4309953"/>
            <a:ext cx="83340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5930ABB-1524-4E9C-8765-3552A0CDCE2F}"/>
              </a:ext>
            </a:extLst>
          </p:cNvPr>
          <p:cNvCxnSpPr>
            <a:cxnSpLocks/>
          </p:cNvCxnSpPr>
          <p:nvPr/>
        </p:nvCxnSpPr>
        <p:spPr>
          <a:xfrm>
            <a:off x="6374286"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444043F-A211-43BF-9375-B8C605D3D76C}"/>
              </a:ext>
            </a:extLst>
          </p:cNvPr>
          <p:cNvSpPr txBox="1"/>
          <p:nvPr/>
        </p:nvSpPr>
        <p:spPr>
          <a:xfrm rot="2700000">
            <a:off x="7824905" y="4063260"/>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grpSp>
        <p:nvGrpSpPr>
          <p:cNvPr id="138" name="Group 137">
            <a:extLst>
              <a:ext uri="{FF2B5EF4-FFF2-40B4-BE49-F238E27FC236}">
                <a16:creationId xmlns:a16="http://schemas.microsoft.com/office/drawing/2014/main" id="{182E6FE6-A55E-4571-ADD4-3D982F4C71F0}"/>
              </a:ext>
            </a:extLst>
          </p:cNvPr>
          <p:cNvGrpSpPr/>
          <p:nvPr/>
        </p:nvGrpSpPr>
        <p:grpSpPr>
          <a:xfrm>
            <a:off x="1807016" y="5251010"/>
            <a:ext cx="702054" cy="552158"/>
            <a:chOff x="955760" y="4448648"/>
            <a:chExt cx="702054" cy="552158"/>
          </a:xfrm>
        </p:grpSpPr>
        <p:sp>
          <p:nvSpPr>
            <p:cNvPr id="140" name="TextBox 139">
              <a:extLst>
                <a:ext uri="{FF2B5EF4-FFF2-40B4-BE49-F238E27FC236}">
                  <a16:creationId xmlns:a16="http://schemas.microsoft.com/office/drawing/2014/main" id="{40945B2E-8D19-461D-AF87-2758A1359737}"/>
                </a:ext>
              </a:extLst>
            </p:cNvPr>
            <p:cNvSpPr txBox="1"/>
            <p:nvPr/>
          </p:nvSpPr>
          <p:spPr>
            <a:xfrm>
              <a:off x="955760" y="4631474"/>
              <a:ext cx="654346" cy="369332"/>
            </a:xfrm>
            <a:prstGeom prst="rect">
              <a:avLst/>
            </a:prstGeom>
            <a:noFill/>
          </p:spPr>
          <p:txBody>
            <a:bodyPr wrap="none" rtlCol="0">
              <a:spAutoFit/>
            </a:bodyPr>
            <a:lstStyle/>
            <a:p>
              <a:r>
                <a:rPr lang="en-US" dirty="0"/>
                <a:t>head</a:t>
              </a:r>
            </a:p>
          </p:txBody>
        </p:sp>
        <p:sp>
          <p:nvSpPr>
            <p:cNvPr id="141" name="Rectangle 140">
              <a:extLst>
                <a:ext uri="{FF2B5EF4-FFF2-40B4-BE49-F238E27FC236}">
                  <a16:creationId xmlns:a16="http://schemas.microsoft.com/office/drawing/2014/main" id="{587CA481-79AE-472E-A314-6CB7E8800655}"/>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9" name="Freeform: Shape 138">
            <a:extLst>
              <a:ext uri="{FF2B5EF4-FFF2-40B4-BE49-F238E27FC236}">
                <a16:creationId xmlns:a16="http://schemas.microsoft.com/office/drawing/2014/main" id="{03EBED82-607A-492D-9B81-DB0732F7205B}"/>
              </a:ext>
            </a:extLst>
          </p:cNvPr>
          <p:cNvSpPr/>
          <p:nvPr/>
        </p:nvSpPr>
        <p:spPr>
          <a:xfrm>
            <a:off x="146304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42" name="Group 141">
            <a:extLst>
              <a:ext uri="{FF2B5EF4-FFF2-40B4-BE49-F238E27FC236}">
                <a16:creationId xmlns:a16="http://schemas.microsoft.com/office/drawing/2014/main" id="{D691676C-B870-45A1-9A83-D4A4E56BE6C5}"/>
              </a:ext>
            </a:extLst>
          </p:cNvPr>
          <p:cNvGrpSpPr/>
          <p:nvPr/>
        </p:nvGrpSpPr>
        <p:grpSpPr>
          <a:xfrm>
            <a:off x="299020" y="5605272"/>
            <a:ext cx="1140966" cy="552158"/>
            <a:chOff x="1030161" y="4536777"/>
            <a:chExt cx="1140966" cy="552158"/>
          </a:xfrm>
        </p:grpSpPr>
        <p:sp>
          <p:nvSpPr>
            <p:cNvPr id="143" name="TextBox 142">
              <a:extLst>
                <a:ext uri="{FF2B5EF4-FFF2-40B4-BE49-F238E27FC236}">
                  <a16:creationId xmlns:a16="http://schemas.microsoft.com/office/drawing/2014/main" id="{BC005759-CF74-41EA-895E-C0D4AD1E3A7C}"/>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144" name="Rectangle 143">
              <a:extLst>
                <a:ext uri="{FF2B5EF4-FFF2-40B4-BE49-F238E27FC236}">
                  <a16:creationId xmlns:a16="http://schemas.microsoft.com/office/drawing/2014/main" id="{F9DB2039-C8DA-4B18-B85E-C0E5999E7E7A}"/>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A90F19DC-1006-4A36-B093-43240FF30A0A}"/>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C376C1EE-68AE-46C6-A3E4-C733EFF8BBD5}"/>
              </a:ext>
            </a:extLst>
          </p:cNvPr>
          <p:cNvSpPr txBox="1"/>
          <p:nvPr/>
        </p:nvSpPr>
        <p:spPr>
          <a:xfrm>
            <a:off x="3887639" y="6035040"/>
            <a:ext cx="4416722" cy="369332"/>
          </a:xfrm>
          <a:prstGeom prst="rect">
            <a:avLst/>
          </a:prstGeom>
          <a:noFill/>
        </p:spPr>
        <p:txBody>
          <a:bodyPr wrap="none" rtlCol="0">
            <a:spAutoFit/>
          </a:bodyPr>
          <a:lstStyle/>
          <a:p>
            <a:pPr marL="342900" indent="-342900">
              <a:buFont typeface="+mj-lt"/>
              <a:buAutoNum type="arabicPeriod"/>
            </a:pPr>
            <a:r>
              <a:rPr lang="en-US" dirty="0">
                <a:solidFill>
                  <a:srgbClr val="3333FF"/>
                </a:solidFill>
              </a:rPr>
              <a:t>Point new Node to what head pointed to.</a:t>
            </a:r>
          </a:p>
        </p:txBody>
      </p:sp>
      <p:sp>
        <p:nvSpPr>
          <p:cNvPr id="150" name="TextBox 149">
            <a:extLst>
              <a:ext uri="{FF2B5EF4-FFF2-40B4-BE49-F238E27FC236}">
                <a16:creationId xmlns:a16="http://schemas.microsoft.com/office/drawing/2014/main" id="{9468D99A-9267-43BF-A57F-23AA78CE4BC9}"/>
              </a:ext>
            </a:extLst>
          </p:cNvPr>
          <p:cNvSpPr txBox="1"/>
          <p:nvPr/>
        </p:nvSpPr>
        <p:spPr>
          <a:xfrm>
            <a:off x="4737613" y="4325827"/>
            <a:ext cx="423514" cy="307777"/>
          </a:xfrm>
          <a:prstGeom prst="rect">
            <a:avLst/>
          </a:prstGeom>
          <a:noFill/>
        </p:spPr>
        <p:txBody>
          <a:bodyPr wrap="none" rtlCol="0">
            <a:spAutoFit/>
          </a:bodyPr>
          <a:lstStyle/>
          <a:p>
            <a:r>
              <a:rPr lang="en-US" sz="1400" b="1" dirty="0">
                <a:solidFill>
                  <a:srgbClr val="3333FF"/>
                </a:solidFill>
              </a:rPr>
              <a:t>①</a:t>
            </a:r>
          </a:p>
        </p:txBody>
      </p:sp>
      <p:grpSp>
        <p:nvGrpSpPr>
          <p:cNvPr id="62" name="Group 61">
            <a:extLst>
              <a:ext uri="{FF2B5EF4-FFF2-40B4-BE49-F238E27FC236}">
                <a16:creationId xmlns:a16="http://schemas.microsoft.com/office/drawing/2014/main" id="{CBB4FDD9-8491-4B0C-80E2-6506B578F877}"/>
              </a:ext>
            </a:extLst>
          </p:cNvPr>
          <p:cNvGrpSpPr/>
          <p:nvPr/>
        </p:nvGrpSpPr>
        <p:grpSpPr>
          <a:xfrm>
            <a:off x="2501252" y="5131594"/>
            <a:ext cx="3530454" cy="236900"/>
            <a:chOff x="2501252" y="5131594"/>
            <a:chExt cx="3530454" cy="236900"/>
          </a:xfrm>
        </p:grpSpPr>
        <p:cxnSp>
          <p:nvCxnSpPr>
            <p:cNvPr id="63" name="Straight Arrow Connector 62">
              <a:extLst>
                <a:ext uri="{FF2B5EF4-FFF2-40B4-BE49-F238E27FC236}">
                  <a16:creationId xmlns:a16="http://schemas.microsoft.com/office/drawing/2014/main" id="{5796B07A-5097-4D6C-8CC8-DC6A700EF3EB}"/>
                </a:ext>
              </a:extLst>
            </p:cNvPr>
            <p:cNvCxnSpPr>
              <a:cxnSpLocks/>
            </p:cNvCxnSpPr>
            <p:nvPr/>
          </p:nvCxnSpPr>
          <p:spPr>
            <a:xfrm>
              <a:off x="2501252" y="5368494"/>
              <a:ext cx="3530454"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DBD73A2-DC79-487F-8144-D286A92A45A0}"/>
                </a:ext>
              </a:extLst>
            </p:cNvPr>
            <p:cNvCxnSpPr/>
            <p:nvPr/>
          </p:nvCxnSpPr>
          <p:spPr>
            <a:xfrm flipV="1">
              <a:off x="6023260" y="5131594"/>
              <a:ext cx="0" cy="234553"/>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F961D647-4141-40EC-91D0-BD28B535D98C}"/>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Tree>
    <p:extLst>
      <p:ext uri="{BB962C8B-B14F-4D97-AF65-F5344CB8AC3E}">
        <p14:creationId xmlns:p14="http://schemas.microsoft.com/office/powerpoint/2010/main" val="345270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sp>
        <p:nvSpPr>
          <p:cNvPr id="109" name="TextBox 108">
            <a:extLst>
              <a:ext uri="{FF2B5EF4-FFF2-40B4-BE49-F238E27FC236}">
                <a16:creationId xmlns:a16="http://schemas.microsoft.com/office/drawing/2014/main" id="{7D20E760-8214-461C-8408-228D11B1CA43}"/>
              </a:ext>
            </a:extLst>
          </p:cNvPr>
          <p:cNvSpPr txBox="1"/>
          <p:nvPr/>
        </p:nvSpPr>
        <p:spPr>
          <a:xfrm>
            <a:off x="3886200" y="45720"/>
            <a:ext cx="8305800" cy="1200329"/>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myList.head</a:t>
            </a:r>
            <a:r>
              <a:rPr lang="en-US" b="1" dirty="0">
                <a:latin typeface="Courier New" panose="02070309020205020404" pitchFamily="49" charset="0"/>
                <a:cs typeface="Courier New" panose="02070309020205020404" pitchFamily="49" charset="0"/>
              </a:rPr>
              <a:t>       = node1;</a:t>
            </a:r>
          </a:p>
          <a:p>
            <a:r>
              <a:rPr lang="en-US" b="1" dirty="0" err="1">
                <a:latin typeface="Courier New" panose="02070309020205020404" pitchFamily="49" charset="0"/>
                <a:cs typeface="Courier New" panose="02070309020205020404" pitchFamily="49" charset="0"/>
              </a:rPr>
              <a:t>myList.headAdd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"Andrew", 28 ) );</a:t>
            </a:r>
          </a:p>
        </p:txBody>
      </p:sp>
      <p:sp>
        <p:nvSpPr>
          <p:cNvPr id="130" name="TextBox 129">
            <a:extLst>
              <a:ext uri="{FF2B5EF4-FFF2-40B4-BE49-F238E27FC236}">
                <a16:creationId xmlns:a16="http://schemas.microsoft.com/office/drawing/2014/main" id="{6840F6B2-E292-41D5-93AC-5E3DC3A9D092}"/>
              </a:ext>
            </a:extLst>
          </p:cNvPr>
          <p:cNvSpPr txBox="1"/>
          <p:nvPr/>
        </p:nvSpPr>
        <p:spPr>
          <a:xfrm>
            <a:off x="10546550" y="62187"/>
            <a:ext cx="1645450" cy="369332"/>
          </a:xfrm>
          <a:prstGeom prst="rect">
            <a:avLst/>
          </a:prstGeom>
          <a:noFill/>
        </p:spPr>
        <p:txBody>
          <a:bodyPr wrap="none" rtlCol="0">
            <a:spAutoFit/>
          </a:bodyPr>
          <a:lstStyle/>
          <a:p>
            <a:r>
              <a:rPr lang="en-US" b="1" dirty="0">
                <a:solidFill>
                  <a:srgbClr val="0000FF"/>
                </a:solidFill>
              </a:rPr>
              <a:t>Simplified view</a:t>
            </a:r>
          </a:p>
        </p:txBody>
      </p:sp>
      <p:grpSp>
        <p:nvGrpSpPr>
          <p:cNvPr id="40" name="Group 39">
            <a:extLst>
              <a:ext uri="{FF2B5EF4-FFF2-40B4-BE49-F238E27FC236}">
                <a16:creationId xmlns:a16="http://schemas.microsoft.com/office/drawing/2014/main" id="{A218CFF6-0630-45C9-BC83-A310FF760C71}"/>
              </a:ext>
            </a:extLst>
          </p:cNvPr>
          <p:cNvGrpSpPr/>
          <p:nvPr/>
        </p:nvGrpSpPr>
        <p:grpSpPr>
          <a:xfrm>
            <a:off x="5328257" y="1508760"/>
            <a:ext cx="2825409" cy="3665469"/>
            <a:chOff x="4434520" y="3192531"/>
            <a:chExt cx="2825409" cy="3665469"/>
          </a:xfrm>
        </p:grpSpPr>
        <p:sp>
          <p:nvSpPr>
            <p:cNvPr id="41" name="TextBox 40">
              <a:extLst>
                <a:ext uri="{FF2B5EF4-FFF2-40B4-BE49-F238E27FC236}">
                  <a16:creationId xmlns:a16="http://schemas.microsoft.com/office/drawing/2014/main" id="{87FAB5B5-3AC7-45BC-9AB2-E7B41FA106DF}"/>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42" name="Group 41">
              <a:extLst>
                <a:ext uri="{FF2B5EF4-FFF2-40B4-BE49-F238E27FC236}">
                  <a16:creationId xmlns:a16="http://schemas.microsoft.com/office/drawing/2014/main" id="{9C654407-2E91-4B26-B06D-4D673F244AD7}"/>
                </a:ext>
              </a:extLst>
            </p:cNvPr>
            <p:cNvGrpSpPr/>
            <p:nvPr/>
          </p:nvGrpSpPr>
          <p:grpSpPr>
            <a:xfrm>
              <a:off x="4778496" y="5251010"/>
              <a:ext cx="702054" cy="1180572"/>
              <a:chOff x="5243617" y="4355395"/>
              <a:chExt cx="702054" cy="1180572"/>
            </a:xfrm>
          </p:grpSpPr>
          <p:grpSp>
            <p:nvGrpSpPr>
              <p:cNvPr id="47" name="Group 46">
                <a:extLst>
                  <a:ext uri="{FF2B5EF4-FFF2-40B4-BE49-F238E27FC236}">
                    <a16:creationId xmlns:a16="http://schemas.microsoft.com/office/drawing/2014/main" id="{9DB6D9D3-6B34-4713-9CA0-393687C8F495}"/>
                  </a:ext>
                </a:extLst>
              </p:cNvPr>
              <p:cNvGrpSpPr/>
              <p:nvPr/>
            </p:nvGrpSpPr>
            <p:grpSpPr>
              <a:xfrm>
                <a:off x="5243617" y="4983809"/>
                <a:ext cx="702054" cy="552158"/>
                <a:chOff x="955760" y="4448648"/>
                <a:chExt cx="702054" cy="552158"/>
              </a:xfrm>
            </p:grpSpPr>
            <p:sp>
              <p:nvSpPr>
                <p:cNvPr id="51" name="TextBox 50">
                  <a:extLst>
                    <a:ext uri="{FF2B5EF4-FFF2-40B4-BE49-F238E27FC236}">
                      <a16:creationId xmlns:a16="http://schemas.microsoft.com/office/drawing/2014/main" id="{480535A8-AACF-49DB-8F63-C1ACE69FB88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52" name="Rectangle 51">
                  <a:extLst>
                    <a:ext uri="{FF2B5EF4-FFF2-40B4-BE49-F238E27FC236}">
                      <a16:creationId xmlns:a16="http://schemas.microsoft.com/office/drawing/2014/main" id="{73268AFD-5BAF-4B86-9ED9-73C55540DC6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8710A81-CDDC-4E73-B0D7-D4177BC2AF19}"/>
                  </a:ext>
                </a:extLst>
              </p:cNvPr>
              <p:cNvGrpSpPr/>
              <p:nvPr/>
            </p:nvGrpSpPr>
            <p:grpSpPr>
              <a:xfrm>
                <a:off x="5243617" y="4355395"/>
                <a:ext cx="702054" cy="552158"/>
                <a:chOff x="955760" y="4448648"/>
                <a:chExt cx="702054" cy="552158"/>
              </a:xfrm>
            </p:grpSpPr>
            <p:sp>
              <p:nvSpPr>
                <p:cNvPr id="49" name="TextBox 48">
                  <a:extLst>
                    <a:ext uri="{FF2B5EF4-FFF2-40B4-BE49-F238E27FC236}">
                      <a16:creationId xmlns:a16="http://schemas.microsoft.com/office/drawing/2014/main" id="{9584C3E3-B791-4200-A2EA-32567F7A830D}"/>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50" name="Rectangle 49">
                  <a:extLst>
                    <a:ext uri="{FF2B5EF4-FFF2-40B4-BE49-F238E27FC236}">
                      <a16:creationId xmlns:a16="http://schemas.microsoft.com/office/drawing/2014/main" id="{C0966E86-4A3F-40A6-A88E-6297FA0C68D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Freeform: Shape 42">
              <a:extLst>
                <a:ext uri="{FF2B5EF4-FFF2-40B4-BE49-F238E27FC236}">
                  <a16:creationId xmlns:a16="http://schemas.microsoft.com/office/drawing/2014/main" id="{083A5002-FA71-4900-B939-7E907C48FE17}"/>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Arrow Connector 43">
              <a:extLst>
                <a:ext uri="{FF2B5EF4-FFF2-40B4-BE49-F238E27FC236}">
                  <a16:creationId xmlns:a16="http://schemas.microsoft.com/office/drawing/2014/main" id="{F99FB505-84E2-4B54-B4DB-238F4697080E}"/>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887F5735-B63B-48EB-B453-59AAF5847216}"/>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46" name="Freeform: Shape 45">
              <a:extLst>
                <a:ext uri="{FF2B5EF4-FFF2-40B4-BE49-F238E27FC236}">
                  <a16:creationId xmlns:a16="http://schemas.microsoft.com/office/drawing/2014/main" id="{2FE0BC98-DE8A-42C5-94A1-DBF690192069}"/>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7" name="Group 66">
            <a:extLst>
              <a:ext uri="{FF2B5EF4-FFF2-40B4-BE49-F238E27FC236}">
                <a16:creationId xmlns:a16="http://schemas.microsoft.com/office/drawing/2014/main" id="{54CC3040-11D9-4A8C-9881-A3F12A3137D2}"/>
              </a:ext>
            </a:extLst>
          </p:cNvPr>
          <p:cNvGrpSpPr/>
          <p:nvPr/>
        </p:nvGrpSpPr>
        <p:grpSpPr>
          <a:xfrm>
            <a:off x="7299638" y="1508760"/>
            <a:ext cx="2825409" cy="3665469"/>
            <a:chOff x="4434520" y="3192531"/>
            <a:chExt cx="2825409" cy="3665469"/>
          </a:xfrm>
        </p:grpSpPr>
        <p:sp>
          <p:nvSpPr>
            <p:cNvPr id="68" name="TextBox 67">
              <a:extLst>
                <a:ext uri="{FF2B5EF4-FFF2-40B4-BE49-F238E27FC236}">
                  <a16:creationId xmlns:a16="http://schemas.microsoft.com/office/drawing/2014/main" id="{E57C0244-7C5E-47CA-8502-D1E00CD4D520}"/>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69" name="Group 68">
              <a:extLst>
                <a:ext uri="{FF2B5EF4-FFF2-40B4-BE49-F238E27FC236}">
                  <a16:creationId xmlns:a16="http://schemas.microsoft.com/office/drawing/2014/main" id="{2B5C0CE3-AD33-4EB2-BD97-1A25ABD97240}"/>
                </a:ext>
              </a:extLst>
            </p:cNvPr>
            <p:cNvGrpSpPr/>
            <p:nvPr/>
          </p:nvGrpSpPr>
          <p:grpSpPr>
            <a:xfrm>
              <a:off x="4778496" y="5251010"/>
              <a:ext cx="702054" cy="1180572"/>
              <a:chOff x="5243617" y="4355395"/>
              <a:chExt cx="702054" cy="1180572"/>
            </a:xfrm>
          </p:grpSpPr>
          <p:grpSp>
            <p:nvGrpSpPr>
              <p:cNvPr id="74" name="Group 73">
                <a:extLst>
                  <a:ext uri="{FF2B5EF4-FFF2-40B4-BE49-F238E27FC236}">
                    <a16:creationId xmlns:a16="http://schemas.microsoft.com/office/drawing/2014/main" id="{E7A4E49C-090E-469C-AE59-78CF31F3B730}"/>
                  </a:ext>
                </a:extLst>
              </p:cNvPr>
              <p:cNvGrpSpPr/>
              <p:nvPr/>
            </p:nvGrpSpPr>
            <p:grpSpPr>
              <a:xfrm>
                <a:off x="5243617" y="4983809"/>
                <a:ext cx="702054" cy="552158"/>
                <a:chOff x="955760" y="4448648"/>
                <a:chExt cx="702054" cy="552158"/>
              </a:xfrm>
            </p:grpSpPr>
            <p:sp>
              <p:nvSpPr>
                <p:cNvPr id="78" name="TextBox 77">
                  <a:extLst>
                    <a:ext uri="{FF2B5EF4-FFF2-40B4-BE49-F238E27FC236}">
                      <a16:creationId xmlns:a16="http://schemas.microsoft.com/office/drawing/2014/main" id="{980D3C50-5101-4D54-BF6B-B69062528D84}"/>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79" name="Rectangle 78">
                  <a:extLst>
                    <a:ext uri="{FF2B5EF4-FFF2-40B4-BE49-F238E27FC236}">
                      <a16:creationId xmlns:a16="http://schemas.microsoft.com/office/drawing/2014/main" id="{CB283C55-3B29-4BE7-B6B0-B271F7F0E78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FF8DB5D9-2CBB-444E-A5E3-4392F27FACE2}"/>
                  </a:ext>
                </a:extLst>
              </p:cNvPr>
              <p:cNvGrpSpPr/>
              <p:nvPr/>
            </p:nvGrpSpPr>
            <p:grpSpPr>
              <a:xfrm>
                <a:off x="5243617" y="4355395"/>
                <a:ext cx="702054" cy="552158"/>
                <a:chOff x="955760" y="4448648"/>
                <a:chExt cx="702054" cy="552158"/>
              </a:xfrm>
            </p:grpSpPr>
            <p:sp>
              <p:nvSpPr>
                <p:cNvPr id="76" name="TextBox 75">
                  <a:extLst>
                    <a:ext uri="{FF2B5EF4-FFF2-40B4-BE49-F238E27FC236}">
                      <a16:creationId xmlns:a16="http://schemas.microsoft.com/office/drawing/2014/main" id="{E1560A11-1626-4325-8CCA-6A4B67290FA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77" name="Rectangle 76">
                  <a:extLst>
                    <a:ext uri="{FF2B5EF4-FFF2-40B4-BE49-F238E27FC236}">
                      <a16:creationId xmlns:a16="http://schemas.microsoft.com/office/drawing/2014/main" id="{B4CAC1B3-EC30-4994-9C0D-1706E489AB2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0" name="Freeform: Shape 69">
              <a:extLst>
                <a:ext uri="{FF2B5EF4-FFF2-40B4-BE49-F238E27FC236}">
                  <a16:creationId xmlns:a16="http://schemas.microsoft.com/office/drawing/2014/main" id="{5E2479DC-12E4-416A-B5C7-B701CFA6411C}"/>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Arrow Connector 70">
              <a:extLst>
                <a:ext uri="{FF2B5EF4-FFF2-40B4-BE49-F238E27FC236}">
                  <a16:creationId xmlns:a16="http://schemas.microsoft.com/office/drawing/2014/main" id="{3A5CA369-5A45-45F1-8AE8-96CBD72E677C}"/>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F602A62E-D55E-436F-81B5-F78C13277477}"/>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73" name="Freeform: Shape 72">
              <a:extLst>
                <a:ext uri="{FF2B5EF4-FFF2-40B4-BE49-F238E27FC236}">
                  <a16:creationId xmlns:a16="http://schemas.microsoft.com/office/drawing/2014/main" id="{1AD0BF6B-799D-4AA0-A83A-71A3A5763BDB}"/>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9" name="Group 8">
            <a:extLst>
              <a:ext uri="{FF2B5EF4-FFF2-40B4-BE49-F238E27FC236}">
                <a16:creationId xmlns:a16="http://schemas.microsoft.com/office/drawing/2014/main" id="{2D7DA455-125F-467B-A888-50371F448C9B}"/>
              </a:ext>
            </a:extLst>
          </p:cNvPr>
          <p:cNvGrpSpPr/>
          <p:nvPr/>
        </p:nvGrpSpPr>
        <p:grpSpPr>
          <a:xfrm>
            <a:off x="3356876" y="1508760"/>
            <a:ext cx="2825409" cy="3665469"/>
            <a:chOff x="3356876" y="1508760"/>
            <a:chExt cx="2825409" cy="3665469"/>
          </a:xfrm>
        </p:grpSpPr>
        <p:sp>
          <p:nvSpPr>
            <p:cNvPr id="81" name="TextBox 80">
              <a:extLst>
                <a:ext uri="{FF2B5EF4-FFF2-40B4-BE49-F238E27FC236}">
                  <a16:creationId xmlns:a16="http://schemas.microsoft.com/office/drawing/2014/main" id="{F0B3DD0B-2A10-4BC6-B14C-B5A0787B5B16}"/>
                </a:ext>
              </a:extLst>
            </p:cNvPr>
            <p:cNvSpPr txBox="1"/>
            <p:nvPr/>
          </p:nvSpPr>
          <p:spPr>
            <a:xfrm>
              <a:off x="3669115" y="4804897"/>
              <a:ext cx="692818" cy="369332"/>
            </a:xfrm>
            <a:prstGeom prst="rect">
              <a:avLst/>
            </a:prstGeom>
            <a:noFill/>
          </p:spPr>
          <p:txBody>
            <a:bodyPr wrap="none" rtlCol="0">
              <a:spAutoFit/>
            </a:bodyPr>
            <a:lstStyle/>
            <a:p>
              <a:r>
                <a:rPr lang="en-US" dirty="0"/>
                <a:t>Node</a:t>
              </a:r>
            </a:p>
          </p:txBody>
        </p:sp>
        <p:grpSp>
          <p:nvGrpSpPr>
            <p:cNvPr id="82" name="Group 81">
              <a:extLst>
                <a:ext uri="{FF2B5EF4-FFF2-40B4-BE49-F238E27FC236}">
                  <a16:creationId xmlns:a16="http://schemas.microsoft.com/office/drawing/2014/main" id="{93E76966-9F02-4D33-8CF9-97E3756839B6}"/>
                </a:ext>
              </a:extLst>
            </p:cNvPr>
            <p:cNvGrpSpPr/>
            <p:nvPr/>
          </p:nvGrpSpPr>
          <p:grpSpPr>
            <a:xfrm>
              <a:off x="3700852" y="3567239"/>
              <a:ext cx="702054" cy="1180572"/>
              <a:chOff x="5243617" y="4355395"/>
              <a:chExt cx="702054" cy="1180572"/>
            </a:xfrm>
          </p:grpSpPr>
          <p:grpSp>
            <p:nvGrpSpPr>
              <p:cNvPr id="104" name="Group 103">
                <a:extLst>
                  <a:ext uri="{FF2B5EF4-FFF2-40B4-BE49-F238E27FC236}">
                    <a16:creationId xmlns:a16="http://schemas.microsoft.com/office/drawing/2014/main" id="{23BDEE2F-6F9A-45A9-9926-298AE98148D9}"/>
                  </a:ext>
                </a:extLst>
              </p:cNvPr>
              <p:cNvGrpSpPr/>
              <p:nvPr/>
            </p:nvGrpSpPr>
            <p:grpSpPr>
              <a:xfrm>
                <a:off x="5243617" y="4983809"/>
                <a:ext cx="702054" cy="552158"/>
                <a:chOff x="955760" y="4448648"/>
                <a:chExt cx="702054" cy="552158"/>
              </a:xfrm>
            </p:grpSpPr>
            <p:sp>
              <p:nvSpPr>
                <p:cNvPr id="111" name="TextBox 110">
                  <a:extLst>
                    <a:ext uri="{FF2B5EF4-FFF2-40B4-BE49-F238E27FC236}">
                      <a16:creationId xmlns:a16="http://schemas.microsoft.com/office/drawing/2014/main" id="{34598788-AA47-4E0B-9EF2-B950E2B67169}"/>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14" name="Rectangle 113">
                  <a:extLst>
                    <a:ext uri="{FF2B5EF4-FFF2-40B4-BE49-F238E27FC236}">
                      <a16:creationId xmlns:a16="http://schemas.microsoft.com/office/drawing/2014/main" id="{0E1E3177-5BAA-4909-8578-93BFB549067D}"/>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5EF69655-9C54-4C59-8C9C-FF00CD8D991C}"/>
                  </a:ext>
                </a:extLst>
              </p:cNvPr>
              <p:cNvGrpSpPr/>
              <p:nvPr/>
            </p:nvGrpSpPr>
            <p:grpSpPr>
              <a:xfrm>
                <a:off x="5243617" y="4355395"/>
                <a:ext cx="702054" cy="552158"/>
                <a:chOff x="955760" y="4448648"/>
                <a:chExt cx="702054" cy="552158"/>
              </a:xfrm>
            </p:grpSpPr>
            <p:sp>
              <p:nvSpPr>
                <p:cNvPr id="106" name="TextBox 105">
                  <a:extLst>
                    <a:ext uri="{FF2B5EF4-FFF2-40B4-BE49-F238E27FC236}">
                      <a16:creationId xmlns:a16="http://schemas.microsoft.com/office/drawing/2014/main" id="{5F0311CD-624A-4C53-8759-0CF0B423EFD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07" name="Rectangle 106">
                  <a:extLst>
                    <a:ext uri="{FF2B5EF4-FFF2-40B4-BE49-F238E27FC236}">
                      <a16:creationId xmlns:a16="http://schemas.microsoft.com/office/drawing/2014/main" id="{D17C6DAA-78E5-46E6-98D1-E6AC3E685E6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3" name="Freeform: Shape 82">
              <a:extLst>
                <a:ext uri="{FF2B5EF4-FFF2-40B4-BE49-F238E27FC236}">
                  <a16:creationId xmlns:a16="http://schemas.microsoft.com/office/drawing/2014/main" id="{019EC5DF-88ED-4E83-9945-4FB51D9D6000}"/>
                </a:ext>
              </a:extLst>
            </p:cNvPr>
            <p:cNvSpPr/>
            <p:nvPr/>
          </p:nvSpPr>
          <p:spPr>
            <a:xfrm>
              <a:off x="3356876" y="3223536"/>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4" name="Straight Arrow Connector 83">
              <a:extLst>
                <a:ext uri="{FF2B5EF4-FFF2-40B4-BE49-F238E27FC236}">
                  <a16:creationId xmlns:a16="http://schemas.microsoft.com/office/drawing/2014/main" id="{355A345D-D7BF-4EAB-B197-6CE8D823577C}"/>
                </a:ext>
              </a:extLst>
            </p:cNvPr>
            <p:cNvCxnSpPr>
              <a:cxnSpLocks noChangeAspect="1"/>
            </p:cNvCxnSpPr>
            <p:nvPr/>
          </p:nvCxnSpPr>
          <p:spPr>
            <a:xfrm flipV="1">
              <a:off x="4089419" y="2875468"/>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3D481412-F202-4344-8D9F-5E2F9A218A25}"/>
                </a:ext>
              </a:extLst>
            </p:cNvPr>
            <p:cNvSpPr/>
            <p:nvPr/>
          </p:nvSpPr>
          <p:spPr>
            <a:xfrm>
              <a:off x="4949531" y="1921140"/>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"Andrew"</a:t>
              </a:r>
              <a:endParaRPr lang="en-US" dirty="0">
                <a:solidFill>
                  <a:schemeClr val="tx1"/>
                </a:solidFill>
              </a:endParaRPr>
            </a:p>
          </p:txBody>
        </p:sp>
        <p:sp>
          <p:nvSpPr>
            <p:cNvPr id="103" name="Freeform: Shape 102">
              <a:extLst>
                <a:ext uri="{FF2B5EF4-FFF2-40B4-BE49-F238E27FC236}">
                  <a16:creationId xmlns:a16="http://schemas.microsoft.com/office/drawing/2014/main" id="{3C864321-3B0E-4B12-A627-AE07EA5DCCB2}"/>
                </a:ext>
              </a:extLst>
            </p:cNvPr>
            <p:cNvSpPr/>
            <p:nvPr/>
          </p:nvSpPr>
          <p:spPr>
            <a:xfrm>
              <a:off x="4833545" y="1508760"/>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17" name="Straight Arrow Connector 116">
            <a:extLst>
              <a:ext uri="{FF2B5EF4-FFF2-40B4-BE49-F238E27FC236}">
                <a16:creationId xmlns:a16="http://schemas.microsoft.com/office/drawing/2014/main" id="{03362413-16D9-49D7-8640-19E07B5BB69F}"/>
              </a:ext>
            </a:extLst>
          </p:cNvPr>
          <p:cNvCxnSpPr>
            <a:cxnSpLocks/>
          </p:cNvCxnSpPr>
          <p:nvPr/>
        </p:nvCxnSpPr>
        <p:spPr>
          <a:xfrm>
            <a:off x="4402906" y="4309953"/>
            <a:ext cx="83340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5930ABB-1524-4E9C-8765-3552A0CDCE2F}"/>
              </a:ext>
            </a:extLst>
          </p:cNvPr>
          <p:cNvCxnSpPr>
            <a:cxnSpLocks/>
          </p:cNvCxnSpPr>
          <p:nvPr/>
        </p:nvCxnSpPr>
        <p:spPr>
          <a:xfrm>
            <a:off x="6374286"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444043F-A211-43BF-9375-B8C605D3D76C}"/>
              </a:ext>
            </a:extLst>
          </p:cNvPr>
          <p:cNvSpPr txBox="1"/>
          <p:nvPr/>
        </p:nvSpPr>
        <p:spPr>
          <a:xfrm rot="2700000">
            <a:off x="7824905" y="4063260"/>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grpSp>
        <p:nvGrpSpPr>
          <p:cNvPr id="138" name="Group 137">
            <a:extLst>
              <a:ext uri="{FF2B5EF4-FFF2-40B4-BE49-F238E27FC236}">
                <a16:creationId xmlns:a16="http://schemas.microsoft.com/office/drawing/2014/main" id="{182E6FE6-A55E-4571-ADD4-3D982F4C71F0}"/>
              </a:ext>
            </a:extLst>
          </p:cNvPr>
          <p:cNvGrpSpPr/>
          <p:nvPr/>
        </p:nvGrpSpPr>
        <p:grpSpPr>
          <a:xfrm>
            <a:off x="1807016" y="5251010"/>
            <a:ext cx="702054" cy="552158"/>
            <a:chOff x="955760" y="4448648"/>
            <a:chExt cx="702054" cy="552158"/>
          </a:xfrm>
        </p:grpSpPr>
        <p:sp>
          <p:nvSpPr>
            <p:cNvPr id="140" name="TextBox 139">
              <a:extLst>
                <a:ext uri="{FF2B5EF4-FFF2-40B4-BE49-F238E27FC236}">
                  <a16:creationId xmlns:a16="http://schemas.microsoft.com/office/drawing/2014/main" id="{40945B2E-8D19-461D-AF87-2758A1359737}"/>
                </a:ext>
              </a:extLst>
            </p:cNvPr>
            <p:cNvSpPr txBox="1"/>
            <p:nvPr/>
          </p:nvSpPr>
          <p:spPr>
            <a:xfrm>
              <a:off x="955760" y="4631474"/>
              <a:ext cx="654346" cy="369332"/>
            </a:xfrm>
            <a:prstGeom prst="rect">
              <a:avLst/>
            </a:prstGeom>
            <a:noFill/>
          </p:spPr>
          <p:txBody>
            <a:bodyPr wrap="none" rtlCol="0">
              <a:spAutoFit/>
            </a:bodyPr>
            <a:lstStyle/>
            <a:p>
              <a:r>
                <a:rPr lang="en-US" dirty="0"/>
                <a:t>head</a:t>
              </a:r>
            </a:p>
          </p:txBody>
        </p:sp>
        <p:sp>
          <p:nvSpPr>
            <p:cNvPr id="141" name="Rectangle 140">
              <a:extLst>
                <a:ext uri="{FF2B5EF4-FFF2-40B4-BE49-F238E27FC236}">
                  <a16:creationId xmlns:a16="http://schemas.microsoft.com/office/drawing/2014/main" id="{587CA481-79AE-472E-A314-6CB7E8800655}"/>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9" name="Freeform: Shape 138">
            <a:extLst>
              <a:ext uri="{FF2B5EF4-FFF2-40B4-BE49-F238E27FC236}">
                <a16:creationId xmlns:a16="http://schemas.microsoft.com/office/drawing/2014/main" id="{03EBED82-607A-492D-9B81-DB0732F7205B}"/>
              </a:ext>
            </a:extLst>
          </p:cNvPr>
          <p:cNvSpPr/>
          <p:nvPr/>
        </p:nvSpPr>
        <p:spPr>
          <a:xfrm>
            <a:off x="146304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42" name="Group 141">
            <a:extLst>
              <a:ext uri="{FF2B5EF4-FFF2-40B4-BE49-F238E27FC236}">
                <a16:creationId xmlns:a16="http://schemas.microsoft.com/office/drawing/2014/main" id="{D691676C-B870-45A1-9A83-D4A4E56BE6C5}"/>
              </a:ext>
            </a:extLst>
          </p:cNvPr>
          <p:cNvGrpSpPr/>
          <p:nvPr/>
        </p:nvGrpSpPr>
        <p:grpSpPr>
          <a:xfrm>
            <a:off x="299020" y="5605272"/>
            <a:ext cx="1140966" cy="552158"/>
            <a:chOff x="1030161" y="4536777"/>
            <a:chExt cx="1140966" cy="552158"/>
          </a:xfrm>
        </p:grpSpPr>
        <p:sp>
          <p:nvSpPr>
            <p:cNvPr id="143" name="TextBox 142">
              <a:extLst>
                <a:ext uri="{FF2B5EF4-FFF2-40B4-BE49-F238E27FC236}">
                  <a16:creationId xmlns:a16="http://schemas.microsoft.com/office/drawing/2014/main" id="{BC005759-CF74-41EA-895E-C0D4AD1E3A7C}"/>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144" name="Rectangle 143">
              <a:extLst>
                <a:ext uri="{FF2B5EF4-FFF2-40B4-BE49-F238E27FC236}">
                  <a16:creationId xmlns:a16="http://schemas.microsoft.com/office/drawing/2014/main" id="{F9DB2039-C8DA-4B18-B85E-C0E5999E7E7A}"/>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A90F19DC-1006-4A36-B093-43240FF30A0A}"/>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63BAF89-9609-4C41-9A79-C852DCF712AC}"/>
              </a:ext>
            </a:extLst>
          </p:cNvPr>
          <p:cNvGrpSpPr/>
          <p:nvPr/>
        </p:nvGrpSpPr>
        <p:grpSpPr>
          <a:xfrm>
            <a:off x="2501252" y="5131594"/>
            <a:ext cx="1523061" cy="236900"/>
            <a:chOff x="2501252" y="5131594"/>
            <a:chExt cx="1523061" cy="236900"/>
          </a:xfrm>
        </p:grpSpPr>
        <p:cxnSp>
          <p:nvCxnSpPr>
            <p:cNvPr id="136" name="Straight Arrow Connector 135">
              <a:extLst>
                <a:ext uri="{FF2B5EF4-FFF2-40B4-BE49-F238E27FC236}">
                  <a16:creationId xmlns:a16="http://schemas.microsoft.com/office/drawing/2014/main" id="{B1AEDD96-0CEB-4C29-A3F9-864B4BF2C423}"/>
                </a:ext>
              </a:extLst>
            </p:cNvPr>
            <p:cNvCxnSpPr>
              <a:cxnSpLocks/>
            </p:cNvCxnSpPr>
            <p:nvPr/>
          </p:nvCxnSpPr>
          <p:spPr>
            <a:xfrm>
              <a:off x="2501252" y="5368494"/>
              <a:ext cx="1523061"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CC2D7BF-F77D-49E8-9784-F4F05D847109}"/>
                </a:ext>
              </a:extLst>
            </p:cNvPr>
            <p:cNvCxnSpPr/>
            <p:nvPr/>
          </p:nvCxnSpPr>
          <p:spPr>
            <a:xfrm flipV="1">
              <a:off x="4015524" y="5131594"/>
              <a:ext cx="0" cy="234553"/>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C376C1EE-68AE-46C6-A3E4-C733EFF8BBD5}"/>
              </a:ext>
            </a:extLst>
          </p:cNvPr>
          <p:cNvSpPr txBox="1"/>
          <p:nvPr/>
        </p:nvSpPr>
        <p:spPr>
          <a:xfrm>
            <a:off x="3887639" y="6035040"/>
            <a:ext cx="4416722" cy="646331"/>
          </a:xfrm>
          <a:prstGeom prst="rect">
            <a:avLst/>
          </a:prstGeom>
          <a:noFill/>
        </p:spPr>
        <p:txBody>
          <a:bodyPr wrap="none" rtlCol="0">
            <a:spAutoFit/>
          </a:bodyPr>
          <a:lstStyle/>
          <a:p>
            <a:pPr marL="342900" indent="-342900">
              <a:buFont typeface="+mj-lt"/>
              <a:buAutoNum type="arabicPeriod"/>
            </a:pPr>
            <a:r>
              <a:rPr lang="en-US" dirty="0">
                <a:solidFill>
                  <a:srgbClr val="3333FF"/>
                </a:solidFill>
              </a:rPr>
              <a:t>Point new Node to what head pointed to.</a:t>
            </a:r>
          </a:p>
          <a:p>
            <a:pPr marL="342900" indent="-342900">
              <a:buFont typeface="+mj-lt"/>
              <a:buAutoNum type="arabicPeriod"/>
            </a:pPr>
            <a:r>
              <a:rPr lang="en-US" dirty="0">
                <a:solidFill>
                  <a:srgbClr val="3333FF"/>
                </a:solidFill>
              </a:rPr>
              <a:t>Point head to new Node.</a:t>
            </a:r>
          </a:p>
        </p:txBody>
      </p:sp>
      <p:sp>
        <p:nvSpPr>
          <p:cNvPr id="15" name="TextBox 14">
            <a:extLst>
              <a:ext uri="{FF2B5EF4-FFF2-40B4-BE49-F238E27FC236}">
                <a16:creationId xmlns:a16="http://schemas.microsoft.com/office/drawing/2014/main" id="{5D012D29-8524-47BD-B668-FDB299BED475}"/>
              </a:ext>
            </a:extLst>
          </p:cNvPr>
          <p:cNvSpPr txBox="1"/>
          <p:nvPr/>
        </p:nvSpPr>
        <p:spPr>
          <a:xfrm>
            <a:off x="3179944" y="5410757"/>
            <a:ext cx="423514" cy="307777"/>
          </a:xfrm>
          <a:prstGeom prst="rect">
            <a:avLst/>
          </a:prstGeom>
          <a:noFill/>
        </p:spPr>
        <p:txBody>
          <a:bodyPr wrap="none" rtlCol="0">
            <a:spAutoFit/>
          </a:bodyPr>
          <a:lstStyle/>
          <a:p>
            <a:r>
              <a:rPr lang="en-US" sz="1400" b="1" dirty="0">
                <a:solidFill>
                  <a:srgbClr val="3333FF"/>
                </a:solidFill>
              </a:rPr>
              <a:t>②</a:t>
            </a:r>
          </a:p>
        </p:txBody>
      </p:sp>
      <p:sp>
        <p:nvSpPr>
          <p:cNvPr id="150" name="TextBox 149">
            <a:extLst>
              <a:ext uri="{FF2B5EF4-FFF2-40B4-BE49-F238E27FC236}">
                <a16:creationId xmlns:a16="http://schemas.microsoft.com/office/drawing/2014/main" id="{9468D99A-9267-43BF-A57F-23AA78CE4BC9}"/>
              </a:ext>
            </a:extLst>
          </p:cNvPr>
          <p:cNvSpPr txBox="1"/>
          <p:nvPr/>
        </p:nvSpPr>
        <p:spPr>
          <a:xfrm>
            <a:off x="4737613" y="4325827"/>
            <a:ext cx="423514" cy="307777"/>
          </a:xfrm>
          <a:prstGeom prst="rect">
            <a:avLst/>
          </a:prstGeom>
          <a:noFill/>
        </p:spPr>
        <p:txBody>
          <a:bodyPr wrap="none" rtlCol="0">
            <a:spAutoFit/>
          </a:bodyPr>
          <a:lstStyle/>
          <a:p>
            <a:r>
              <a:rPr lang="en-US" sz="1400" b="1" dirty="0">
                <a:solidFill>
                  <a:srgbClr val="3333FF"/>
                </a:solidFill>
              </a:rPr>
              <a:t>①</a:t>
            </a:r>
          </a:p>
        </p:txBody>
      </p:sp>
      <p:sp>
        <p:nvSpPr>
          <p:cNvPr id="62" name="TextBox 61">
            <a:extLst>
              <a:ext uri="{FF2B5EF4-FFF2-40B4-BE49-F238E27FC236}">
                <a16:creationId xmlns:a16="http://schemas.microsoft.com/office/drawing/2014/main" id="{0DF1DF1C-CE3A-4FFF-9779-183440DE790E}"/>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Tree>
    <p:extLst>
      <p:ext uri="{BB962C8B-B14F-4D97-AF65-F5344CB8AC3E}">
        <p14:creationId xmlns:p14="http://schemas.microsoft.com/office/powerpoint/2010/main" val="289470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sp>
        <p:nvSpPr>
          <p:cNvPr id="109" name="TextBox 108">
            <a:extLst>
              <a:ext uri="{FF2B5EF4-FFF2-40B4-BE49-F238E27FC236}">
                <a16:creationId xmlns:a16="http://schemas.microsoft.com/office/drawing/2014/main" id="{7D20E760-8214-461C-8408-228D11B1CA43}"/>
              </a:ext>
            </a:extLst>
          </p:cNvPr>
          <p:cNvSpPr txBox="1"/>
          <p:nvPr/>
        </p:nvSpPr>
        <p:spPr>
          <a:xfrm>
            <a:off x="3886200" y="45720"/>
            <a:ext cx="8305800" cy="1477328"/>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myList.head</a:t>
            </a:r>
            <a:r>
              <a:rPr lang="en-US" b="1" dirty="0">
                <a:latin typeface="Courier New" panose="02070309020205020404" pitchFamily="49" charset="0"/>
                <a:cs typeface="Courier New" panose="02070309020205020404" pitchFamily="49" charset="0"/>
              </a:rPr>
              <a:t>       = node1;</a:t>
            </a:r>
          </a:p>
          <a:p>
            <a:r>
              <a:rPr lang="en-US" b="1" dirty="0" err="1">
                <a:latin typeface="Courier New" panose="02070309020205020404" pitchFamily="49" charset="0"/>
                <a:cs typeface="Courier New" panose="02070309020205020404" pitchFamily="49" charset="0"/>
              </a:rPr>
              <a:t>myList.headAdd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"Andrew", 28 ) );</a:t>
            </a:r>
          </a:p>
          <a:p>
            <a:r>
              <a:rPr lang="en-US" b="1" dirty="0" err="1">
                <a:latin typeface="Courier New" panose="02070309020205020404" pitchFamily="49" charset="0"/>
                <a:cs typeface="Courier New" panose="02070309020205020404" pitchFamily="49" charset="0"/>
              </a:rPr>
              <a:t>myList.tailAdd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("Lizzie", 27 ) );</a:t>
            </a:r>
          </a:p>
        </p:txBody>
      </p:sp>
      <p:sp>
        <p:nvSpPr>
          <p:cNvPr id="98" name="TextBox 97">
            <a:extLst>
              <a:ext uri="{FF2B5EF4-FFF2-40B4-BE49-F238E27FC236}">
                <a16:creationId xmlns:a16="http://schemas.microsoft.com/office/drawing/2014/main" id="{E3B02D38-6D16-4D8D-8783-871CFBA34570}"/>
              </a:ext>
            </a:extLst>
          </p:cNvPr>
          <p:cNvSpPr txBox="1"/>
          <p:nvPr/>
        </p:nvSpPr>
        <p:spPr>
          <a:xfrm>
            <a:off x="10546550" y="54372"/>
            <a:ext cx="1645450" cy="369332"/>
          </a:xfrm>
          <a:prstGeom prst="rect">
            <a:avLst/>
          </a:prstGeom>
          <a:noFill/>
        </p:spPr>
        <p:txBody>
          <a:bodyPr wrap="none" rtlCol="0">
            <a:spAutoFit/>
          </a:bodyPr>
          <a:lstStyle/>
          <a:p>
            <a:r>
              <a:rPr lang="en-US" b="1" dirty="0">
                <a:solidFill>
                  <a:srgbClr val="0000FF"/>
                </a:solidFill>
              </a:rPr>
              <a:t>Simplified view</a:t>
            </a:r>
          </a:p>
        </p:txBody>
      </p:sp>
      <p:grpSp>
        <p:nvGrpSpPr>
          <p:cNvPr id="40" name="Group 39">
            <a:extLst>
              <a:ext uri="{FF2B5EF4-FFF2-40B4-BE49-F238E27FC236}">
                <a16:creationId xmlns:a16="http://schemas.microsoft.com/office/drawing/2014/main" id="{A218CFF6-0630-45C9-BC83-A310FF760C71}"/>
              </a:ext>
            </a:extLst>
          </p:cNvPr>
          <p:cNvGrpSpPr/>
          <p:nvPr/>
        </p:nvGrpSpPr>
        <p:grpSpPr>
          <a:xfrm>
            <a:off x="5328257" y="1508760"/>
            <a:ext cx="2825409" cy="3665469"/>
            <a:chOff x="4434520" y="3192531"/>
            <a:chExt cx="2825409" cy="3665469"/>
          </a:xfrm>
        </p:grpSpPr>
        <p:sp>
          <p:nvSpPr>
            <p:cNvPr id="41" name="TextBox 40">
              <a:extLst>
                <a:ext uri="{FF2B5EF4-FFF2-40B4-BE49-F238E27FC236}">
                  <a16:creationId xmlns:a16="http://schemas.microsoft.com/office/drawing/2014/main" id="{87FAB5B5-3AC7-45BC-9AB2-E7B41FA106DF}"/>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42" name="Group 41">
              <a:extLst>
                <a:ext uri="{FF2B5EF4-FFF2-40B4-BE49-F238E27FC236}">
                  <a16:creationId xmlns:a16="http://schemas.microsoft.com/office/drawing/2014/main" id="{9C654407-2E91-4B26-B06D-4D673F244AD7}"/>
                </a:ext>
              </a:extLst>
            </p:cNvPr>
            <p:cNvGrpSpPr/>
            <p:nvPr/>
          </p:nvGrpSpPr>
          <p:grpSpPr>
            <a:xfrm>
              <a:off x="4778496" y="5251010"/>
              <a:ext cx="702054" cy="1180572"/>
              <a:chOff x="5243617" y="4355395"/>
              <a:chExt cx="702054" cy="1180572"/>
            </a:xfrm>
          </p:grpSpPr>
          <p:grpSp>
            <p:nvGrpSpPr>
              <p:cNvPr id="47" name="Group 46">
                <a:extLst>
                  <a:ext uri="{FF2B5EF4-FFF2-40B4-BE49-F238E27FC236}">
                    <a16:creationId xmlns:a16="http://schemas.microsoft.com/office/drawing/2014/main" id="{9DB6D9D3-6B34-4713-9CA0-393687C8F495}"/>
                  </a:ext>
                </a:extLst>
              </p:cNvPr>
              <p:cNvGrpSpPr/>
              <p:nvPr/>
            </p:nvGrpSpPr>
            <p:grpSpPr>
              <a:xfrm>
                <a:off x="5243617" y="4983809"/>
                <a:ext cx="702054" cy="552158"/>
                <a:chOff x="955760" y="4448648"/>
                <a:chExt cx="702054" cy="552158"/>
              </a:xfrm>
            </p:grpSpPr>
            <p:sp>
              <p:nvSpPr>
                <p:cNvPr id="51" name="TextBox 50">
                  <a:extLst>
                    <a:ext uri="{FF2B5EF4-FFF2-40B4-BE49-F238E27FC236}">
                      <a16:creationId xmlns:a16="http://schemas.microsoft.com/office/drawing/2014/main" id="{480535A8-AACF-49DB-8F63-C1ACE69FB88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52" name="Rectangle 51">
                  <a:extLst>
                    <a:ext uri="{FF2B5EF4-FFF2-40B4-BE49-F238E27FC236}">
                      <a16:creationId xmlns:a16="http://schemas.microsoft.com/office/drawing/2014/main" id="{73268AFD-5BAF-4B86-9ED9-73C55540DC6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8710A81-CDDC-4E73-B0D7-D4177BC2AF19}"/>
                  </a:ext>
                </a:extLst>
              </p:cNvPr>
              <p:cNvGrpSpPr/>
              <p:nvPr/>
            </p:nvGrpSpPr>
            <p:grpSpPr>
              <a:xfrm>
                <a:off x="5243617" y="4355395"/>
                <a:ext cx="702054" cy="552158"/>
                <a:chOff x="955760" y="4448648"/>
                <a:chExt cx="702054" cy="552158"/>
              </a:xfrm>
            </p:grpSpPr>
            <p:sp>
              <p:nvSpPr>
                <p:cNvPr id="49" name="TextBox 48">
                  <a:extLst>
                    <a:ext uri="{FF2B5EF4-FFF2-40B4-BE49-F238E27FC236}">
                      <a16:creationId xmlns:a16="http://schemas.microsoft.com/office/drawing/2014/main" id="{9584C3E3-B791-4200-A2EA-32567F7A830D}"/>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50" name="Rectangle 49">
                  <a:extLst>
                    <a:ext uri="{FF2B5EF4-FFF2-40B4-BE49-F238E27FC236}">
                      <a16:creationId xmlns:a16="http://schemas.microsoft.com/office/drawing/2014/main" id="{C0966E86-4A3F-40A6-A88E-6297FA0C68D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Freeform: Shape 42">
              <a:extLst>
                <a:ext uri="{FF2B5EF4-FFF2-40B4-BE49-F238E27FC236}">
                  <a16:creationId xmlns:a16="http://schemas.microsoft.com/office/drawing/2014/main" id="{083A5002-FA71-4900-B939-7E907C48FE17}"/>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Arrow Connector 43">
              <a:extLst>
                <a:ext uri="{FF2B5EF4-FFF2-40B4-BE49-F238E27FC236}">
                  <a16:creationId xmlns:a16="http://schemas.microsoft.com/office/drawing/2014/main" id="{F99FB505-84E2-4B54-B4DB-238F4697080E}"/>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887F5735-B63B-48EB-B453-59AAF5847216}"/>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46" name="Freeform: Shape 45">
              <a:extLst>
                <a:ext uri="{FF2B5EF4-FFF2-40B4-BE49-F238E27FC236}">
                  <a16:creationId xmlns:a16="http://schemas.microsoft.com/office/drawing/2014/main" id="{2FE0BC98-DE8A-42C5-94A1-DBF690192069}"/>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7" name="Group 66">
            <a:extLst>
              <a:ext uri="{FF2B5EF4-FFF2-40B4-BE49-F238E27FC236}">
                <a16:creationId xmlns:a16="http://schemas.microsoft.com/office/drawing/2014/main" id="{54CC3040-11D9-4A8C-9881-A3F12A3137D2}"/>
              </a:ext>
            </a:extLst>
          </p:cNvPr>
          <p:cNvGrpSpPr/>
          <p:nvPr/>
        </p:nvGrpSpPr>
        <p:grpSpPr>
          <a:xfrm>
            <a:off x="7299638" y="1508760"/>
            <a:ext cx="2825409" cy="3665469"/>
            <a:chOff x="4434520" y="3192531"/>
            <a:chExt cx="2825409" cy="3665469"/>
          </a:xfrm>
        </p:grpSpPr>
        <p:sp>
          <p:nvSpPr>
            <p:cNvPr id="68" name="TextBox 67">
              <a:extLst>
                <a:ext uri="{FF2B5EF4-FFF2-40B4-BE49-F238E27FC236}">
                  <a16:creationId xmlns:a16="http://schemas.microsoft.com/office/drawing/2014/main" id="{E57C0244-7C5E-47CA-8502-D1E00CD4D520}"/>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69" name="Group 68">
              <a:extLst>
                <a:ext uri="{FF2B5EF4-FFF2-40B4-BE49-F238E27FC236}">
                  <a16:creationId xmlns:a16="http://schemas.microsoft.com/office/drawing/2014/main" id="{2B5C0CE3-AD33-4EB2-BD97-1A25ABD97240}"/>
                </a:ext>
              </a:extLst>
            </p:cNvPr>
            <p:cNvGrpSpPr/>
            <p:nvPr/>
          </p:nvGrpSpPr>
          <p:grpSpPr>
            <a:xfrm>
              <a:off x="4778496" y="5251010"/>
              <a:ext cx="702054" cy="1180572"/>
              <a:chOff x="5243617" y="4355395"/>
              <a:chExt cx="702054" cy="1180572"/>
            </a:xfrm>
          </p:grpSpPr>
          <p:grpSp>
            <p:nvGrpSpPr>
              <p:cNvPr id="74" name="Group 73">
                <a:extLst>
                  <a:ext uri="{FF2B5EF4-FFF2-40B4-BE49-F238E27FC236}">
                    <a16:creationId xmlns:a16="http://schemas.microsoft.com/office/drawing/2014/main" id="{E7A4E49C-090E-469C-AE59-78CF31F3B730}"/>
                  </a:ext>
                </a:extLst>
              </p:cNvPr>
              <p:cNvGrpSpPr/>
              <p:nvPr/>
            </p:nvGrpSpPr>
            <p:grpSpPr>
              <a:xfrm>
                <a:off x="5243617" y="4983809"/>
                <a:ext cx="702054" cy="552158"/>
                <a:chOff x="955760" y="4448648"/>
                <a:chExt cx="702054" cy="552158"/>
              </a:xfrm>
            </p:grpSpPr>
            <p:sp>
              <p:nvSpPr>
                <p:cNvPr id="78" name="TextBox 77">
                  <a:extLst>
                    <a:ext uri="{FF2B5EF4-FFF2-40B4-BE49-F238E27FC236}">
                      <a16:creationId xmlns:a16="http://schemas.microsoft.com/office/drawing/2014/main" id="{980D3C50-5101-4D54-BF6B-B69062528D84}"/>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79" name="Rectangle 78">
                  <a:extLst>
                    <a:ext uri="{FF2B5EF4-FFF2-40B4-BE49-F238E27FC236}">
                      <a16:creationId xmlns:a16="http://schemas.microsoft.com/office/drawing/2014/main" id="{CB283C55-3B29-4BE7-B6B0-B271F7F0E78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FF8DB5D9-2CBB-444E-A5E3-4392F27FACE2}"/>
                  </a:ext>
                </a:extLst>
              </p:cNvPr>
              <p:cNvGrpSpPr/>
              <p:nvPr/>
            </p:nvGrpSpPr>
            <p:grpSpPr>
              <a:xfrm>
                <a:off x="5243617" y="4355395"/>
                <a:ext cx="702054" cy="552158"/>
                <a:chOff x="955760" y="4448648"/>
                <a:chExt cx="702054" cy="552158"/>
              </a:xfrm>
            </p:grpSpPr>
            <p:sp>
              <p:nvSpPr>
                <p:cNvPr id="76" name="TextBox 75">
                  <a:extLst>
                    <a:ext uri="{FF2B5EF4-FFF2-40B4-BE49-F238E27FC236}">
                      <a16:creationId xmlns:a16="http://schemas.microsoft.com/office/drawing/2014/main" id="{E1560A11-1626-4325-8CCA-6A4B67290FA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77" name="Rectangle 76">
                  <a:extLst>
                    <a:ext uri="{FF2B5EF4-FFF2-40B4-BE49-F238E27FC236}">
                      <a16:creationId xmlns:a16="http://schemas.microsoft.com/office/drawing/2014/main" id="{B4CAC1B3-EC30-4994-9C0D-1706E489AB2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0" name="Freeform: Shape 69">
              <a:extLst>
                <a:ext uri="{FF2B5EF4-FFF2-40B4-BE49-F238E27FC236}">
                  <a16:creationId xmlns:a16="http://schemas.microsoft.com/office/drawing/2014/main" id="{5E2479DC-12E4-416A-B5C7-B701CFA6411C}"/>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Arrow Connector 70">
              <a:extLst>
                <a:ext uri="{FF2B5EF4-FFF2-40B4-BE49-F238E27FC236}">
                  <a16:creationId xmlns:a16="http://schemas.microsoft.com/office/drawing/2014/main" id="{3A5CA369-5A45-45F1-8AE8-96CBD72E677C}"/>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F602A62E-D55E-436F-81B5-F78C13277477}"/>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73" name="Freeform: Shape 72">
              <a:extLst>
                <a:ext uri="{FF2B5EF4-FFF2-40B4-BE49-F238E27FC236}">
                  <a16:creationId xmlns:a16="http://schemas.microsoft.com/office/drawing/2014/main" id="{1AD0BF6B-799D-4AA0-A83A-71A3A5763BDB}"/>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0" name="Group 79">
            <a:extLst>
              <a:ext uri="{FF2B5EF4-FFF2-40B4-BE49-F238E27FC236}">
                <a16:creationId xmlns:a16="http://schemas.microsoft.com/office/drawing/2014/main" id="{22D82A81-9456-4A5A-97E6-554766D440DD}"/>
              </a:ext>
            </a:extLst>
          </p:cNvPr>
          <p:cNvGrpSpPr/>
          <p:nvPr/>
        </p:nvGrpSpPr>
        <p:grpSpPr>
          <a:xfrm>
            <a:off x="3356876" y="1508760"/>
            <a:ext cx="2825409" cy="3665469"/>
            <a:chOff x="4434520" y="3192531"/>
            <a:chExt cx="2825409" cy="3665469"/>
          </a:xfrm>
        </p:grpSpPr>
        <p:sp>
          <p:nvSpPr>
            <p:cNvPr id="81" name="TextBox 80">
              <a:extLst>
                <a:ext uri="{FF2B5EF4-FFF2-40B4-BE49-F238E27FC236}">
                  <a16:creationId xmlns:a16="http://schemas.microsoft.com/office/drawing/2014/main" id="{F0B3DD0B-2A10-4BC6-B14C-B5A0787B5B16}"/>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82" name="Group 81">
              <a:extLst>
                <a:ext uri="{FF2B5EF4-FFF2-40B4-BE49-F238E27FC236}">
                  <a16:creationId xmlns:a16="http://schemas.microsoft.com/office/drawing/2014/main" id="{93E76966-9F02-4D33-8CF9-97E3756839B6}"/>
                </a:ext>
              </a:extLst>
            </p:cNvPr>
            <p:cNvGrpSpPr/>
            <p:nvPr/>
          </p:nvGrpSpPr>
          <p:grpSpPr>
            <a:xfrm>
              <a:off x="4778496" y="5251010"/>
              <a:ext cx="702054" cy="1180572"/>
              <a:chOff x="5243617" y="4355395"/>
              <a:chExt cx="702054" cy="1180572"/>
            </a:xfrm>
          </p:grpSpPr>
          <p:grpSp>
            <p:nvGrpSpPr>
              <p:cNvPr id="104" name="Group 103">
                <a:extLst>
                  <a:ext uri="{FF2B5EF4-FFF2-40B4-BE49-F238E27FC236}">
                    <a16:creationId xmlns:a16="http://schemas.microsoft.com/office/drawing/2014/main" id="{23BDEE2F-6F9A-45A9-9926-298AE98148D9}"/>
                  </a:ext>
                </a:extLst>
              </p:cNvPr>
              <p:cNvGrpSpPr/>
              <p:nvPr/>
            </p:nvGrpSpPr>
            <p:grpSpPr>
              <a:xfrm>
                <a:off x="5243617" y="4983809"/>
                <a:ext cx="702054" cy="552158"/>
                <a:chOff x="955760" y="4448648"/>
                <a:chExt cx="702054" cy="552158"/>
              </a:xfrm>
            </p:grpSpPr>
            <p:sp>
              <p:nvSpPr>
                <p:cNvPr id="111" name="TextBox 110">
                  <a:extLst>
                    <a:ext uri="{FF2B5EF4-FFF2-40B4-BE49-F238E27FC236}">
                      <a16:creationId xmlns:a16="http://schemas.microsoft.com/office/drawing/2014/main" id="{34598788-AA47-4E0B-9EF2-B950E2B67169}"/>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14" name="Rectangle 113">
                  <a:extLst>
                    <a:ext uri="{FF2B5EF4-FFF2-40B4-BE49-F238E27FC236}">
                      <a16:creationId xmlns:a16="http://schemas.microsoft.com/office/drawing/2014/main" id="{0E1E3177-5BAA-4909-8578-93BFB549067D}"/>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5EF69655-9C54-4C59-8C9C-FF00CD8D991C}"/>
                  </a:ext>
                </a:extLst>
              </p:cNvPr>
              <p:cNvGrpSpPr/>
              <p:nvPr/>
            </p:nvGrpSpPr>
            <p:grpSpPr>
              <a:xfrm>
                <a:off x="5243617" y="4355395"/>
                <a:ext cx="702054" cy="552158"/>
                <a:chOff x="955760" y="4448648"/>
                <a:chExt cx="702054" cy="552158"/>
              </a:xfrm>
            </p:grpSpPr>
            <p:sp>
              <p:nvSpPr>
                <p:cNvPr id="106" name="TextBox 105">
                  <a:extLst>
                    <a:ext uri="{FF2B5EF4-FFF2-40B4-BE49-F238E27FC236}">
                      <a16:creationId xmlns:a16="http://schemas.microsoft.com/office/drawing/2014/main" id="{5F0311CD-624A-4C53-8759-0CF0B423EFD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07" name="Rectangle 106">
                  <a:extLst>
                    <a:ext uri="{FF2B5EF4-FFF2-40B4-BE49-F238E27FC236}">
                      <a16:creationId xmlns:a16="http://schemas.microsoft.com/office/drawing/2014/main" id="{D17C6DAA-78E5-46E6-98D1-E6AC3E685E6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3" name="Freeform: Shape 82">
              <a:extLst>
                <a:ext uri="{FF2B5EF4-FFF2-40B4-BE49-F238E27FC236}">
                  <a16:creationId xmlns:a16="http://schemas.microsoft.com/office/drawing/2014/main" id="{019EC5DF-88ED-4E83-9945-4FB51D9D6000}"/>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4" name="Straight Arrow Connector 83">
              <a:extLst>
                <a:ext uri="{FF2B5EF4-FFF2-40B4-BE49-F238E27FC236}">
                  <a16:creationId xmlns:a16="http://schemas.microsoft.com/office/drawing/2014/main" id="{355A345D-D7BF-4EAB-B197-6CE8D823577C}"/>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3D481412-F202-4344-8D9F-5E2F9A218A25}"/>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"Andrew"</a:t>
              </a:r>
              <a:endParaRPr lang="en-US" dirty="0">
                <a:solidFill>
                  <a:schemeClr val="tx1"/>
                </a:solidFill>
              </a:endParaRPr>
            </a:p>
          </p:txBody>
        </p:sp>
        <p:sp>
          <p:nvSpPr>
            <p:cNvPr id="103" name="Freeform: Shape 102">
              <a:extLst>
                <a:ext uri="{FF2B5EF4-FFF2-40B4-BE49-F238E27FC236}">
                  <a16:creationId xmlns:a16="http://schemas.microsoft.com/office/drawing/2014/main" id="{3C864321-3B0E-4B12-A627-AE07EA5DCCB2}"/>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17" name="Straight Arrow Connector 116">
            <a:extLst>
              <a:ext uri="{FF2B5EF4-FFF2-40B4-BE49-F238E27FC236}">
                <a16:creationId xmlns:a16="http://schemas.microsoft.com/office/drawing/2014/main" id="{03362413-16D9-49D7-8640-19E07B5BB69F}"/>
              </a:ext>
            </a:extLst>
          </p:cNvPr>
          <p:cNvCxnSpPr>
            <a:cxnSpLocks/>
          </p:cNvCxnSpPr>
          <p:nvPr/>
        </p:nvCxnSpPr>
        <p:spPr>
          <a:xfrm>
            <a:off x="4402906" y="4309953"/>
            <a:ext cx="83340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5930ABB-1524-4E9C-8765-3552A0CDCE2F}"/>
              </a:ext>
            </a:extLst>
          </p:cNvPr>
          <p:cNvCxnSpPr>
            <a:cxnSpLocks/>
          </p:cNvCxnSpPr>
          <p:nvPr/>
        </p:nvCxnSpPr>
        <p:spPr>
          <a:xfrm>
            <a:off x="6374286"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C0F30E1-F4A3-412A-8BB6-DFDB95AA533C}"/>
              </a:ext>
            </a:extLst>
          </p:cNvPr>
          <p:cNvGrpSpPr/>
          <p:nvPr/>
        </p:nvGrpSpPr>
        <p:grpSpPr>
          <a:xfrm>
            <a:off x="9271019" y="1508760"/>
            <a:ext cx="2825409" cy="3665469"/>
            <a:chOff x="7879882" y="3192531"/>
            <a:chExt cx="2825409" cy="3665469"/>
          </a:xfrm>
        </p:grpSpPr>
        <p:sp>
          <p:nvSpPr>
            <p:cNvPr id="57" name="TextBox 56">
              <a:extLst>
                <a:ext uri="{FF2B5EF4-FFF2-40B4-BE49-F238E27FC236}">
                  <a16:creationId xmlns:a16="http://schemas.microsoft.com/office/drawing/2014/main" id="{FE75C3C5-51F4-4A3E-9650-8D048A0E16C9}"/>
                </a:ext>
              </a:extLst>
            </p:cNvPr>
            <p:cNvSpPr txBox="1"/>
            <p:nvPr/>
          </p:nvSpPr>
          <p:spPr>
            <a:xfrm>
              <a:off x="8192121" y="6488668"/>
              <a:ext cx="692818" cy="369332"/>
            </a:xfrm>
            <a:prstGeom prst="rect">
              <a:avLst/>
            </a:prstGeom>
            <a:noFill/>
          </p:spPr>
          <p:txBody>
            <a:bodyPr wrap="none" rtlCol="0">
              <a:spAutoFit/>
            </a:bodyPr>
            <a:lstStyle/>
            <a:p>
              <a:r>
                <a:rPr lang="en-US" dirty="0"/>
                <a:t>Node</a:t>
              </a:r>
            </a:p>
          </p:txBody>
        </p:sp>
        <p:grpSp>
          <p:nvGrpSpPr>
            <p:cNvPr id="58" name="Group 57">
              <a:extLst>
                <a:ext uri="{FF2B5EF4-FFF2-40B4-BE49-F238E27FC236}">
                  <a16:creationId xmlns:a16="http://schemas.microsoft.com/office/drawing/2014/main" id="{2F02D316-C756-480B-A0DB-9BAFEF1FECFB}"/>
                </a:ext>
              </a:extLst>
            </p:cNvPr>
            <p:cNvGrpSpPr/>
            <p:nvPr/>
          </p:nvGrpSpPr>
          <p:grpSpPr>
            <a:xfrm>
              <a:off x="8223858" y="5251010"/>
              <a:ext cx="702054" cy="1180572"/>
              <a:chOff x="5243617" y="4355395"/>
              <a:chExt cx="702054" cy="1180572"/>
            </a:xfrm>
          </p:grpSpPr>
          <p:grpSp>
            <p:nvGrpSpPr>
              <p:cNvPr id="64" name="Group 63">
                <a:extLst>
                  <a:ext uri="{FF2B5EF4-FFF2-40B4-BE49-F238E27FC236}">
                    <a16:creationId xmlns:a16="http://schemas.microsoft.com/office/drawing/2014/main" id="{1323788F-F680-4E3D-B26C-9CE2D70F7EEB}"/>
                  </a:ext>
                </a:extLst>
              </p:cNvPr>
              <p:cNvGrpSpPr/>
              <p:nvPr/>
            </p:nvGrpSpPr>
            <p:grpSpPr>
              <a:xfrm>
                <a:off x="5243617" y="4983809"/>
                <a:ext cx="702054" cy="552158"/>
                <a:chOff x="955760" y="4448648"/>
                <a:chExt cx="702054" cy="552158"/>
              </a:xfrm>
            </p:grpSpPr>
            <p:sp>
              <p:nvSpPr>
                <p:cNvPr id="94" name="TextBox 93">
                  <a:extLst>
                    <a:ext uri="{FF2B5EF4-FFF2-40B4-BE49-F238E27FC236}">
                      <a16:creationId xmlns:a16="http://schemas.microsoft.com/office/drawing/2014/main" id="{05970513-01CF-4789-9AF5-281DE2A88B1C}"/>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95" name="Rectangle 94">
                  <a:extLst>
                    <a:ext uri="{FF2B5EF4-FFF2-40B4-BE49-F238E27FC236}">
                      <a16:creationId xmlns:a16="http://schemas.microsoft.com/office/drawing/2014/main" id="{FE954872-B0D2-43DD-AEFB-916B39799EB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78E68449-BAE1-40C4-A447-15335DEBE845}"/>
                  </a:ext>
                </a:extLst>
              </p:cNvPr>
              <p:cNvGrpSpPr/>
              <p:nvPr/>
            </p:nvGrpSpPr>
            <p:grpSpPr>
              <a:xfrm>
                <a:off x="5243617" y="4355395"/>
                <a:ext cx="702054" cy="552158"/>
                <a:chOff x="955760" y="4448648"/>
                <a:chExt cx="702054" cy="552158"/>
              </a:xfrm>
            </p:grpSpPr>
            <p:sp>
              <p:nvSpPr>
                <p:cNvPr id="66" name="TextBox 65">
                  <a:extLst>
                    <a:ext uri="{FF2B5EF4-FFF2-40B4-BE49-F238E27FC236}">
                      <a16:creationId xmlns:a16="http://schemas.microsoft.com/office/drawing/2014/main" id="{54E17BB1-B77B-4493-B010-D88A84A6CFDB}"/>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93" name="Rectangle 92">
                  <a:extLst>
                    <a:ext uri="{FF2B5EF4-FFF2-40B4-BE49-F238E27FC236}">
                      <a16:creationId xmlns:a16="http://schemas.microsoft.com/office/drawing/2014/main" id="{A6116056-5C76-423D-9501-01502F67ECC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9" name="Freeform: Shape 58">
              <a:extLst>
                <a:ext uri="{FF2B5EF4-FFF2-40B4-BE49-F238E27FC236}">
                  <a16:creationId xmlns:a16="http://schemas.microsoft.com/office/drawing/2014/main" id="{787935DF-895C-4EF4-880E-76A89E947838}"/>
                </a:ext>
              </a:extLst>
            </p:cNvPr>
            <p:cNvSpPr/>
            <p:nvPr/>
          </p:nvSpPr>
          <p:spPr>
            <a:xfrm>
              <a:off x="7879882"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TextBox 59">
              <a:extLst>
                <a:ext uri="{FF2B5EF4-FFF2-40B4-BE49-F238E27FC236}">
                  <a16:creationId xmlns:a16="http://schemas.microsoft.com/office/drawing/2014/main" id="{624CBF0C-1F5B-4E87-BD61-7EB814B710B4}"/>
                </a:ext>
              </a:extLst>
            </p:cNvPr>
            <p:cNvSpPr txBox="1"/>
            <p:nvPr/>
          </p:nvSpPr>
          <p:spPr>
            <a:xfrm rot="2700000">
              <a:off x="8406603" y="5747029"/>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cxnSp>
          <p:nvCxnSpPr>
            <p:cNvPr id="61" name="Straight Arrow Connector 60">
              <a:extLst>
                <a:ext uri="{FF2B5EF4-FFF2-40B4-BE49-F238E27FC236}">
                  <a16:creationId xmlns:a16="http://schemas.microsoft.com/office/drawing/2014/main" id="{15566D5B-3AE0-4BEB-99BF-90E16B623D0E}"/>
                </a:ext>
              </a:extLst>
            </p:cNvPr>
            <p:cNvCxnSpPr>
              <a:cxnSpLocks noChangeAspect="1"/>
            </p:cNvCxnSpPr>
            <p:nvPr/>
          </p:nvCxnSpPr>
          <p:spPr>
            <a:xfrm flipV="1">
              <a:off x="8612425"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4B1EE2A4-CF7A-4D84-A8AD-82FD1B0D670D}"/>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Freeform: Shape 62">
              <a:extLst>
                <a:ext uri="{FF2B5EF4-FFF2-40B4-BE49-F238E27FC236}">
                  <a16:creationId xmlns:a16="http://schemas.microsoft.com/office/drawing/2014/main" id="{82FF834E-0E4F-44C1-8266-97FFEDE1D1ED}"/>
                </a:ext>
              </a:extLst>
            </p:cNvPr>
            <p:cNvSpPr/>
            <p:nvPr/>
          </p:nvSpPr>
          <p:spPr>
            <a:xfrm>
              <a:off x="9472537"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"Lizzie"</a:t>
              </a:r>
              <a:endParaRPr lang="en-US" dirty="0">
                <a:solidFill>
                  <a:schemeClr val="tx1"/>
                </a:solidFill>
              </a:endParaRPr>
            </a:p>
          </p:txBody>
        </p:sp>
      </p:grpSp>
      <p:grpSp>
        <p:nvGrpSpPr>
          <p:cNvPr id="100" name="Group 99">
            <a:extLst>
              <a:ext uri="{FF2B5EF4-FFF2-40B4-BE49-F238E27FC236}">
                <a16:creationId xmlns:a16="http://schemas.microsoft.com/office/drawing/2014/main" id="{D2B48705-1341-4AC7-BB15-EC631B01F899}"/>
              </a:ext>
            </a:extLst>
          </p:cNvPr>
          <p:cNvGrpSpPr/>
          <p:nvPr/>
        </p:nvGrpSpPr>
        <p:grpSpPr>
          <a:xfrm>
            <a:off x="1807016" y="5251010"/>
            <a:ext cx="702054" cy="552158"/>
            <a:chOff x="955760" y="4448648"/>
            <a:chExt cx="702054" cy="552158"/>
          </a:xfrm>
        </p:grpSpPr>
        <p:sp>
          <p:nvSpPr>
            <p:cNvPr id="102" name="TextBox 101">
              <a:extLst>
                <a:ext uri="{FF2B5EF4-FFF2-40B4-BE49-F238E27FC236}">
                  <a16:creationId xmlns:a16="http://schemas.microsoft.com/office/drawing/2014/main" id="{3A272840-0544-4DFA-AC47-CD47C9C9B609}"/>
                </a:ext>
              </a:extLst>
            </p:cNvPr>
            <p:cNvSpPr txBox="1"/>
            <p:nvPr/>
          </p:nvSpPr>
          <p:spPr>
            <a:xfrm>
              <a:off x="955760" y="4631474"/>
              <a:ext cx="654346" cy="369332"/>
            </a:xfrm>
            <a:prstGeom prst="rect">
              <a:avLst/>
            </a:prstGeom>
            <a:noFill/>
          </p:spPr>
          <p:txBody>
            <a:bodyPr wrap="none" rtlCol="0">
              <a:spAutoFit/>
            </a:bodyPr>
            <a:lstStyle/>
            <a:p>
              <a:r>
                <a:rPr lang="en-US" dirty="0"/>
                <a:t>head</a:t>
              </a:r>
            </a:p>
          </p:txBody>
        </p:sp>
        <p:sp>
          <p:nvSpPr>
            <p:cNvPr id="110" name="Rectangle 109">
              <a:extLst>
                <a:ext uri="{FF2B5EF4-FFF2-40B4-BE49-F238E27FC236}">
                  <a16:creationId xmlns:a16="http://schemas.microsoft.com/office/drawing/2014/main" id="{44DFA224-858A-4145-A1F5-D0905D79A4EE}"/>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1" name="Freeform: Shape 100">
            <a:extLst>
              <a:ext uri="{FF2B5EF4-FFF2-40B4-BE49-F238E27FC236}">
                <a16:creationId xmlns:a16="http://schemas.microsoft.com/office/drawing/2014/main" id="{F0BA5F2A-A946-43D7-8AF4-C92984E65076}"/>
              </a:ext>
            </a:extLst>
          </p:cNvPr>
          <p:cNvSpPr/>
          <p:nvPr/>
        </p:nvSpPr>
        <p:spPr>
          <a:xfrm>
            <a:off x="146304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5" name="Group 114">
            <a:extLst>
              <a:ext uri="{FF2B5EF4-FFF2-40B4-BE49-F238E27FC236}">
                <a16:creationId xmlns:a16="http://schemas.microsoft.com/office/drawing/2014/main" id="{433F582D-69B1-4989-B2B0-BAC82B7CC849}"/>
              </a:ext>
            </a:extLst>
          </p:cNvPr>
          <p:cNvGrpSpPr/>
          <p:nvPr/>
        </p:nvGrpSpPr>
        <p:grpSpPr>
          <a:xfrm>
            <a:off x="299020" y="5605272"/>
            <a:ext cx="1140966" cy="552158"/>
            <a:chOff x="1030161" y="4536777"/>
            <a:chExt cx="1140966" cy="552158"/>
          </a:xfrm>
        </p:grpSpPr>
        <p:sp>
          <p:nvSpPr>
            <p:cNvPr id="116" name="TextBox 115">
              <a:extLst>
                <a:ext uri="{FF2B5EF4-FFF2-40B4-BE49-F238E27FC236}">
                  <a16:creationId xmlns:a16="http://schemas.microsoft.com/office/drawing/2014/main" id="{B94DA880-9EB1-4C68-BA8C-56480CA88EA7}"/>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118" name="Rectangle 117">
              <a:extLst>
                <a:ext uri="{FF2B5EF4-FFF2-40B4-BE49-F238E27FC236}">
                  <a16:creationId xmlns:a16="http://schemas.microsoft.com/office/drawing/2014/main" id="{5947A5A5-7952-4C25-A6DE-EAB2491F35A1}"/>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Arrow Connector 118">
              <a:extLst>
                <a:ext uri="{FF2B5EF4-FFF2-40B4-BE49-F238E27FC236}">
                  <a16:creationId xmlns:a16="http://schemas.microsoft.com/office/drawing/2014/main" id="{4685D2D3-7C24-4EE7-8E9C-4604EC75F104}"/>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23B79-4EE4-4098-97DC-0CAB23AAAC40}"/>
              </a:ext>
            </a:extLst>
          </p:cNvPr>
          <p:cNvGrpSpPr/>
          <p:nvPr/>
        </p:nvGrpSpPr>
        <p:grpSpPr>
          <a:xfrm>
            <a:off x="2501252" y="5131594"/>
            <a:ext cx="1523061" cy="236900"/>
            <a:chOff x="2501252" y="5131594"/>
            <a:chExt cx="1523061" cy="236900"/>
          </a:xfrm>
        </p:grpSpPr>
        <p:cxnSp>
          <p:nvCxnSpPr>
            <p:cNvPr id="125" name="Straight Connector 124">
              <a:extLst>
                <a:ext uri="{FF2B5EF4-FFF2-40B4-BE49-F238E27FC236}">
                  <a16:creationId xmlns:a16="http://schemas.microsoft.com/office/drawing/2014/main" id="{E96BA8BA-A33B-41B3-8572-D5E8728583C0}"/>
                </a:ext>
              </a:extLst>
            </p:cNvPr>
            <p:cNvCxnSpPr/>
            <p:nvPr/>
          </p:nvCxnSpPr>
          <p:spPr>
            <a:xfrm flipV="1">
              <a:off x="4015524" y="5131594"/>
              <a:ext cx="0" cy="234553"/>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6EAE848-65C9-4866-AD33-4FE378FDB910}"/>
                </a:ext>
              </a:extLst>
            </p:cNvPr>
            <p:cNvCxnSpPr>
              <a:cxnSpLocks/>
            </p:cNvCxnSpPr>
            <p:nvPr/>
          </p:nvCxnSpPr>
          <p:spPr>
            <a:xfrm>
              <a:off x="2501252" y="5368494"/>
              <a:ext cx="1523061"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128" name="TextBox 127">
            <a:extLst>
              <a:ext uri="{FF2B5EF4-FFF2-40B4-BE49-F238E27FC236}">
                <a16:creationId xmlns:a16="http://schemas.microsoft.com/office/drawing/2014/main" id="{598D8712-94C4-4B64-BE31-175BCC398362}"/>
              </a:ext>
            </a:extLst>
          </p:cNvPr>
          <p:cNvSpPr txBox="1"/>
          <p:nvPr/>
        </p:nvSpPr>
        <p:spPr>
          <a:xfrm>
            <a:off x="3886200" y="6035040"/>
            <a:ext cx="1851533" cy="369332"/>
          </a:xfrm>
          <a:prstGeom prst="rect">
            <a:avLst/>
          </a:prstGeom>
          <a:noFill/>
        </p:spPr>
        <p:txBody>
          <a:bodyPr wrap="none" rtlCol="0">
            <a:spAutoFit/>
          </a:bodyPr>
          <a:lstStyle/>
          <a:p>
            <a:pPr marL="342900" indent="-342900">
              <a:buFont typeface="+mj-lt"/>
              <a:buAutoNum type="arabicPeriod"/>
            </a:pPr>
            <a:r>
              <a:rPr lang="en-US" dirty="0">
                <a:solidFill>
                  <a:srgbClr val="3333FF"/>
                </a:solidFill>
              </a:rPr>
              <a:t>Find last item.</a:t>
            </a:r>
          </a:p>
        </p:txBody>
      </p:sp>
      <p:sp>
        <p:nvSpPr>
          <p:cNvPr id="132" name="TextBox 131">
            <a:extLst>
              <a:ext uri="{FF2B5EF4-FFF2-40B4-BE49-F238E27FC236}">
                <a16:creationId xmlns:a16="http://schemas.microsoft.com/office/drawing/2014/main" id="{99C026DF-BB3E-4822-B320-C5EE8D8310C6}"/>
              </a:ext>
            </a:extLst>
          </p:cNvPr>
          <p:cNvSpPr txBox="1"/>
          <p:nvPr/>
        </p:nvSpPr>
        <p:spPr>
          <a:xfrm>
            <a:off x="7762251" y="5220628"/>
            <a:ext cx="423514" cy="307777"/>
          </a:xfrm>
          <a:prstGeom prst="rect">
            <a:avLst/>
          </a:prstGeom>
          <a:noFill/>
        </p:spPr>
        <p:txBody>
          <a:bodyPr wrap="none" rtlCol="0">
            <a:spAutoFit/>
          </a:bodyPr>
          <a:lstStyle/>
          <a:p>
            <a:r>
              <a:rPr lang="en-US" sz="1400" b="1" dirty="0">
                <a:solidFill>
                  <a:srgbClr val="3333FF"/>
                </a:solidFill>
              </a:rPr>
              <a:t>①</a:t>
            </a:r>
          </a:p>
        </p:txBody>
      </p:sp>
      <p:sp>
        <p:nvSpPr>
          <p:cNvPr id="88" name="TextBox 87">
            <a:extLst>
              <a:ext uri="{FF2B5EF4-FFF2-40B4-BE49-F238E27FC236}">
                <a16:creationId xmlns:a16="http://schemas.microsoft.com/office/drawing/2014/main" id="{140C9D71-0C30-4068-817D-106B8AF7E495}"/>
              </a:ext>
            </a:extLst>
          </p:cNvPr>
          <p:cNvSpPr txBox="1"/>
          <p:nvPr/>
        </p:nvSpPr>
        <p:spPr>
          <a:xfrm rot="2700000">
            <a:off x="7824905" y="4063260"/>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sp>
        <p:nvSpPr>
          <p:cNvPr id="85" name="TextBox 84">
            <a:extLst>
              <a:ext uri="{FF2B5EF4-FFF2-40B4-BE49-F238E27FC236}">
                <a16:creationId xmlns:a16="http://schemas.microsoft.com/office/drawing/2014/main" id="{A0B84B33-59DB-4E3A-AAC9-DB3B6B27AD3D}"/>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Tree>
    <p:extLst>
      <p:ext uri="{BB962C8B-B14F-4D97-AF65-F5344CB8AC3E}">
        <p14:creationId xmlns:p14="http://schemas.microsoft.com/office/powerpoint/2010/main" val="351474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sp>
        <p:nvSpPr>
          <p:cNvPr id="109" name="TextBox 108">
            <a:extLst>
              <a:ext uri="{FF2B5EF4-FFF2-40B4-BE49-F238E27FC236}">
                <a16:creationId xmlns:a16="http://schemas.microsoft.com/office/drawing/2014/main" id="{7D20E760-8214-461C-8408-228D11B1CA43}"/>
              </a:ext>
            </a:extLst>
          </p:cNvPr>
          <p:cNvSpPr txBox="1"/>
          <p:nvPr/>
        </p:nvSpPr>
        <p:spPr>
          <a:xfrm>
            <a:off x="3886200" y="45720"/>
            <a:ext cx="8305800" cy="1477328"/>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myList.head</a:t>
            </a:r>
            <a:r>
              <a:rPr lang="en-US" b="1" dirty="0">
                <a:latin typeface="Courier New" panose="02070309020205020404" pitchFamily="49" charset="0"/>
                <a:cs typeface="Courier New" panose="02070309020205020404" pitchFamily="49" charset="0"/>
              </a:rPr>
              <a:t>       = node1;</a:t>
            </a:r>
          </a:p>
          <a:p>
            <a:r>
              <a:rPr lang="en-US" b="1" dirty="0" err="1">
                <a:latin typeface="Courier New" panose="02070309020205020404" pitchFamily="49" charset="0"/>
                <a:cs typeface="Courier New" panose="02070309020205020404" pitchFamily="49" charset="0"/>
              </a:rPr>
              <a:t>myList.headAdd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"Andrew", 28 ) );</a:t>
            </a:r>
          </a:p>
          <a:p>
            <a:r>
              <a:rPr lang="en-US" b="1" dirty="0" err="1">
                <a:latin typeface="Courier New" panose="02070309020205020404" pitchFamily="49" charset="0"/>
                <a:cs typeface="Courier New" panose="02070309020205020404" pitchFamily="49" charset="0"/>
              </a:rPr>
              <a:t>myList.tailAdd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("Lizzie", 27 ) );</a:t>
            </a:r>
          </a:p>
        </p:txBody>
      </p:sp>
      <p:sp>
        <p:nvSpPr>
          <p:cNvPr id="98" name="TextBox 97">
            <a:extLst>
              <a:ext uri="{FF2B5EF4-FFF2-40B4-BE49-F238E27FC236}">
                <a16:creationId xmlns:a16="http://schemas.microsoft.com/office/drawing/2014/main" id="{E3B02D38-6D16-4D8D-8783-871CFBA34570}"/>
              </a:ext>
            </a:extLst>
          </p:cNvPr>
          <p:cNvSpPr txBox="1"/>
          <p:nvPr/>
        </p:nvSpPr>
        <p:spPr>
          <a:xfrm>
            <a:off x="10546550" y="54372"/>
            <a:ext cx="1645450" cy="369332"/>
          </a:xfrm>
          <a:prstGeom prst="rect">
            <a:avLst/>
          </a:prstGeom>
          <a:noFill/>
        </p:spPr>
        <p:txBody>
          <a:bodyPr wrap="none" rtlCol="0">
            <a:spAutoFit/>
          </a:bodyPr>
          <a:lstStyle/>
          <a:p>
            <a:r>
              <a:rPr lang="en-US" b="1" dirty="0">
                <a:solidFill>
                  <a:srgbClr val="0000FF"/>
                </a:solidFill>
              </a:rPr>
              <a:t>Simplified view</a:t>
            </a:r>
          </a:p>
        </p:txBody>
      </p:sp>
      <p:grpSp>
        <p:nvGrpSpPr>
          <p:cNvPr id="40" name="Group 39">
            <a:extLst>
              <a:ext uri="{FF2B5EF4-FFF2-40B4-BE49-F238E27FC236}">
                <a16:creationId xmlns:a16="http://schemas.microsoft.com/office/drawing/2014/main" id="{A218CFF6-0630-45C9-BC83-A310FF760C71}"/>
              </a:ext>
            </a:extLst>
          </p:cNvPr>
          <p:cNvGrpSpPr/>
          <p:nvPr/>
        </p:nvGrpSpPr>
        <p:grpSpPr>
          <a:xfrm>
            <a:off x="5328257" y="1508760"/>
            <a:ext cx="2825409" cy="3665469"/>
            <a:chOff x="4434520" y="3192531"/>
            <a:chExt cx="2825409" cy="3665469"/>
          </a:xfrm>
        </p:grpSpPr>
        <p:sp>
          <p:nvSpPr>
            <p:cNvPr id="41" name="TextBox 40">
              <a:extLst>
                <a:ext uri="{FF2B5EF4-FFF2-40B4-BE49-F238E27FC236}">
                  <a16:creationId xmlns:a16="http://schemas.microsoft.com/office/drawing/2014/main" id="{87FAB5B5-3AC7-45BC-9AB2-E7B41FA106DF}"/>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42" name="Group 41">
              <a:extLst>
                <a:ext uri="{FF2B5EF4-FFF2-40B4-BE49-F238E27FC236}">
                  <a16:creationId xmlns:a16="http://schemas.microsoft.com/office/drawing/2014/main" id="{9C654407-2E91-4B26-B06D-4D673F244AD7}"/>
                </a:ext>
              </a:extLst>
            </p:cNvPr>
            <p:cNvGrpSpPr/>
            <p:nvPr/>
          </p:nvGrpSpPr>
          <p:grpSpPr>
            <a:xfrm>
              <a:off x="4778496" y="5251010"/>
              <a:ext cx="702054" cy="1180572"/>
              <a:chOff x="5243617" y="4355395"/>
              <a:chExt cx="702054" cy="1180572"/>
            </a:xfrm>
          </p:grpSpPr>
          <p:grpSp>
            <p:nvGrpSpPr>
              <p:cNvPr id="47" name="Group 46">
                <a:extLst>
                  <a:ext uri="{FF2B5EF4-FFF2-40B4-BE49-F238E27FC236}">
                    <a16:creationId xmlns:a16="http://schemas.microsoft.com/office/drawing/2014/main" id="{9DB6D9D3-6B34-4713-9CA0-393687C8F495}"/>
                  </a:ext>
                </a:extLst>
              </p:cNvPr>
              <p:cNvGrpSpPr/>
              <p:nvPr/>
            </p:nvGrpSpPr>
            <p:grpSpPr>
              <a:xfrm>
                <a:off x="5243617" y="4983809"/>
                <a:ext cx="702054" cy="552158"/>
                <a:chOff x="955760" y="4448648"/>
                <a:chExt cx="702054" cy="552158"/>
              </a:xfrm>
            </p:grpSpPr>
            <p:sp>
              <p:nvSpPr>
                <p:cNvPr id="51" name="TextBox 50">
                  <a:extLst>
                    <a:ext uri="{FF2B5EF4-FFF2-40B4-BE49-F238E27FC236}">
                      <a16:creationId xmlns:a16="http://schemas.microsoft.com/office/drawing/2014/main" id="{480535A8-AACF-49DB-8F63-C1ACE69FB88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52" name="Rectangle 51">
                  <a:extLst>
                    <a:ext uri="{FF2B5EF4-FFF2-40B4-BE49-F238E27FC236}">
                      <a16:creationId xmlns:a16="http://schemas.microsoft.com/office/drawing/2014/main" id="{73268AFD-5BAF-4B86-9ED9-73C55540DC6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8710A81-CDDC-4E73-B0D7-D4177BC2AF19}"/>
                  </a:ext>
                </a:extLst>
              </p:cNvPr>
              <p:cNvGrpSpPr/>
              <p:nvPr/>
            </p:nvGrpSpPr>
            <p:grpSpPr>
              <a:xfrm>
                <a:off x="5243617" y="4355395"/>
                <a:ext cx="702054" cy="552158"/>
                <a:chOff x="955760" y="4448648"/>
                <a:chExt cx="702054" cy="552158"/>
              </a:xfrm>
            </p:grpSpPr>
            <p:sp>
              <p:nvSpPr>
                <p:cNvPr id="49" name="TextBox 48">
                  <a:extLst>
                    <a:ext uri="{FF2B5EF4-FFF2-40B4-BE49-F238E27FC236}">
                      <a16:creationId xmlns:a16="http://schemas.microsoft.com/office/drawing/2014/main" id="{9584C3E3-B791-4200-A2EA-32567F7A830D}"/>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50" name="Rectangle 49">
                  <a:extLst>
                    <a:ext uri="{FF2B5EF4-FFF2-40B4-BE49-F238E27FC236}">
                      <a16:creationId xmlns:a16="http://schemas.microsoft.com/office/drawing/2014/main" id="{C0966E86-4A3F-40A6-A88E-6297FA0C68D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Freeform: Shape 42">
              <a:extLst>
                <a:ext uri="{FF2B5EF4-FFF2-40B4-BE49-F238E27FC236}">
                  <a16:creationId xmlns:a16="http://schemas.microsoft.com/office/drawing/2014/main" id="{083A5002-FA71-4900-B939-7E907C48FE17}"/>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Arrow Connector 43">
              <a:extLst>
                <a:ext uri="{FF2B5EF4-FFF2-40B4-BE49-F238E27FC236}">
                  <a16:creationId xmlns:a16="http://schemas.microsoft.com/office/drawing/2014/main" id="{F99FB505-84E2-4B54-B4DB-238F4697080E}"/>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887F5735-B63B-48EB-B453-59AAF5847216}"/>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46" name="Freeform: Shape 45">
              <a:extLst>
                <a:ext uri="{FF2B5EF4-FFF2-40B4-BE49-F238E27FC236}">
                  <a16:creationId xmlns:a16="http://schemas.microsoft.com/office/drawing/2014/main" id="{2FE0BC98-DE8A-42C5-94A1-DBF690192069}"/>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7" name="Group 66">
            <a:extLst>
              <a:ext uri="{FF2B5EF4-FFF2-40B4-BE49-F238E27FC236}">
                <a16:creationId xmlns:a16="http://schemas.microsoft.com/office/drawing/2014/main" id="{54CC3040-11D9-4A8C-9881-A3F12A3137D2}"/>
              </a:ext>
            </a:extLst>
          </p:cNvPr>
          <p:cNvGrpSpPr/>
          <p:nvPr/>
        </p:nvGrpSpPr>
        <p:grpSpPr>
          <a:xfrm>
            <a:off x="7299638" y="1508760"/>
            <a:ext cx="2825409" cy="3665469"/>
            <a:chOff x="4434520" y="3192531"/>
            <a:chExt cx="2825409" cy="3665469"/>
          </a:xfrm>
        </p:grpSpPr>
        <p:sp>
          <p:nvSpPr>
            <p:cNvPr id="68" name="TextBox 67">
              <a:extLst>
                <a:ext uri="{FF2B5EF4-FFF2-40B4-BE49-F238E27FC236}">
                  <a16:creationId xmlns:a16="http://schemas.microsoft.com/office/drawing/2014/main" id="{E57C0244-7C5E-47CA-8502-D1E00CD4D520}"/>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69" name="Group 68">
              <a:extLst>
                <a:ext uri="{FF2B5EF4-FFF2-40B4-BE49-F238E27FC236}">
                  <a16:creationId xmlns:a16="http://schemas.microsoft.com/office/drawing/2014/main" id="{2B5C0CE3-AD33-4EB2-BD97-1A25ABD97240}"/>
                </a:ext>
              </a:extLst>
            </p:cNvPr>
            <p:cNvGrpSpPr/>
            <p:nvPr/>
          </p:nvGrpSpPr>
          <p:grpSpPr>
            <a:xfrm>
              <a:off x="4778496" y="5251010"/>
              <a:ext cx="702054" cy="1180572"/>
              <a:chOff x="5243617" y="4355395"/>
              <a:chExt cx="702054" cy="1180572"/>
            </a:xfrm>
          </p:grpSpPr>
          <p:grpSp>
            <p:nvGrpSpPr>
              <p:cNvPr id="74" name="Group 73">
                <a:extLst>
                  <a:ext uri="{FF2B5EF4-FFF2-40B4-BE49-F238E27FC236}">
                    <a16:creationId xmlns:a16="http://schemas.microsoft.com/office/drawing/2014/main" id="{E7A4E49C-090E-469C-AE59-78CF31F3B730}"/>
                  </a:ext>
                </a:extLst>
              </p:cNvPr>
              <p:cNvGrpSpPr/>
              <p:nvPr/>
            </p:nvGrpSpPr>
            <p:grpSpPr>
              <a:xfrm>
                <a:off x="5243617" y="4983809"/>
                <a:ext cx="702054" cy="552158"/>
                <a:chOff x="955760" y="4448648"/>
                <a:chExt cx="702054" cy="552158"/>
              </a:xfrm>
            </p:grpSpPr>
            <p:sp>
              <p:nvSpPr>
                <p:cNvPr id="78" name="TextBox 77">
                  <a:extLst>
                    <a:ext uri="{FF2B5EF4-FFF2-40B4-BE49-F238E27FC236}">
                      <a16:creationId xmlns:a16="http://schemas.microsoft.com/office/drawing/2014/main" id="{980D3C50-5101-4D54-BF6B-B69062528D84}"/>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79" name="Rectangle 78">
                  <a:extLst>
                    <a:ext uri="{FF2B5EF4-FFF2-40B4-BE49-F238E27FC236}">
                      <a16:creationId xmlns:a16="http://schemas.microsoft.com/office/drawing/2014/main" id="{CB283C55-3B29-4BE7-B6B0-B271F7F0E78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FF8DB5D9-2CBB-444E-A5E3-4392F27FACE2}"/>
                  </a:ext>
                </a:extLst>
              </p:cNvPr>
              <p:cNvGrpSpPr/>
              <p:nvPr/>
            </p:nvGrpSpPr>
            <p:grpSpPr>
              <a:xfrm>
                <a:off x="5243617" y="4355395"/>
                <a:ext cx="702054" cy="552158"/>
                <a:chOff x="955760" y="4448648"/>
                <a:chExt cx="702054" cy="552158"/>
              </a:xfrm>
            </p:grpSpPr>
            <p:sp>
              <p:nvSpPr>
                <p:cNvPr id="76" name="TextBox 75">
                  <a:extLst>
                    <a:ext uri="{FF2B5EF4-FFF2-40B4-BE49-F238E27FC236}">
                      <a16:creationId xmlns:a16="http://schemas.microsoft.com/office/drawing/2014/main" id="{E1560A11-1626-4325-8CCA-6A4B67290FA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77" name="Rectangle 76">
                  <a:extLst>
                    <a:ext uri="{FF2B5EF4-FFF2-40B4-BE49-F238E27FC236}">
                      <a16:creationId xmlns:a16="http://schemas.microsoft.com/office/drawing/2014/main" id="{B4CAC1B3-EC30-4994-9C0D-1706E489AB2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0" name="Freeform: Shape 69">
              <a:extLst>
                <a:ext uri="{FF2B5EF4-FFF2-40B4-BE49-F238E27FC236}">
                  <a16:creationId xmlns:a16="http://schemas.microsoft.com/office/drawing/2014/main" id="{5E2479DC-12E4-416A-B5C7-B701CFA6411C}"/>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Arrow Connector 70">
              <a:extLst>
                <a:ext uri="{FF2B5EF4-FFF2-40B4-BE49-F238E27FC236}">
                  <a16:creationId xmlns:a16="http://schemas.microsoft.com/office/drawing/2014/main" id="{3A5CA369-5A45-45F1-8AE8-96CBD72E677C}"/>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F602A62E-D55E-436F-81B5-F78C13277477}"/>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73" name="Freeform: Shape 72">
              <a:extLst>
                <a:ext uri="{FF2B5EF4-FFF2-40B4-BE49-F238E27FC236}">
                  <a16:creationId xmlns:a16="http://schemas.microsoft.com/office/drawing/2014/main" id="{1AD0BF6B-799D-4AA0-A83A-71A3A5763BDB}"/>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0" name="Group 79">
            <a:extLst>
              <a:ext uri="{FF2B5EF4-FFF2-40B4-BE49-F238E27FC236}">
                <a16:creationId xmlns:a16="http://schemas.microsoft.com/office/drawing/2014/main" id="{22D82A81-9456-4A5A-97E6-554766D440DD}"/>
              </a:ext>
            </a:extLst>
          </p:cNvPr>
          <p:cNvGrpSpPr/>
          <p:nvPr/>
        </p:nvGrpSpPr>
        <p:grpSpPr>
          <a:xfrm>
            <a:off x="3356876" y="1508760"/>
            <a:ext cx="2825409" cy="3665469"/>
            <a:chOff x="4434520" y="3192531"/>
            <a:chExt cx="2825409" cy="3665469"/>
          </a:xfrm>
        </p:grpSpPr>
        <p:sp>
          <p:nvSpPr>
            <p:cNvPr id="81" name="TextBox 80">
              <a:extLst>
                <a:ext uri="{FF2B5EF4-FFF2-40B4-BE49-F238E27FC236}">
                  <a16:creationId xmlns:a16="http://schemas.microsoft.com/office/drawing/2014/main" id="{F0B3DD0B-2A10-4BC6-B14C-B5A0787B5B16}"/>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82" name="Group 81">
              <a:extLst>
                <a:ext uri="{FF2B5EF4-FFF2-40B4-BE49-F238E27FC236}">
                  <a16:creationId xmlns:a16="http://schemas.microsoft.com/office/drawing/2014/main" id="{93E76966-9F02-4D33-8CF9-97E3756839B6}"/>
                </a:ext>
              </a:extLst>
            </p:cNvPr>
            <p:cNvGrpSpPr/>
            <p:nvPr/>
          </p:nvGrpSpPr>
          <p:grpSpPr>
            <a:xfrm>
              <a:off x="4778496" y="5251010"/>
              <a:ext cx="702054" cy="1180572"/>
              <a:chOff x="5243617" y="4355395"/>
              <a:chExt cx="702054" cy="1180572"/>
            </a:xfrm>
          </p:grpSpPr>
          <p:grpSp>
            <p:nvGrpSpPr>
              <p:cNvPr id="104" name="Group 103">
                <a:extLst>
                  <a:ext uri="{FF2B5EF4-FFF2-40B4-BE49-F238E27FC236}">
                    <a16:creationId xmlns:a16="http://schemas.microsoft.com/office/drawing/2014/main" id="{23BDEE2F-6F9A-45A9-9926-298AE98148D9}"/>
                  </a:ext>
                </a:extLst>
              </p:cNvPr>
              <p:cNvGrpSpPr/>
              <p:nvPr/>
            </p:nvGrpSpPr>
            <p:grpSpPr>
              <a:xfrm>
                <a:off x="5243617" y="4983809"/>
                <a:ext cx="702054" cy="552158"/>
                <a:chOff x="955760" y="4448648"/>
                <a:chExt cx="702054" cy="552158"/>
              </a:xfrm>
            </p:grpSpPr>
            <p:sp>
              <p:nvSpPr>
                <p:cNvPr id="111" name="TextBox 110">
                  <a:extLst>
                    <a:ext uri="{FF2B5EF4-FFF2-40B4-BE49-F238E27FC236}">
                      <a16:creationId xmlns:a16="http://schemas.microsoft.com/office/drawing/2014/main" id="{34598788-AA47-4E0B-9EF2-B950E2B67169}"/>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14" name="Rectangle 113">
                  <a:extLst>
                    <a:ext uri="{FF2B5EF4-FFF2-40B4-BE49-F238E27FC236}">
                      <a16:creationId xmlns:a16="http://schemas.microsoft.com/office/drawing/2014/main" id="{0E1E3177-5BAA-4909-8578-93BFB549067D}"/>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5EF69655-9C54-4C59-8C9C-FF00CD8D991C}"/>
                  </a:ext>
                </a:extLst>
              </p:cNvPr>
              <p:cNvGrpSpPr/>
              <p:nvPr/>
            </p:nvGrpSpPr>
            <p:grpSpPr>
              <a:xfrm>
                <a:off x="5243617" y="4355395"/>
                <a:ext cx="702054" cy="552158"/>
                <a:chOff x="955760" y="4448648"/>
                <a:chExt cx="702054" cy="552158"/>
              </a:xfrm>
            </p:grpSpPr>
            <p:sp>
              <p:nvSpPr>
                <p:cNvPr id="106" name="TextBox 105">
                  <a:extLst>
                    <a:ext uri="{FF2B5EF4-FFF2-40B4-BE49-F238E27FC236}">
                      <a16:creationId xmlns:a16="http://schemas.microsoft.com/office/drawing/2014/main" id="{5F0311CD-624A-4C53-8759-0CF0B423EFD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07" name="Rectangle 106">
                  <a:extLst>
                    <a:ext uri="{FF2B5EF4-FFF2-40B4-BE49-F238E27FC236}">
                      <a16:creationId xmlns:a16="http://schemas.microsoft.com/office/drawing/2014/main" id="{D17C6DAA-78E5-46E6-98D1-E6AC3E685E6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3" name="Freeform: Shape 82">
              <a:extLst>
                <a:ext uri="{FF2B5EF4-FFF2-40B4-BE49-F238E27FC236}">
                  <a16:creationId xmlns:a16="http://schemas.microsoft.com/office/drawing/2014/main" id="{019EC5DF-88ED-4E83-9945-4FB51D9D6000}"/>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4" name="Straight Arrow Connector 83">
              <a:extLst>
                <a:ext uri="{FF2B5EF4-FFF2-40B4-BE49-F238E27FC236}">
                  <a16:creationId xmlns:a16="http://schemas.microsoft.com/office/drawing/2014/main" id="{355A345D-D7BF-4EAB-B197-6CE8D823577C}"/>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3D481412-F202-4344-8D9F-5E2F9A218A25}"/>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"Andrew"</a:t>
              </a:r>
              <a:endParaRPr lang="en-US" dirty="0">
                <a:solidFill>
                  <a:schemeClr val="tx1"/>
                </a:solidFill>
              </a:endParaRPr>
            </a:p>
          </p:txBody>
        </p:sp>
        <p:sp>
          <p:nvSpPr>
            <p:cNvPr id="103" name="Freeform: Shape 102">
              <a:extLst>
                <a:ext uri="{FF2B5EF4-FFF2-40B4-BE49-F238E27FC236}">
                  <a16:creationId xmlns:a16="http://schemas.microsoft.com/office/drawing/2014/main" id="{3C864321-3B0E-4B12-A627-AE07EA5DCCB2}"/>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17" name="Straight Arrow Connector 116">
            <a:extLst>
              <a:ext uri="{FF2B5EF4-FFF2-40B4-BE49-F238E27FC236}">
                <a16:creationId xmlns:a16="http://schemas.microsoft.com/office/drawing/2014/main" id="{03362413-16D9-49D7-8640-19E07B5BB69F}"/>
              </a:ext>
            </a:extLst>
          </p:cNvPr>
          <p:cNvCxnSpPr>
            <a:cxnSpLocks/>
          </p:cNvCxnSpPr>
          <p:nvPr/>
        </p:nvCxnSpPr>
        <p:spPr>
          <a:xfrm>
            <a:off x="4402906" y="4309953"/>
            <a:ext cx="83340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5930ABB-1524-4E9C-8765-3552A0CDCE2F}"/>
              </a:ext>
            </a:extLst>
          </p:cNvPr>
          <p:cNvCxnSpPr>
            <a:cxnSpLocks/>
          </p:cNvCxnSpPr>
          <p:nvPr/>
        </p:nvCxnSpPr>
        <p:spPr>
          <a:xfrm>
            <a:off x="6374286"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C0F30E1-F4A3-412A-8BB6-DFDB95AA533C}"/>
              </a:ext>
            </a:extLst>
          </p:cNvPr>
          <p:cNvGrpSpPr/>
          <p:nvPr/>
        </p:nvGrpSpPr>
        <p:grpSpPr>
          <a:xfrm>
            <a:off x="9271019" y="1508760"/>
            <a:ext cx="2825409" cy="3665469"/>
            <a:chOff x="7879882" y="3192531"/>
            <a:chExt cx="2825409" cy="3665469"/>
          </a:xfrm>
        </p:grpSpPr>
        <p:sp>
          <p:nvSpPr>
            <p:cNvPr id="57" name="TextBox 56">
              <a:extLst>
                <a:ext uri="{FF2B5EF4-FFF2-40B4-BE49-F238E27FC236}">
                  <a16:creationId xmlns:a16="http://schemas.microsoft.com/office/drawing/2014/main" id="{FE75C3C5-51F4-4A3E-9650-8D048A0E16C9}"/>
                </a:ext>
              </a:extLst>
            </p:cNvPr>
            <p:cNvSpPr txBox="1"/>
            <p:nvPr/>
          </p:nvSpPr>
          <p:spPr>
            <a:xfrm>
              <a:off x="8192121" y="6488668"/>
              <a:ext cx="692818" cy="369332"/>
            </a:xfrm>
            <a:prstGeom prst="rect">
              <a:avLst/>
            </a:prstGeom>
            <a:noFill/>
          </p:spPr>
          <p:txBody>
            <a:bodyPr wrap="none" rtlCol="0">
              <a:spAutoFit/>
            </a:bodyPr>
            <a:lstStyle/>
            <a:p>
              <a:r>
                <a:rPr lang="en-US" dirty="0"/>
                <a:t>Node</a:t>
              </a:r>
            </a:p>
          </p:txBody>
        </p:sp>
        <p:grpSp>
          <p:nvGrpSpPr>
            <p:cNvPr id="58" name="Group 57">
              <a:extLst>
                <a:ext uri="{FF2B5EF4-FFF2-40B4-BE49-F238E27FC236}">
                  <a16:creationId xmlns:a16="http://schemas.microsoft.com/office/drawing/2014/main" id="{2F02D316-C756-480B-A0DB-9BAFEF1FECFB}"/>
                </a:ext>
              </a:extLst>
            </p:cNvPr>
            <p:cNvGrpSpPr/>
            <p:nvPr/>
          </p:nvGrpSpPr>
          <p:grpSpPr>
            <a:xfrm>
              <a:off x="8223858" y="5251010"/>
              <a:ext cx="702054" cy="1180572"/>
              <a:chOff x="5243617" y="4355395"/>
              <a:chExt cx="702054" cy="1180572"/>
            </a:xfrm>
          </p:grpSpPr>
          <p:grpSp>
            <p:nvGrpSpPr>
              <p:cNvPr id="64" name="Group 63">
                <a:extLst>
                  <a:ext uri="{FF2B5EF4-FFF2-40B4-BE49-F238E27FC236}">
                    <a16:creationId xmlns:a16="http://schemas.microsoft.com/office/drawing/2014/main" id="{1323788F-F680-4E3D-B26C-9CE2D70F7EEB}"/>
                  </a:ext>
                </a:extLst>
              </p:cNvPr>
              <p:cNvGrpSpPr/>
              <p:nvPr/>
            </p:nvGrpSpPr>
            <p:grpSpPr>
              <a:xfrm>
                <a:off x="5243617" y="4983809"/>
                <a:ext cx="702054" cy="552158"/>
                <a:chOff x="955760" y="4448648"/>
                <a:chExt cx="702054" cy="552158"/>
              </a:xfrm>
            </p:grpSpPr>
            <p:sp>
              <p:nvSpPr>
                <p:cNvPr id="94" name="TextBox 93">
                  <a:extLst>
                    <a:ext uri="{FF2B5EF4-FFF2-40B4-BE49-F238E27FC236}">
                      <a16:creationId xmlns:a16="http://schemas.microsoft.com/office/drawing/2014/main" id="{05970513-01CF-4789-9AF5-281DE2A88B1C}"/>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95" name="Rectangle 94">
                  <a:extLst>
                    <a:ext uri="{FF2B5EF4-FFF2-40B4-BE49-F238E27FC236}">
                      <a16:creationId xmlns:a16="http://schemas.microsoft.com/office/drawing/2014/main" id="{FE954872-B0D2-43DD-AEFB-916B39799EB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78E68449-BAE1-40C4-A447-15335DEBE845}"/>
                  </a:ext>
                </a:extLst>
              </p:cNvPr>
              <p:cNvGrpSpPr/>
              <p:nvPr/>
            </p:nvGrpSpPr>
            <p:grpSpPr>
              <a:xfrm>
                <a:off x="5243617" y="4355395"/>
                <a:ext cx="702054" cy="552158"/>
                <a:chOff x="955760" y="4448648"/>
                <a:chExt cx="702054" cy="552158"/>
              </a:xfrm>
            </p:grpSpPr>
            <p:sp>
              <p:nvSpPr>
                <p:cNvPr id="66" name="TextBox 65">
                  <a:extLst>
                    <a:ext uri="{FF2B5EF4-FFF2-40B4-BE49-F238E27FC236}">
                      <a16:creationId xmlns:a16="http://schemas.microsoft.com/office/drawing/2014/main" id="{54E17BB1-B77B-4493-B010-D88A84A6CFDB}"/>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93" name="Rectangle 92">
                  <a:extLst>
                    <a:ext uri="{FF2B5EF4-FFF2-40B4-BE49-F238E27FC236}">
                      <a16:creationId xmlns:a16="http://schemas.microsoft.com/office/drawing/2014/main" id="{A6116056-5C76-423D-9501-01502F67ECC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9" name="Freeform: Shape 58">
              <a:extLst>
                <a:ext uri="{FF2B5EF4-FFF2-40B4-BE49-F238E27FC236}">
                  <a16:creationId xmlns:a16="http://schemas.microsoft.com/office/drawing/2014/main" id="{787935DF-895C-4EF4-880E-76A89E947838}"/>
                </a:ext>
              </a:extLst>
            </p:cNvPr>
            <p:cNvSpPr/>
            <p:nvPr/>
          </p:nvSpPr>
          <p:spPr>
            <a:xfrm>
              <a:off x="7879882"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TextBox 59">
              <a:extLst>
                <a:ext uri="{FF2B5EF4-FFF2-40B4-BE49-F238E27FC236}">
                  <a16:creationId xmlns:a16="http://schemas.microsoft.com/office/drawing/2014/main" id="{624CBF0C-1F5B-4E87-BD61-7EB814B710B4}"/>
                </a:ext>
              </a:extLst>
            </p:cNvPr>
            <p:cNvSpPr txBox="1"/>
            <p:nvPr/>
          </p:nvSpPr>
          <p:spPr>
            <a:xfrm rot="2700000">
              <a:off x="8406603" y="5747029"/>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cxnSp>
          <p:nvCxnSpPr>
            <p:cNvPr id="61" name="Straight Arrow Connector 60">
              <a:extLst>
                <a:ext uri="{FF2B5EF4-FFF2-40B4-BE49-F238E27FC236}">
                  <a16:creationId xmlns:a16="http://schemas.microsoft.com/office/drawing/2014/main" id="{15566D5B-3AE0-4BEB-99BF-90E16B623D0E}"/>
                </a:ext>
              </a:extLst>
            </p:cNvPr>
            <p:cNvCxnSpPr>
              <a:cxnSpLocks noChangeAspect="1"/>
            </p:cNvCxnSpPr>
            <p:nvPr/>
          </p:nvCxnSpPr>
          <p:spPr>
            <a:xfrm flipV="1">
              <a:off x="8612425"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4B1EE2A4-CF7A-4D84-A8AD-82FD1B0D670D}"/>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Freeform: Shape 62">
              <a:extLst>
                <a:ext uri="{FF2B5EF4-FFF2-40B4-BE49-F238E27FC236}">
                  <a16:creationId xmlns:a16="http://schemas.microsoft.com/office/drawing/2014/main" id="{82FF834E-0E4F-44C1-8266-97FFEDE1D1ED}"/>
                </a:ext>
              </a:extLst>
            </p:cNvPr>
            <p:cNvSpPr/>
            <p:nvPr/>
          </p:nvSpPr>
          <p:spPr>
            <a:xfrm>
              <a:off x="9472537"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"Lizzie"</a:t>
              </a:r>
              <a:endParaRPr lang="en-US" dirty="0">
                <a:solidFill>
                  <a:schemeClr val="tx1"/>
                </a:solidFill>
              </a:endParaRPr>
            </a:p>
          </p:txBody>
        </p:sp>
      </p:grpSp>
      <p:cxnSp>
        <p:nvCxnSpPr>
          <p:cNvPr id="96" name="Straight Arrow Connector 95">
            <a:extLst>
              <a:ext uri="{FF2B5EF4-FFF2-40B4-BE49-F238E27FC236}">
                <a16:creationId xmlns:a16="http://schemas.microsoft.com/office/drawing/2014/main" id="{19C2E9A2-9AE0-457A-8281-0DF8531EA60B}"/>
              </a:ext>
            </a:extLst>
          </p:cNvPr>
          <p:cNvCxnSpPr>
            <a:cxnSpLocks/>
          </p:cNvCxnSpPr>
          <p:nvPr/>
        </p:nvCxnSpPr>
        <p:spPr>
          <a:xfrm>
            <a:off x="8345668"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D2B48705-1341-4AC7-BB15-EC631B01F899}"/>
              </a:ext>
            </a:extLst>
          </p:cNvPr>
          <p:cNvGrpSpPr/>
          <p:nvPr/>
        </p:nvGrpSpPr>
        <p:grpSpPr>
          <a:xfrm>
            <a:off x="1807016" y="5251010"/>
            <a:ext cx="702054" cy="552158"/>
            <a:chOff x="955760" y="4448648"/>
            <a:chExt cx="702054" cy="552158"/>
          </a:xfrm>
        </p:grpSpPr>
        <p:sp>
          <p:nvSpPr>
            <p:cNvPr id="102" name="TextBox 101">
              <a:extLst>
                <a:ext uri="{FF2B5EF4-FFF2-40B4-BE49-F238E27FC236}">
                  <a16:creationId xmlns:a16="http://schemas.microsoft.com/office/drawing/2014/main" id="{3A272840-0544-4DFA-AC47-CD47C9C9B609}"/>
                </a:ext>
              </a:extLst>
            </p:cNvPr>
            <p:cNvSpPr txBox="1"/>
            <p:nvPr/>
          </p:nvSpPr>
          <p:spPr>
            <a:xfrm>
              <a:off x="955760" y="4631474"/>
              <a:ext cx="654346" cy="369332"/>
            </a:xfrm>
            <a:prstGeom prst="rect">
              <a:avLst/>
            </a:prstGeom>
            <a:noFill/>
          </p:spPr>
          <p:txBody>
            <a:bodyPr wrap="none" rtlCol="0">
              <a:spAutoFit/>
            </a:bodyPr>
            <a:lstStyle/>
            <a:p>
              <a:r>
                <a:rPr lang="en-US" dirty="0"/>
                <a:t>head</a:t>
              </a:r>
            </a:p>
          </p:txBody>
        </p:sp>
        <p:sp>
          <p:nvSpPr>
            <p:cNvPr id="110" name="Rectangle 109">
              <a:extLst>
                <a:ext uri="{FF2B5EF4-FFF2-40B4-BE49-F238E27FC236}">
                  <a16:creationId xmlns:a16="http://schemas.microsoft.com/office/drawing/2014/main" id="{44DFA224-858A-4145-A1F5-D0905D79A4EE}"/>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1" name="Freeform: Shape 100">
            <a:extLst>
              <a:ext uri="{FF2B5EF4-FFF2-40B4-BE49-F238E27FC236}">
                <a16:creationId xmlns:a16="http://schemas.microsoft.com/office/drawing/2014/main" id="{F0BA5F2A-A946-43D7-8AF4-C92984E65076}"/>
              </a:ext>
            </a:extLst>
          </p:cNvPr>
          <p:cNvSpPr/>
          <p:nvPr/>
        </p:nvSpPr>
        <p:spPr>
          <a:xfrm>
            <a:off x="146304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5" name="Group 114">
            <a:extLst>
              <a:ext uri="{FF2B5EF4-FFF2-40B4-BE49-F238E27FC236}">
                <a16:creationId xmlns:a16="http://schemas.microsoft.com/office/drawing/2014/main" id="{433F582D-69B1-4989-B2B0-BAC82B7CC849}"/>
              </a:ext>
            </a:extLst>
          </p:cNvPr>
          <p:cNvGrpSpPr/>
          <p:nvPr/>
        </p:nvGrpSpPr>
        <p:grpSpPr>
          <a:xfrm>
            <a:off x="299020" y="5605272"/>
            <a:ext cx="1140966" cy="552158"/>
            <a:chOff x="1030161" y="4536777"/>
            <a:chExt cx="1140966" cy="552158"/>
          </a:xfrm>
        </p:grpSpPr>
        <p:sp>
          <p:nvSpPr>
            <p:cNvPr id="116" name="TextBox 115">
              <a:extLst>
                <a:ext uri="{FF2B5EF4-FFF2-40B4-BE49-F238E27FC236}">
                  <a16:creationId xmlns:a16="http://schemas.microsoft.com/office/drawing/2014/main" id="{B94DA880-9EB1-4C68-BA8C-56480CA88EA7}"/>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118" name="Rectangle 117">
              <a:extLst>
                <a:ext uri="{FF2B5EF4-FFF2-40B4-BE49-F238E27FC236}">
                  <a16:creationId xmlns:a16="http://schemas.microsoft.com/office/drawing/2014/main" id="{5947A5A5-7952-4C25-A6DE-EAB2491F35A1}"/>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Arrow Connector 118">
              <a:extLst>
                <a:ext uri="{FF2B5EF4-FFF2-40B4-BE49-F238E27FC236}">
                  <a16:creationId xmlns:a16="http://schemas.microsoft.com/office/drawing/2014/main" id="{4685D2D3-7C24-4EE7-8E9C-4604EC75F104}"/>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23B79-4EE4-4098-97DC-0CAB23AAAC40}"/>
              </a:ext>
            </a:extLst>
          </p:cNvPr>
          <p:cNvGrpSpPr/>
          <p:nvPr/>
        </p:nvGrpSpPr>
        <p:grpSpPr>
          <a:xfrm>
            <a:off x="2501252" y="5131594"/>
            <a:ext cx="1523061" cy="236900"/>
            <a:chOff x="2501252" y="5131594"/>
            <a:chExt cx="1523061" cy="236900"/>
          </a:xfrm>
        </p:grpSpPr>
        <p:cxnSp>
          <p:nvCxnSpPr>
            <p:cNvPr id="125" name="Straight Connector 124">
              <a:extLst>
                <a:ext uri="{FF2B5EF4-FFF2-40B4-BE49-F238E27FC236}">
                  <a16:creationId xmlns:a16="http://schemas.microsoft.com/office/drawing/2014/main" id="{E96BA8BA-A33B-41B3-8572-D5E8728583C0}"/>
                </a:ext>
              </a:extLst>
            </p:cNvPr>
            <p:cNvCxnSpPr/>
            <p:nvPr/>
          </p:nvCxnSpPr>
          <p:spPr>
            <a:xfrm flipV="1">
              <a:off x="4015524" y="5131594"/>
              <a:ext cx="0" cy="234553"/>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6EAE848-65C9-4866-AD33-4FE378FDB910}"/>
                </a:ext>
              </a:extLst>
            </p:cNvPr>
            <p:cNvCxnSpPr>
              <a:cxnSpLocks/>
            </p:cNvCxnSpPr>
            <p:nvPr/>
          </p:nvCxnSpPr>
          <p:spPr>
            <a:xfrm>
              <a:off x="2501252" y="5368494"/>
              <a:ext cx="1523061"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128" name="TextBox 127">
            <a:extLst>
              <a:ext uri="{FF2B5EF4-FFF2-40B4-BE49-F238E27FC236}">
                <a16:creationId xmlns:a16="http://schemas.microsoft.com/office/drawing/2014/main" id="{598D8712-94C4-4B64-BE31-175BCC398362}"/>
              </a:ext>
            </a:extLst>
          </p:cNvPr>
          <p:cNvSpPr txBox="1"/>
          <p:nvPr/>
        </p:nvSpPr>
        <p:spPr>
          <a:xfrm>
            <a:off x="3886200" y="6035040"/>
            <a:ext cx="3199146" cy="646331"/>
          </a:xfrm>
          <a:prstGeom prst="rect">
            <a:avLst/>
          </a:prstGeom>
          <a:noFill/>
        </p:spPr>
        <p:txBody>
          <a:bodyPr wrap="none" rtlCol="0">
            <a:spAutoFit/>
          </a:bodyPr>
          <a:lstStyle/>
          <a:p>
            <a:pPr marL="342900" indent="-342900">
              <a:buFont typeface="+mj-lt"/>
              <a:buAutoNum type="arabicPeriod"/>
            </a:pPr>
            <a:r>
              <a:rPr lang="en-US" dirty="0">
                <a:solidFill>
                  <a:srgbClr val="3333FF"/>
                </a:solidFill>
              </a:rPr>
              <a:t>Find last item.</a:t>
            </a:r>
          </a:p>
          <a:p>
            <a:pPr marL="342900" indent="-342900">
              <a:buFont typeface="+mj-lt"/>
              <a:buAutoNum type="arabicPeriod"/>
            </a:pPr>
            <a:r>
              <a:rPr lang="en-US" dirty="0">
                <a:solidFill>
                  <a:srgbClr val="3333FF"/>
                </a:solidFill>
              </a:rPr>
              <a:t>Point last item to new Node.</a:t>
            </a:r>
          </a:p>
        </p:txBody>
      </p:sp>
      <p:sp>
        <p:nvSpPr>
          <p:cNvPr id="131" name="TextBox 130">
            <a:extLst>
              <a:ext uri="{FF2B5EF4-FFF2-40B4-BE49-F238E27FC236}">
                <a16:creationId xmlns:a16="http://schemas.microsoft.com/office/drawing/2014/main" id="{B9FBDD9C-607C-42DF-8B39-32E1721D5DA8}"/>
              </a:ext>
            </a:extLst>
          </p:cNvPr>
          <p:cNvSpPr txBox="1"/>
          <p:nvPr/>
        </p:nvSpPr>
        <p:spPr>
          <a:xfrm>
            <a:off x="8675517" y="4311539"/>
            <a:ext cx="423514" cy="307777"/>
          </a:xfrm>
          <a:prstGeom prst="rect">
            <a:avLst/>
          </a:prstGeom>
          <a:noFill/>
        </p:spPr>
        <p:txBody>
          <a:bodyPr wrap="none" rtlCol="0">
            <a:spAutoFit/>
          </a:bodyPr>
          <a:lstStyle/>
          <a:p>
            <a:r>
              <a:rPr lang="en-US" sz="1400" b="1" dirty="0">
                <a:solidFill>
                  <a:srgbClr val="3333FF"/>
                </a:solidFill>
              </a:rPr>
              <a:t>②</a:t>
            </a:r>
          </a:p>
        </p:txBody>
      </p:sp>
      <p:sp>
        <p:nvSpPr>
          <p:cNvPr id="132" name="TextBox 131">
            <a:extLst>
              <a:ext uri="{FF2B5EF4-FFF2-40B4-BE49-F238E27FC236}">
                <a16:creationId xmlns:a16="http://schemas.microsoft.com/office/drawing/2014/main" id="{99C026DF-BB3E-4822-B320-C5EE8D8310C6}"/>
              </a:ext>
            </a:extLst>
          </p:cNvPr>
          <p:cNvSpPr txBox="1"/>
          <p:nvPr/>
        </p:nvSpPr>
        <p:spPr>
          <a:xfrm>
            <a:off x="7762251" y="5220628"/>
            <a:ext cx="423514" cy="307777"/>
          </a:xfrm>
          <a:prstGeom prst="rect">
            <a:avLst/>
          </a:prstGeom>
          <a:noFill/>
        </p:spPr>
        <p:txBody>
          <a:bodyPr wrap="none" rtlCol="0">
            <a:spAutoFit/>
          </a:bodyPr>
          <a:lstStyle/>
          <a:p>
            <a:r>
              <a:rPr lang="en-US" sz="1400" b="1" dirty="0">
                <a:solidFill>
                  <a:srgbClr val="3333FF"/>
                </a:solidFill>
              </a:rPr>
              <a:t>①</a:t>
            </a:r>
          </a:p>
        </p:txBody>
      </p:sp>
      <p:sp>
        <p:nvSpPr>
          <p:cNvPr id="85" name="TextBox 84">
            <a:extLst>
              <a:ext uri="{FF2B5EF4-FFF2-40B4-BE49-F238E27FC236}">
                <a16:creationId xmlns:a16="http://schemas.microsoft.com/office/drawing/2014/main" id="{D69A58AE-118A-400A-8D08-5800879D4074}"/>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Tree>
    <p:extLst>
      <p:ext uri="{BB962C8B-B14F-4D97-AF65-F5344CB8AC3E}">
        <p14:creationId xmlns:p14="http://schemas.microsoft.com/office/powerpoint/2010/main" val="487366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sp>
        <p:nvSpPr>
          <p:cNvPr id="98" name="TextBox 97">
            <a:extLst>
              <a:ext uri="{FF2B5EF4-FFF2-40B4-BE49-F238E27FC236}">
                <a16:creationId xmlns:a16="http://schemas.microsoft.com/office/drawing/2014/main" id="{5D57C876-1AA0-442F-AF51-6281DEEAD9CE}"/>
              </a:ext>
            </a:extLst>
          </p:cNvPr>
          <p:cNvSpPr txBox="1"/>
          <p:nvPr/>
        </p:nvSpPr>
        <p:spPr>
          <a:xfrm>
            <a:off x="10546550" y="54372"/>
            <a:ext cx="1645450" cy="369332"/>
          </a:xfrm>
          <a:prstGeom prst="rect">
            <a:avLst/>
          </a:prstGeom>
          <a:noFill/>
        </p:spPr>
        <p:txBody>
          <a:bodyPr wrap="none" rtlCol="0">
            <a:spAutoFit/>
          </a:bodyPr>
          <a:lstStyle/>
          <a:p>
            <a:r>
              <a:rPr lang="en-US" b="1" dirty="0">
                <a:solidFill>
                  <a:srgbClr val="0000FF"/>
                </a:solidFill>
              </a:rPr>
              <a:t>Simplified view</a:t>
            </a:r>
          </a:p>
        </p:txBody>
      </p:sp>
      <p:grpSp>
        <p:nvGrpSpPr>
          <p:cNvPr id="40" name="Group 39">
            <a:extLst>
              <a:ext uri="{FF2B5EF4-FFF2-40B4-BE49-F238E27FC236}">
                <a16:creationId xmlns:a16="http://schemas.microsoft.com/office/drawing/2014/main" id="{A218CFF6-0630-45C9-BC83-A310FF760C71}"/>
              </a:ext>
            </a:extLst>
          </p:cNvPr>
          <p:cNvGrpSpPr/>
          <p:nvPr/>
        </p:nvGrpSpPr>
        <p:grpSpPr>
          <a:xfrm>
            <a:off x="5328257" y="1508760"/>
            <a:ext cx="2825409" cy="3665469"/>
            <a:chOff x="4434520" y="3192531"/>
            <a:chExt cx="2825409" cy="3665469"/>
          </a:xfrm>
        </p:grpSpPr>
        <p:sp>
          <p:nvSpPr>
            <p:cNvPr id="41" name="TextBox 40">
              <a:extLst>
                <a:ext uri="{FF2B5EF4-FFF2-40B4-BE49-F238E27FC236}">
                  <a16:creationId xmlns:a16="http://schemas.microsoft.com/office/drawing/2014/main" id="{87FAB5B5-3AC7-45BC-9AB2-E7B41FA106DF}"/>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42" name="Group 41">
              <a:extLst>
                <a:ext uri="{FF2B5EF4-FFF2-40B4-BE49-F238E27FC236}">
                  <a16:creationId xmlns:a16="http://schemas.microsoft.com/office/drawing/2014/main" id="{9C654407-2E91-4B26-B06D-4D673F244AD7}"/>
                </a:ext>
              </a:extLst>
            </p:cNvPr>
            <p:cNvGrpSpPr/>
            <p:nvPr/>
          </p:nvGrpSpPr>
          <p:grpSpPr>
            <a:xfrm>
              <a:off x="4778496" y="5251010"/>
              <a:ext cx="702054" cy="1180572"/>
              <a:chOff x="5243617" y="4355395"/>
              <a:chExt cx="702054" cy="1180572"/>
            </a:xfrm>
          </p:grpSpPr>
          <p:grpSp>
            <p:nvGrpSpPr>
              <p:cNvPr id="47" name="Group 46">
                <a:extLst>
                  <a:ext uri="{FF2B5EF4-FFF2-40B4-BE49-F238E27FC236}">
                    <a16:creationId xmlns:a16="http://schemas.microsoft.com/office/drawing/2014/main" id="{9DB6D9D3-6B34-4713-9CA0-393687C8F495}"/>
                  </a:ext>
                </a:extLst>
              </p:cNvPr>
              <p:cNvGrpSpPr/>
              <p:nvPr/>
            </p:nvGrpSpPr>
            <p:grpSpPr>
              <a:xfrm>
                <a:off x="5243617" y="4983809"/>
                <a:ext cx="702054" cy="552158"/>
                <a:chOff x="955760" y="4448648"/>
                <a:chExt cx="702054" cy="552158"/>
              </a:xfrm>
            </p:grpSpPr>
            <p:sp>
              <p:nvSpPr>
                <p:cNvPr id="51" name="TextBox 50">
                  <a:extLst>
                    <a:ext uri="{FF2B5EF4-FFF2-40B4-BE49-F238E27FC236}">
                      <a16:creationId xmlns:a16="http://schemas.microsoft.com/office/drawing/2014/main" id="{480535A8-AACF-49DB-8F63-C1ACE69FB88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52" name="Rectangle 51">
                  <a:extLst>
                    <a:ext uri="{FF2B5EF4-FFF2-40B4-BE49-F238E27FC236}">
                      <a16:creationId xmlns:a16="http://schemas.microsoft.com/office/drawing/2014/main" id="{73268AFD-5BAF-4B86-9ED9-73C55540DC6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8710A81-CDDC-4E73-B0D7-D4177BC2AF19}"/>
                  </a:ext>
                </a:extLst>
              </p:cNvPr>
              <p:cNvGrpSpPr/>
              <p:nvPr/>
            </p:nvGrpSpPr>
            <p:grpSpPr>
              <a:xfrm>
                <a:off x="5243617" y="4355395"/>
                <a:ext cx="702054" cy="552158"/>
                <a:chOff x="955760" y="4448648"/>
                <a:chExt cx="702054" cy="552158"/>
              </a:xfrm>
            </p:grpSpPr>
            <p:sp>
              <p:nvSpPr>
                <p:cNvPr id="49" name="TextBox 48">
                  <a:extLst>
                    <a:ext uri="{FF2B5EF4-FFF2-40B4-BE49-F238E27FC236}">
                      <a16:creationId xmlns:a16="http://schemas.microsoft.com/office/drawing/2014/main" id="{9584C3E3-B791-4200-A2EA-32567F7A830D}"/>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50" name="Rectangle 49">
                  <a:extLst>
                    <a:ext uri="{FF2B5EF4-FFF2-40B4-BE49-F238E27FC236}">
                      <a16:creationId xmlns:a16="http://schemas.microsoft.com/office/drawing/2014/main" id="{C0966E86-4A3F-40A6-A88E-6297FA0C68D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Freeform: Shape 42">
              <a:extLst>
                <a:ext uri="{FF2B5EF4-FFF2-40B4-BE49-F238E27FC236}">
                  <a16:creationId xmlns:a16="http://schemas.microsoft.com/office/drawing/2014/main" id="{083A5002-FA71-4900-B939-7E907C48FE17}"/>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Arrow Connector 43">
              <a:extLst>
                <a:ext uri="{FF2B5EF4-FFF2-40B4-BE49-F238E27FC236}">
                  <a16:creationId xmlns:a16="http://schemas.microsoft.com/office/drawing/2014/main" id="{F99FB505-84E2-4B54-B4DB-238F4697080E}"/>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887F5735-B63B-48EB-B453-59AAF5847216}"/>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46" name="Freeform: Shape 45">
              <a:extLst>
                <a:ext uri="{FF2B5EF4-FFF2-40B4-BE49-F238E27FC236}">
                  <a16:creationId xmlns:a16="http://schemas.microsoft.com/office/drawing/2014/main" id="{2FE0BC98-DE8A-42C5-94A1-DBF690192069}"/>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7" name="Group 66">
            <a:extLst>
              <a:ext uri="{FF2B5EF4-FFF2-40B4-BE49-F238E27FC236}">
                <a16:creationId xmlns:a16="http://schemas.microsoft.com/office/drawing/2014/main" id="{54CC3040-11D9-4A8C-9881-A3F12A3137D2}"/>
              </a:ext>
            </a:extLst>
          </p:cNvPr>
          <p:cNvGrpSpPr/>
          <p:nvPr/>
        </p:nvGrpSpPr>
        <p:grpSpPr>
          <a:xfrm>
            <a:off x="7299638" y="1508760"/>
            <a:ext cx="2825409" cy="3665469"/>
            <a:chOff x="4434520" y="3192531"/>
            <a:chExt cx="2825409" cy="3665469"/>
          </a:xfrm>
        </p:grpSpPr>
        <p:sp>
          <p:nvSpPr>
            <p:cNvPr id="68" name="TextBox 67">
              <a:extLst>
                <a:ext uri="{FF2B5EF4-FFF2-40B4-BE49-F238E27FC236}">
                  <a16:creationId xmlns:a16="http://schemas.microsoft.com/office/drawing/2014/main" id="{E57C0244-7C5E-47CA-8502-D1E00CD4D520}"/>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69" name="Group 68">
              <a:extLst>
                <a:ext uri="{FF2B5EF4-FFF2-40B4-BE49-F238E27FC236}">
                  <a16:creationId xmlns:a16="http://schemas.microsoft.com/office/drawing/2014/main" id="{2B5C0CE3-AD33-4EB2-BD97-1A25ABD97240}"/>
                </a:ext>
              </a:extLst>
            </p:cNvPr>
            <p:cNvGrpSpPr/>
            <p:nvPr/>
          </p:nvGrpSpPr>
          <p:grpSpPr>
            <a:xfrm>
              <a:off x="4778496" y="5251010"/>
              <a:ext cx="702054" cy="1180572"/>
              <a:chOff x="5243617" y="4355395"/>
              <a:chExt cx="702054" cy="1180572"/>
            </a:xfrm>
          </p:grpSpPr>
          <p:grpSp>
            <p:nvGrpSpPr>
              <p:cNvPr id="74" name="Group 73">
                <a:extLst>
                  <a:ext uri="{FF2B5EF4-FFF2-40B4-BE49-F238E27FC236}">
                    <a16:creationId xmlns:a16="http://schemas.microsoft.com/office/drawing/2014/main" id="{E7A4E49C-090E-469C-AE59-78CF31F3B730}"/>
                  </a:ext>
                </a:extLst>
              </p:cNvPr>
              <p:cNvGrpSpPr/>
              <p:nvPr/>
            </p:nvGrpSpPr>
            <p:grpSpPr>
              <a:xfrm>
                <a:off x="5243617" y="4983809"/>
                <a:ext cx="702054" cy="552158"/>
                <a:chOff x="955760" y="4448648"/>
                <a:chExt cx="702054" cy="552158"/>
              </a:xfrm>
            </p:grpSpPr>
            <p:sp>
              <p:nvSpPr>
                <p:cNvPr id="78" name="TextBox 77">
                  <a:extLst>
                    <a:ext uri="{FF2B5EF4-FFF2-40B4-BE49-F238E27FC236}">
                      <a16:creationId xmlns:a16="http://schemas.microsoft.com/office/drawing/2014/main" id="{980D3C50-5101-4D54-BF6B-B69062528D84}"/>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79" name="Rectangle 78">
                  <a:extLst>
                    <a:ext uri="{FF2B5EF4-FFF2-40B4-BE49-F238E27FC236}">
                      <a16:creationId xmlns:a16="http://schemas.microsoft.com/office/drawing/2014/main" id="{CB283C55-3B29-4BE7-B6B0-B271F7F0E78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FF8DB5D9-2CBB-444E-A5E3-4392F27FACE2}"/>
                  </a:ext>
                </a:extLst>
              </p:cNvPr>
              <p:cNvGrpSpPr/>
              <p:nvPr/>
            </p:nvGrpSpPr>
            <p:grpSpPr>
              <a:xfrm>
                <a:off x="5243617" y="4355395"/>
                <a:ext cx="702054" cy="552158"/>
                <a:chOff x="955760" y="4448648"/>
                <a:chExt cx="702054" cy="552158"/>
              </a:xfrm>
            </p:grpSpPr>
            <p:sp>
              <p:nvSpPr>
                <p:cNvPr id="76" name="TextBox 75">
                  <a:extLst>
                    <a:ext uri="{FF2B5EF4-FFF2-40B4-BE49-F238E27FC236}">
                      <a16:creationId xmlns:a16="http://schemas.microsoft.com/office/drawing/2014/main" id="{E1560A11-1626-4325-8CCA-6A4B67290FA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77" name="Rectangle 76">
                  <a:extLst>
                    <a:ext uri="{FF2B5EF4-FFF2-40B4-BE49-F238E27FC236}">
                      <a16:creationId xmlns:a16="http://schemas.microsoft.com/office/drawing/2014/main" id="{B4CAC1B3-EC30-4994-9C0D-1706E489AB2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0" name="Freeform: Shape 69">
              <a:extLst>
                <a:ext uri="{FF2B5EF4-FFF2-40B4-BE49-F238E27FC236}">
                  <a16:creationId xmlns:a16="http://schemas.microsoft.com/office/drawing/2014/main" id="{5E2479DC-12E4-416A-B5C7-B701CFA6411C}"/>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Arrow Connector 70">
              <a:extLst>
                <a:ext uri="{FF2B5EF4-FFF2-40B4-BE49-F238E27FC236}">
                  <a16:creationId xmlns:a16="http://schemas.microsoft.com/office/drawing/2014/main" id="{3A5CA369-5A45-45F1-8AE8-96CBD72E677C}"/>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F602A62E-D55E-436F-81B5-F78C13277477}"/>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73" name="Freeform: Shape 72">
              <a:extLst>
                <a:ext uri="{FF2B5EF4-FFF2-40B4-BE49-F238E27FC236}">
                  <a16:creationId xmlns:a16="http://schemas.microsoft.com/office/drawing/2014/main" id="{1AD0BF6B-799D-4AA0-A83A-71A3A5763BDB}"/>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27" name="Straight Arrow Connector 126">
            <a:extLst>
              <a:ext uri="{FF2B5EF4-FFF2-40B4-BE49-F238E27FC236}">
                <a16:creationId xmlns:a16="http://schemas.microsoft.com/office/drawing/2014/main" id="{75930ABB-1524-4E9C-8765-3552A0CDCE2F}"/>
              </a:ext>
            </a:extLst>
          </p:cNvPr>
          <p:cNvCxnSpPr>
            <a:cxnSpLocks/>
          </p:cNvCxnSpPr>
          <p:nvPr/>
        </p:nvCxnSpPr>
        <p:spPr>
          <a:xfrm>
            <a:off x="6374286"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C0F30E1-F4A3-412A-8BB6-DFDB95AA533C}"/>
              </a:ext>
            </a:extLst>
          </p:cNvPr>
          <p:cNvGrpSpPr/>
          <p:nvPr/>
        </p:nvGrpSpPr>
        <p:grpSpPr>
          <a:xfrm>
            <a:off x="9271019" y="1508760"/>
            <a:ext cx="2825409" cy="3665469"/>
            <a:chOff x="7879882" y="3192531"/>
            <a:chExt cx="2825409" cy="3665469"/>
          </a:xfrm>
        </p:grpSpPr>
        <p:sp>
          <p:nvSpPr>
            <p:cNvPr id="57" name="TextBox 56">
              <a:extLst>
                <a:ext uri="{FF2B5EF4-FFF2-40B4-BE49-F238E27FC236}">
                  <a16:creationId xmlns:a16="http://schemas.microsoft.com/office/drawing/2014/main" id="{FE75C3C5-51F4-4A3E-9650-8D048A0E16C9}"/>
                </a:ext>
              </a:extLst>
            </p:cNvPr>
            <p:cNvSpPr txBox="1"/>
            <p:nvPr/>
          </p:nvSpPr>
          <p:spPr>
            <a:xfrm>
              <a:off x="8192121" y="6488668"/>
              <a:ext cx="692818" cy="369332"/>
            </a:xfrm>
            <a:prstGeom prst="rect">
              <a:avLst/>
            </a:prstGeom>
            <a:noFill/>
          </p:spPr>
          <p:txBody>
            <a:bodyPr wrap="none" rtlCol="0">
              <a:spAutoFit/>
            </a:bodyPr>
            <a:lstStyle/>
            <a:p>
              <a:r>
                <a:rPr lang="en-US" dirty="0"/>
                <a:t>Node</a:t>
              </a:r>
            </a:p>
          </p:txBody>
        </p:sp>
        <p:grpSp>
          <p:nvGrpSpPr>
            <p:cNvPr id="58" name="Group 57">
              <a:extLst>
                <a:ext uri="{FF2B5EF4-FFF2-40B4-BE49-F238E27FC236}">
                  <a16:creationId xmlns:a16="http://schemas.microsoft.com/office/drawing/2014/main" id="{2F02D316-C756-480B-A0DB-9BAFEF1FECFB}"/>
                </a:ext>
              </a:extLst>
            </p:cNvPr>
            <p:cNvGrpSpPr/>
            <p:nvPr/>
          </p:nvGrpSpPr>
          <p:grpSpPr>
            <a:xfrm>
              <a:off x="8223858" y="5251010"/>
              <a:ext cx="702054" cy="1180572"/>
              <a:chOff x="5243617" y="4355395"/>
              <a:chExt cx="702054" cy="1180572"/>
            </a:xfrm>
          </p:grpSpPr>
          <p:grpSp>
            <p:nvGrpSpPr>
              <p:cNvPr id="64" name="Group 63">
                <a:extLst>
                  <a:ext uri="{FF2B5EF4-FFF2-40B4-BE49-F238E27FC236}">
                    <a16:creationId xmlns:a16="http://schemas.microsoft.com/office/drawing/2014/main" id="{1323788F-F680-4E3D-B26C-9CE2D70F7EEB}"/>
                  </a:ext>
                </a:extLst>
              </p:cNvPr>
              <p:cNvGrpSpPr/>
              <p:nvPr/>
            </p:nvGrpSpPr>
            <p:grpSpPr>
              <a:xfrm>
                <a:off x="5243617" y="4983809"/>
                <a:ext cx="702054" cy="552158"/>
                <a:chOff x="955760" y="4448648"/>
                <a:chExt cx="702054" cy="552158"/>
              </a:xfrm>
            </p:grpSpPr>
            <p:sp>
              <p:nvSpPr>
                <p:cNvPr id="94" name="TextBox 93">
                  <a:extLst>
                    <a:ext uri="{FF2B5EF4-FFF2-40B4-BE49-F238E27FC236}">
                      <a16:creationId xmlns:a16="http://schemas.microsoft.com/office/drawing/2014/main" id="{05970513-01CF-4789-9AF5-281DE2A88B1C}"/>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95" name="Rectangle 94">
                  <a:extLst>
                    <a:ext uri="{FF2B5EF4-FFF2-40B4-BE49-F238E27FC236}">
                      <a16:creationId xmlns:a16="http://schemas.microsoft.com/office/drawing/2014/main" id="{FE954872-B0D2-43DD-AEFB-916B39799EB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78E68449-BAE1-40C4-A447-15335DEBE845}"/>
                  </a:ext>
                </a:extLst>
              </p:cNvPr>
              <p:cNvGrpSpPr/>
              <p:nvPr/>
            </p:nvGrpSpPr>
            <p:grpSpPr>
              <a:xfrm>
                <a:off x="5243617" y="4355395"/>
                <a:ext cx="702054" cy="552158"/>
                <a:chOff x="955760" y="4448648"/>
                <a:chExt cx="702054" cy="552158"/>
              </a:xfrm>
            </p:grpSpPr>
            <p:sp>
              <p:nvSpPr>
                <p:cNvPr id="66" name="TextBox 65">
                  <a:extLst>
                    <a:ext uri="{FF2B5EF4-FFF2-40B4-BE49-F238E27FC236}">
                      <a16:creationId xmlns:a16="http://schemas.microsoft.com/office/drawing/2014/main" id="{54E17BB1-B77B-4493-B010-D88A84A6CFDB}"/>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93" name="Rectangle 92">
                  <a:extLst>
                    <a:ext uri="{FF2B5EF4-FFF2-40B4-BE49-F238E27FC236}">
                      <a16:creationId xmlns:a16="http://schemas.microsoft.com/office/drawing/2014/main" id="{A6116056-5C76-423D-9501-01502F67ECC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9" name="Freeform: Shape 58">
              <a:extLst>
                <a:ext uri="{FF2B5EF4-FFF2-40B4-BE49-F238E27FC236}">
                  <a16:creationId xmlns:a16="http://schemas.microsoft.com/office/drawing/2014/main" id="{787935DF-895C-4EF4-880E-76A89E947838}"/>
                </a:ext>
              </a:extLst>
            </p:cNvPr>
            <p:cNvSpPr/>
            <p:nvPr/>
          </p:nvSpPr>
          <p:spPr>
            <a:xfrm>
              <a:off x="7879882"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TextBox 59">
              <a:extLst>
                <a:ext uri="{FF2B5EF4-FFF2-40B4-BE49-F238E27FC236}">
                  <a16:creationId xmlns:a16="http://schemas.microsoft.com/office/drawing/2014/main" id="{624CBF0C-1F5B-4E87-BD61-7EB814B710B4}"/>
                </a:ext>
              </a:extLst>
            </p:cNvPr>
            <p:cNvSpPr txBox="1"/>
            <p:nvPr/>
          </p:nvSpPr>
          <p:spPr>
            <a:xfrm rot="2700000">
              <a:off x="8406603" y="5747029"/>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cxnSp>
          <p:nvCxnSpPr>
            <p:cNvPr id="61" name="Straight Arrow Connector 60">
              <a:extLst>
                <a:ext uri="{FF2B5EF4-FFF2-40B4-BE49-F238E27FC236}">
                  <a16:creationId xmlns:a16="http://schemas.microsoft.com/office/drawing/2014/main" id="{15566D5B-3AE0-4BEB-99BF-90E16B623D0E}"/>
                </a:ext>
              </a:extLst>
            </p:cNvPr>
            <p:cNvCxnSpPr>
              <a:cxnSpLocks noChangeAspect="1"/>
            </p:cNvCxnSpPr>
            <p:nvPr/>
          </p:nvCxnSpPr>
          <p:spPr>
            <a:xfrm flipV="1">
              <a:off x="8612425"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4B1EE2A4-CF7A-4D84-A8AD-82FD1B0D670D}"/>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Freeform: Shape 62">
              <a:extLst>
                <a:ext uri="{FF2B5EF4-FFF2-40B4-BE49-F238E27FC236}">
                  <a16:creationId xmlns:a16="http://schemas.microsoft.com/office/drawing/2014/main" id="{82FF834E-0E4F-44C1-8266-97FFEDE1D1ED}"/>
                </a:ext>
              </a:extLst>
            </p:cNvPr>
            <p:cNvSpPr/>
            <p:nvPr/>
          </p:nvSpPr>
          <p:spPr>
            <a:xfrm>
              <a:off x="9472537"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"Lizzie"</a:t>
              </a:r>
              <a:endParaRPr lang="en-US" dirty="0">
                <a:solidFill>
                  <a:schemeClr val="tx1"/>
                </a:solidFill>
              </a:endParaRPr>
            </a:p>
          </p:txBody>
        </p:sp>
      </p:grpSp>
      <p:cxnSp>
        <p:nvCxnSpPr>
          <p:cNvPr id="96" name="Straight Arrow Connector 95">
            <a:extLst>
              <a:ext uri="{FF2B5EF4-FFF2-40B4-BE49-F238E27FC236}">
                <a16:creationId xmlns:a16="http://schemas.microsoft.com/office/drawing/2014/main" id="{19C2E9A2-9AE0-457A-8281-0DF8531EA60B}"/>
              </a:ext>
            </a:extLst>
          </p:cNvPr>
          <p:cNvCxnSpPr>
            <a:cxnSpLocks/>
          </p:cNvCxnSpPr>
          <p:nvPr/>
        </p:nvCxnSpPr>
        <p:spPr>
          <a:xfrm>
            <a:off x="8345668"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0D1EBC22-A954-4C1E-9A81-2AAED5ACF7E2}"/>
              </a:ext>
            </a:extLst>
          </p:cNvPr>
          <p:cNvGrpSpPr/>
          <p:nvPr/>
        </p:nvGrpSpPr>
        <p:grpSpPr>
          <a:xfrm>
            <a:off x="299020" y="5605272"/>
            <a:ext cx="1140966" cy="552158"/>
            <a:chOff x="1030161" y="4536777"/>
            <a:chExt cx="1140966" cy="552158"/>
          </a:xfrm>
        </p:grpSpPr>
        <p:sp>
          <p:nvSpPr>
            <p:cNvPr id="100" name="TextBox 99">
              <a:extLst>
                <a:ext uri="{FF2B5EF4-FFF2-40B4-BE49-F238E27FC236}">
                  <a16:creationId xmlns:a16="http://schemas.microsoft.com/office/drawing/2014/main" id="{BBE070CC-5F6E-4613-8FB5-5DA9F02AF845}"/>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101" name="Rectangle 100">
              <a:extLst>
                <a:ext uri="{FF2B5EF4-FFF2-40B4-BE49-F238E27FC236}">
                  <a16:creationId xmlns:a16="http://schemas.microsoft.com/office/drawing/2014/main" id="{6616C59E-2F65-4B75-9173-FC56665B5880}"/>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560EAC88-1D54-4E4C-B80B-D364CA47E963}"/>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FFE567FA-2249-4B63-96B9-22034ABDFC0F}"/>
              </a:ext>
            </a:extLst>
          </p:cNvPr>
          <p:cNvGrpSpPr/>
          <p:nvPr/>
        </p:nvGrpSpPr>
        <p:grpSpPr>
          <a:xfrm>
            <a:off x="1807016" y="5251010"/>
            <a:ext cx="702054" cy="552158"/>
            <a:chOff x="955760" y="4448648"/>
            <a:chExt cx="702054" cy="552158"/>
          </a:xfrm>
        </p:grpSpPr>
        <p:sp>
          <p:nvSpPr>
            <p:cNvPr id="120" name="TextBox 119">
              <a:extLst>
                <a:ext uri="{FF2B5EF4-FFF2-40B4-BE49-F238E27FC236}">
                  <a16:creationId xmlns:a16="http://schemas.microsoft.com/office/drawing/2014/main" id="{18D4618D-CAFD-4AA3-BCCF-87A48D4510FD}"/>
                </a:ext>
              </a:extLst>
            </p:cNvPr>
            <p:cNvSpPr txBox="1"/>
            <p:nvPr/>
          </p:nvSpPr>
          <p:spPr>
            <a:xfrm>
              <a:off x="955760" y="4631474"/>
              <a:ext cx="654346" cy="369332"/>
            </a:xfrm>
            <a:prstGeom prst="rect">
              <a:avLst/>
            </a:prstGeom>
            <a:noFill/>
          </p:spPr>
          <p:txBody>
            <a:bodyPr wrap="none" rtlCol="0">
              <a:spAutoFit/>
            </a:bodyPr>
            <a:lstStyle/>
            <a:p>
              <a:r>
                <a:rPr lang="en-US" dirty="0"/>
                <a:t>head</a:t>
              </a:r>
            </a:p>
          </p:txBody>
        </p:sp>
        <p:sp>
          <p:nvSpPr>
            <p:cNvPr id="121" name="Rectangle 120">
              <a:extLst>
                <a:ext uri="{FF2B5EF4-FFF2-40B4-BE49-F238E27FC236}">
                  <a16:creationId xmlns:a16="http://schemas.microsoft.com/office/drawing/2014/main" id="{61D3659D-702A-43EB-80A8-AD2F5D34F59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9" name="Freeform: Shape 118">
            <a:extLst>
              <a:ext uri="{FF2B5EF4-FFF2-40B4-BE49-F238E27FC236}">
                <a16:creationId xmlns:a16="http://schemas.microsoft.com/office/drawing/2014/main" id="{575B4814-A1BD-44D5-BCBD-3639459CD1BB}"/>
              </a:ext>
            </a:extLst>
          </p:cNvPr>
          <p:cNvSpPr/>
          <p:nvPr/>
        </p:nvSpPr>
        <p:spPr>
          <a:xfrm>
            <a:off x="146304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 name="Group 7">
            <a:extLst>
              <a:ext uri="{FF2B5EF4-FFF2-40B4-BE49-F238E27FC236}">
                <a16:creationId xmlns:a16="http://schemas.microsoft.com/office/drawing/2014/main" id="{F7D091BE-DEB6-444A-9C8F-607ACC2047A8}"/>
              </a:ext>
            </a:extLst>
          </p:cNvPr>
          <p:cNvGrpSpPr/>
          <p:nvPr/>
        </p:nvGrpSpPr>
        <p:grpSpPr>
          <a:xfrm>
            <a:off x="2501252" y="5131594"/>
            <a:ext cx="3531645" cy="236900"/>
            <a:chOff x="2501252" y="5131594"/>
            <a:chExt cx="3531645" cy="236900"/>
          </a:xfrm>
        </p:grpSpPr>
        <p:cxnSp>
          <p:nvCxnSpPr>
            <p:cNvPr id="125" name="Straight Connector 124">
              <a:extLst>
                <a:ext uri="{FF2B5EF4-FFF2-40B4-BE49-F238E27FC236}">
                  <a16:creationId xmlns:a16="http://schemas.microsoft.com/office/drawing/2014/main" id="{10FBCE7F-92F9-4293-912C-48C74D2BAFDE}"/>
                </a:ext>
              </a:extLst>
            </p:cNvPr>
            <p:cNvCxnSpPr/>
            <p:nvPr/>
          </p:nvCxnSpPr>
          <p:spPr>
            <a:xfrm flipV="1">
              <a:off x="6023260" y="5131594"/>
              <a:ext cx="0" cy="234553"/>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A648923B-1B20-4272-B2CC-0203B4C6FA67}"/>
                </a:ext>
              </a:extLst>
            </p:cNvPr>
            <p:cNvCxnSpPr>
              <a:cxnSpLocks/>
            </p:cNvCxnSpPr>
            <p:nvPr/>
          </p:nvCxnSpPr>
          <p:spPr>
            <a:xfrm>
              <a:off x="2501252" y="5368494"/>
              <a:ext cx="3531645"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128" name="TextBox 127">
            <a:extLst>
              <a:ext uri="{FF2B5EF4-FFF2-40B4-BE49-F238E27FC236}">
                <a16:creationId xmlns:a16="http://schemas.microsoft.com/office/drawing/2014/main" id="{015EB8C4-2391-4B3C-84CA-D8C6E6129E30}"/>
              </a:ext>
            </a:extLst>
          </p:cNvPr>
          <p:cNvSpPr txBox="1"/>
          <p:nvPr/>
        </p:nvSpPr>
        <p:spPr>
          <a:xfrm>
            <a:off x="3886200" y="5884114"/>
            <a:ext cx="2081019" cy="369332"/>
          </a:xfrm>
          <a:prstGeom prst="rect">
            <a:avLst/>
          </a:prstGeom>
          <a:noFill/>
        </p:spPr>
        <p:txBody>
          <a:bodyPr wrap="none" rtlCol="0">
            <a:spAutoFit/>
          </a:bodyPr>
          <a:lstStyle/>
          <a:p>
            <a:pPr marL="342900" indent="-342900">
              <a:buFont typeface="+mj-lt"/>
              <a:buAutoNum type="arabicPeriod"/>
            </a:pPr>
            <a:r>
              <a:rPr lang="en-US" dirty="0">
                <a:solidFill>
                  <a:srgbClr val="3333FF"/>
                </a:solidFill>
              </a:rPr>
              <a:t>head = </a:t>
            </a:r>
            <a:r>
              <a:rPr lang="en-US" dirty="0" err="1">
                <a:solidFill>
                  <a:srgbClr val="3333FF"/>
                </a:solidFill>
              </a:rPr>
              <a:t>head.link</a:t>
            </a:r>
            <a:endParaRPr lang="en-US" dirty="0">
              <a:solidFill>
                <a:srgbClr val="3333FF"/>
              </a:solidFill>
            </a:endParaRPr>
          </a:p>
        </p:txBody>
      </p:sp>
      <p:grpSp>
        <p:nvGrpSpPr>
          <p:cNvPr id="129" name="Group 128">
            <a:extLst>
              <a:ext uri="{FF2B5EF4-FFF2-40B4-BE49-F238E27FC236}">
                <a16:creationId xmlns:a16="http://schemas.microsoft.com/office/drawing/2014/main" id="{476EC76F-DA68-445B-B6DB-0A901F98D87B}"/>
              </a:ext>
            </a:extLst>
          </p:cNvPr>
          <p:cNvGrpSpPr/>
          <p:nvPr/>
        </p:nvGrpSpPr>
        <p:grpSpPr>
          <a:xfrm>
            <a:off x="3356876" y="1508760"/>
            <a:ext cx="2825409" cy="3665469"/>
            <a:chOff x="4434520" y="3192531"/>
            <a:chExt cx="2825409" cy="3665469"/>
          </a:xfrm>
        </p:grpSpPr>
        <p:sp>
          <p:nvSpPr>
            <p:cNvPr id="130" name="TextBox 129">
              <a:extLst>
                <a:ext uri="{FF2B5EF4-FFF2-40B4-BE49-F238E27FC236}">
                  <a16:creationId xmlns:a16="http://schemas.microsoft.com/office/drawing/2014/main" id="{13A7ABEE-215D-47E4-A679-1FE9054CE46B}"/>
                </a:ext>
              </a:extLst>
            </p:cNvPr>
            <p:cNvSpPr txBox="1"/>
            <p:nvPr/>
          </p:nvSpPr>
          <p:spPr>
            <a:xfrm>
              <a:off x="4746759" y="6488668"/>
              <a:ext cx="692818" cy="369332"/>
            </a:xfrm>
            <a:prstGeom prst="rect">
              <a:avLst/>
            </a:prstGeom>
            <a:noFill/>
            <a:ln>
              <a:noFill/>
            </a:ln>
          </p:spPr>
          <p:txBody>
            <a:bodyPr wrap="none" rtlCol="0">
              <a:spAutoFit/>
            </a:bodyPr>
            <a:lstStyle/>
            <a:p>
              <a:r>
                <a:rPr lang="en-US" dirty="0">
                  <a:solidFill>
                    <a:schemeClr val="bg1">
                      <a:lumMod val="85000"/>
                    </a:schemeClr>
                  </a:solidFill>
                </a:rPr>
                <a:t>Node</a:t>
              </a:r>
            </a:p>
          </p:txBody>
        </p:sp>
        <p:grpSp>
          <p:nvGrpSpPr>
            <p:cNvPr id="131" name="Group 130">
              <a:extLst>
                <a:ext uri="{FF2B5EF4-FFF2-40B4-BE49-F238E27FC236}">
                  <a16:creationId xmlns:a16="http://schemas.microsoft.com/office/drawing/2014/main" id="{F42F230E-E19B-40E6-A774-91EFE5276BA7}"/>
                </a:ext>
              </a:extLst>
            </p:cNvPr>
            <p:cNvGrpSpPr/>
            <p:nvPr/>
          </p:nvGrpSpPr>
          <p:grpSpPr>
            <a:xfrm>
              <a:off x="4778496" y="5251010"/>
              <a:ext cx="702054" cy="1180572"/>
              <a:chOff x="5243617" y="4355395"/>
              <a:chExt cx="702054" cy="1180572"/>
            </a:xfrm>
          </p:grpSpPr>
          <p:grpSp>
            <p:nvGrpSpPr>
              <p:cNvPr id="136" name="Group 135">
                <a:extLst>
                  <a:ext uri="{FF2B5EF4-FFF2-40B4-BE49-F238E27FC236}">
                    <a16:creationId xmlns:a16="http://schemas.microsoft.com/office/drawing/2014/main" id="{8E435A8A-5C5B-484D-B3BE-B73ED7C0D09C}"/>
                  </a:ext>
                </a:extLst>
              </p:cNvPr>
              <p:cNvGrpSpPr/>
              <p:nvPr/>
            </p:nvGrpSpPr>
            <p:grpSpPr>
              <a:xfrm>
                <a:off x="5243617" y="4983809"/>
                <a:ext cx="702054" cy="552158"/>
                <a:chOff x="955760" y="4448648"/>
                <a:chExt cx="702054" cy="552158"/>
              </a:xfrm>
            </p:grpSpPr>
            <p:sp>
              <p:nvSpPr>
                <p:cNvPr id="140" name="TextBox 139">
                  <a:extLst>
                    <a:ext uri="{FF2B5EF4-FFF2-40B4-BE49-F238E27FC236}">
                      <a16:creationId xmlns:a16="http://schemas.microsoft.com/office/drawing/2014/main" id="{21B7F416-E8A7-455C-93FE-58A2C2AA719E}"/>
                    </a:ext>
                  </a:extLst>
                </p:cNvPr>
                <p:cNvSpPr txBox="1"/>
                <p:nvPr/>
              </p:nvSpPr>
              <p:spPr>
                <a:xfrm>
                  <a:off x="955760" y="4631474"/>
                  <a:ext cx="516488" cy="369332"/>
                </a:xfrm>
                <a:prstGeom prst="rect">
                  <a:avLst/>
                </a:prstGeom>
                <a:noFill/>
                <a:ln>
                  <a:noFill/>
                </a:ln>
              </p:spPr>
              <p:txBody>
                <a:bodyPr wrap="none" rtlCol="0">
                  <a:spAutoFit/>
                </a:bodyPr>
                <a:lstStyle/>
                <a:p>
                  <a:r>
                    <a:rPr lang="en-US" dirty="0">
                      <a:solidFill>
                        <a:schemeClr val="bg1">
                          <a:lumMod val="85000"/>
                        </a:schemeClr>
                      </a:solidFill>
                    </a:rPr>
                    <a:t>link</a:t>
                  </a:r>
                </a:p>
              </p:txBody>
            </p:sp>
            <p:sp>
              <p:nvSpPr>
                <p:cNvPr id="141" name="Rectangle 140">
                  <a:extLst>
                    <a:ext uri="{FF2B5EF4-FFF2-40B4-BE49-F238E27FC236}">
                      <a16:creationId xmlns:a16="http://schemas.microsoft.com/office/drawing/2014/main" id="{9541F546-FBF7-4838-A424-06D05F865E65}"/>
                    </a:ext>
                  </a:extLst>
                </p:cNvPr>
                <p:cNvSpPr/>
                <p:nvPr/>
              </p:nvSpPr>
              <p:spPr>
                <a:xfrm>
                  <a:off x="1036293" y="4448648"/>
                  <a:ext cx="621521" cy="228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84D1D624-D75C-47B4-8041-C04776CC69FF}"/>
                  </a:ext>
                </a:extLst>
              </p:cNvPr>
              <p:cNvGrpSpPr/>
              <p:nvPr/>
            </p:nvGrpSpPr>
            <p:grpSpPr>
              <a:xfrm>
                <a:off x="5243617" y="4355395"/>
                <a:ext cx="702054" cy="552158"/>
                <a:chOff x="955760" y="4448648"/>
                <a:chExt cx="702054" cy="552158"/>
              </a:xfrm>
            </p:grpSpPr>
            <p:sp>
              <p:nvSpPr>
                <p:cNvPr id="138" name="TextBox 137">
                  <a:extLst>
                    <a:ext uri="{FF2B5EF4-FFF2-40B4-BE49-F238E27FC236}">
                      <a16:creationId xmlns:a16="http://schemas.microsoft.com/office/drawing/2014/main" id="{966F4368-6179-4734-B4B8-92CF548E75A7}"/>
                    </a:ext>
                  </a:extLst>
                </p:cNvPr>
                <p:cNvSpPr txBox="1"/>
                <p:nvPr/>
              </p:nvSpPr>
              <p:spPr>
                <a:xfrm>
                  <a:off x="955760" y="4631474"/>
                  <a:ext cx="611771" cy="369332"/>
                </a:xfrm>
                <a:prstGeom prst="rect">
                  <a:avLst/>
                </a:prstGeom>
                <a:noFill/>
                <a:ln>
                  <a:noFill/>
                </a:ln>
              </p:spPr>
              <p:txBody>
                <a:bodyPr wrap="none" rtlCol="0">
                  <a:spAutoFit/>
                </a:bodyPr>
                <a:lstStyle/>
                <a:p>
                  <a:r>
                    <a:rPr lang="en-US" dirty="0">
                      <a:solidFill>
                        <a:schemeClr val="bg1">
                          <a:lumMod val="85000"/>
                        </a:schemeClr>
                      </a:solidFill>
                    </a:rPr>
                    <a:t>item</a:t>
                  </a:r>
                </a:p>
              </p:txBody>
            </p:sp>
            <p:sp>
              <p:nvSpPr>
                <p:cNvPr id="139" name="Rectangle 138">
                  <a:extLst>
                    <a:ext uri="{FF2B5EF4-FFF2-40B4-BE49-F238E27FC236}">
                      <a16:creationId xmlns:a16="http://schemas.microsoft.com/office/drawing/2014/main" id="{4E820674-3CE0-4D8D-A01E-295FC3AFC69A}"/>
                    </a:ext>
                  </a:extLst>
                </p:cNvPr>
                <p:cNvSpPr/>
                <p:nvPr/>
              </p:nvSpPr>
              <p:spPr>
                <a:xfrm>
                  <a:off x="1036293" y="4448648"/>
                  <a:ext cx="621521" cy="228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32" name="Freeform: Shape 131">
              <a:extLst>
                <a:ext uri="{FF2B5EF4-FFF2-40B4-BE49-F238E27FC236}">
                  <a16:creationId xmlns:a16="http://schemas.microsoft.com/office/drawing/2014/main" id="{B4B54FCD-F327-4BB8-A11C-7735B850A3E5}"/>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3" name="Straight Arrow Connector 132">
              <a:extLst>
                <a:ext uri="{FF2B5EF4-FFF2-40B4-BE49-F238E27FC236}">
                  <a16:creationId xmlns:a16="http://schemas.microsoft.com/office/drawing/2014/main" id="{FDA70CC7-2944-4A95-852F-FFE0FF6B27C8}"/>
                </a:ext>
              </a:extLst>
            </p:cNvPr>
            <p:cNvCxnSpPr>
              <a:cxnSpLocks noChangeAspect="1"/>
            </p:cNvCxnSpPr>
            <p:nvPr/>
          </p:nvCxnSpPr>
          <p:spPr>
            <a:xfrm flipV="1">
              <a:off x="5167063" y="4559239"/>
              <a:ext cx="767552" cy="690651"/>
            </a:xfrm>
            <a:prstGeom prst="straightConnector1">
              <a:avLst/>
            </a:prstGeom>
            <a:ln w="19050">
              <a:solidFill>
                <a:schemeClr val="bg1">
                  <a:lumMod val="8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4" name="Freeform: Shape 133">
              <a:extLst>
                <a:ext uri="{FF2B5EF4-FFF2-40B4-BE49-F238E27FC236}">
                  <a16:creationId xmlns:a16="http://schemas.microsoft.com/office/drawing/2014/main" id="{6831135E-D04F-420B-861C-ED06BD12C503}"/>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85000"/>
                    </a:schemeClr>
                  </a:solidFill>
                </a:rPr>
                <a:t>"Andrew"</a:t>
              </a:r>
              <a:endParaRPr lang="en-US" dirty="0">
                <a:solidFill>
                  <a:schemeClr val="bg1">
                    <a:lumMod val="85000"/>
                  </a:schemeClr>
                </a:solidFill>
              </a:endParaRPr>
            </a:p>
          </p:txBody>
        </p:sp>
        <p:sp>
          <p:nvSpPr>
            <p:cNvPr id="135" name="Freeform: Shape 134">
              <a:extLst>
                <a:ext uri="{FF2B5EF4-FFF2-40B4-BE49-F238E27FC236}">
                  <a16:creationId xmlns:a16="http://schemas.microsoft.com/office/drawing/2014/main" id="{B0D85917-7B40-4727-B141-38003832AFE1}"/>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09" name="TextBox 108">
            <a:extLst>
              <a:ext uri="{FF2B5EF4-FFF2-40B4-BE49-F238E27FC236}">
                <a16:creationId xmlns:a16="http://schemas.microsoft.com/office/drawing/2014/main" id="{7D20E760-8214-461C-8408-228D11B1CA43}"/>
              </a:ext>
            </a:extLst>
          </p:cNvPr>
          <p:cNvSpPr txBox="1"/>
          <p:nvPr/>
        </p:nvSpPr>
        <p:spPr>
          <a:xfrm>
            <a:off x="3886200" y="45720"/>
            <a:ext cx="8305800" cy="1754326"/>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myList.head</a:t>
            </a:r>
            <a:r>
              <a:rPr lang="en-US" b="1" dirty="0">
                <a:latin typeface="Courier New" panose="02070309020205020404" pitchFamily="49" charset="0"/>
                <a:cs typeface="Courier New" panose="02070309020205020404" pitchFamily="49" charset="0"/>
              </a:rPr>
              <a:t>       = node1;</a:t>
            </a:r>
          </a:p>
          <a:p>
            <a:r>
              <a:rPr lang="en-US" b="1" dirty="0" err="1">
                <a:latin typeface="Courier New" panose="02070309020205020404" pitchFamily="49" charset="0"/>
                <a:cs typeface="Courier New" panose="02070309020205020404" pitchFamily="49" charset="0"/>
              </a:rPr>
              <a:t>myList.headAdd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"Andrew", 28 ) );</a:t>
            </a:r>
          </a:p>
          <a:p>
            <a:r>
              <a:rPr lang="en-US" b="1" dirty="0" err="1">
                <a:latin typeface="Courier New" panose="02070309020205020404" pitchFamily="49" charset="0"/>
                <a:cs typeface="Courier New" panose="02070309020205020404" pitchFamily="49" charset="0"/>
              </a:rPr>
              <a:t>myList.tailAdd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("Lizzie", 27 ) );</a:t>
            </a:r>
          </a:p>
          <a:p>
            <a:r>
              <a:rPr lang="en-US" b="1" dirty="0" err="1">
                <a:latin typeface="Courier New" panose="02070309020205020404" pitchFamily="49" charset="0"/>
                <a:cs typeface="Courier New" panose="02070309020205020404" pitchFamily="49" charset="0"/>
              </a:rPr>
              <a:t>myList.headRemove</a:t>
            </a:r>
            <a:r>
              <a:rPr lang="en-US" b="1" dirty="0">
                <a:latin typeface="Courier New" panose="02070309020205020404" pitchFamily="49" charset="0"/>
                <a:cs typeface="Courier New" panose="02070309020205020404" pitchFamily="49" charset="0"/>
              </a:rPr>
              <a:t>();</a:t>
            </a:r>
          </a:p>
        </p:txBody>
      </p:sp>
      <p:sp>
        <p:nvSpPr>
          <p:cNvPr id="80" name="TextBox 79">
            <a:extLst>
              <a:ext uri="{FF2B5EF4-FFF2-40B4-BE49-F238E27FC236}">
                <a16:creationId xmlns:a16="http://schemas.microsoft.com/office/drawing/2014/main" id="{C2E76AE3-792D-42D1-B584-4AFEDE1E9FB6}"/>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
        <p:nvSpPr>
          <p:cNvPr id="4" name="TextBox 3">
            <a:extLst>
              <a:ext uri="{FF2B5EF4-FFF2-40B4-BE49-F238E27FC236}">
                <a16:creationId xmlns:a16="http://schemas.microsoft.com/office/drawing/2014/main" id="{FB9813E5-562B-B654-632C-BC4D901DB29E}"/>
              </a:ext>
            </a:extLst>
          </p:cNvPr>
          <p:cNvSpPr txBox="1"/>
          <p:nvPr/>
        </p:nvSpPr>
        <p:spPr>
          <a:xfrm>
            <a:off x="4087458" y="5433836"/>
            <a:ext cx="423514" cy="307777"/>
          </a:xfrm>
          <a:prstGeom prst="rect">
            <a:avLst/>
          </a:prstGeom>
          <a:noFill/>
        </p:spPr>
        <p:txBody>
          <a:bodyPr wrap="none" rtlCol="0">
            <a:spAutoFit/>
          </a:bodyPr>
          <a:lstStyle/>
          <a:p>
            <a:r>
              <a:rPr lang="en-US" sz="1400" b="1" dirty="0">
                <a:solidFill>
                  <a:srgbClr val="3333FF"/>
                </a:solidFill>
              </a:rPr>
              <a:t>①</a:t>
            </a:r>
          </a:p>
        </p:txBody>
      </p:sp>
      <p:cxnSp>
        <p:nvCxnSpPr>
          <p:cNvPr id="3" name="Straight Arrow Connector 2">
            <a:extLst>
              <a:ext uri="{FF2B5EF4-FFF2-40B4-BE49-F238E27FC236}">
                <a16:creationId xmlns:a16="http://schemas.microsoft.com/office/drawing/2014/main" id="{5D36D635-1203-20A7-7330-3650C5D0B029}"/>
              </a:ext>
            </a:extLst>
          </p:cNvPr>
          <p:cNvCxnSpPr>
            <a:cxnSpLocks/>
          </p:cNvCxnSpPr>
          <p:nvPr/>
        </p:nvCxnSpPr>
        <p:spPr>
          <a:xfrm>
            <a:off x="4402906" y="4309953"/>
            <a:ext cx="833402" cy="0"/>
          </a:xfrm>
          <a:prstGeom prst="straightConnector1">
            <a:avLst/>
          </a:prstGeom>
          <a:ln w="19050">
            <a:solidFill>
              <a:schemeClr val="bg1">
                <a:lumMod val="85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40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sp>
        <p:nvSpPr>
          <p:cNvPr id="109" name="TextBox 108">
            <a:extLst>
              <a:ext uri="{FF2B5EF4-FFF2-40B4-BE49-F238E27FC236}">
                <a16:creationId xmlns:a16="http://schemas.microsoft.com/office/drawing/2014/main" id="{7D20E760-8214-461C-8408-228D11B1CA43}"/>
              </a:ext>
            </a:extLst>
          </p:cNvPr>
          <p:cNvSpPr txBox="1"/>
          <p:nvPr/>
        </p:nvSpPr>
        <p:spPr>
          <a:xfrm>
            <a:off x="3886200" y="45720"/>
            <a:ext cx="8305800" cy="2031325"/>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myList.head</a:t>
            </a:r>
            <a:r>
              <a:rPr lang="en-US" b="1" dirty="0">
                <a:latin typeface="Courier New" panose="02070309020205020404" pitchFamily="49" charset="0"/>
                <a:cs typeface="Courier New" panose="02070309020205020404" pitchFamily="49" charset="0"/>
              </a:rPr>
              <a:t>       = node1;</a:t>
            </a:r>
          </a:p>
          <a:p>
            <a:r>
              <a:rPr lang="en-US" b="1" dirty="0" err="1">
                <a:latin typeface="Courier New" panose="02070309020205020404" pitchFamily="49" charset="0"/>
                <a:cs typeface="Courier New" panose="02070309020205020404" pitchFamily="49" charset="0"/>
              </a:rPr>
              <a:t>myList.headAdd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"Andrew", 28 ) );</a:t>
            </a:r>
          </a:p>
          <a:p>
            <a:r>
              <a:rPr lang="en-US" b="1" dirty="0" err="1">
                <a:latin typeface="Courier New" panose="02070309020205020404" pitchFamily="49" charset="0"/>
                <a:cs typeface="Courier New" panose="02070309020205020404" pitchFamily="49" charset="0"/>
              </a:rPr>
              <a:t>myList.tailAdd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("Lizzie", 27 ) );</a:t>
            </a:r>
          </a:p>
          <a:p>
            <a:r>
              <a:rPr lang="en-US" b="1" dirty="0" err="1">
                <a:latin typeface="Courier New" panose="02070309020205020404" pitchFamily="49" charset="0"/>
                <a:cs typeface="Courier New" panose="02070309020205020404" pitchFamily="49" charset="0"/>
              </a:rPr>
              <a:t>myList.headRemove</a:t>
            </a:r>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myList.tailRemove</a:t>
            </a:r>
            <a:r>
              <a:rPr lang="en-US" b="1" dirty="0">
                <a:latin typeface="Courier New" panose="02070309020205020404" pitchFamily="49" charset="0"/>
                <a:cs typeface="Courier New" panose="02070309020205020404" pitchFamily="49" charset="0"/>
              </a:rPr>
              <a:t>();</a:t>
            </a:r>
          </a:p>
        </p:txBody>
      </p:sp>
      <p:sp>
        <p:nvSpPr>
          <p:cNvPr id="81" name="TextBox 80">
            <a:extLst>
              <a:ext uri="{FF2B5EF4-FFF2-40B4-BE49-F238E27FC236}">
                <a16:creationId xmlns:a16="http://schemas.microsoft.com/office/drawing/2014/main" id="{373615EF-BC83-4D7B-BA62-AB478A1B1F74}"/>
              </a:ext>
            </a:extLst>
          </p:cNvPr>
          <p:cNvSpPr txBox="1"/>
          <p:nvPr/>
        </p:nvSpPr>
        <p:spPr>
          <a:xfrm>
            <a:off x="10546550" y="54372"/>
            <a:ext cx="1645450" cy="369332"/>
          </a:xfrm>
          <a:prstGeom prst="rect">
            <a:avLst/>
          </a:prstGeom>
          <a:noFill/>
        </p:spPr>
        <p:txBody>
          <a:bodyPr wrap="none" rtlCol="0">
            <a:spAutoFit/>
          </a:bodyPr>
          <a:lstStyle/>
          <a:p>
            <a:r>
              <a:rPr lang="en-US" b="1" dirty="0">
                <a:solidFill>
                  <a:srgbClr val="0000FF"/>
                </a:solidFill>
              </a:rPr>
              <a:t>Simplified view</a:t>
            </a:r>
          </a:p>
        </p:txBody>
      </p:sp>
      <p:grpSp>
        <p:nvGrpSpPr>
          <p:cNvPr id="4" name="Group 3">
            <a:extLst>
              <a:ext uri="{FF2B5EF4-FFF2-40B4-BE49-F238E27FC236}">
                <a16:creationId xmlns:a16="http://schemas.microsoft.com/office/drawing/2014/main" id="{5C5A53DD-3870-4F87-B6C1-F576FD6B8EB8}"/>
              </a:ext>
            </a:extLst>
          </p:cNvPr>
          <p:cNvGrpSpPr/>
          <p:nvPr/>
        </p:nvGrpSpPr>
        <p:grpSpPr>
          <a:xfrm>
            <a:off x="5328257" y="1508760"/>
            <a:ext cx="4796790" cy="3665469"/>
            <a:chOff x="5328257" y="3192531"/>
            <a:chExt cx="4796790" cy="3665469"/>
          </a:xfrm>
        </p:grpSpPr>
        <p:grpSp>
          <p:nvGrpSpPr>
            <p:cNvPr id="40" name="Group 39">
              <a:extLst>
                <a:ext uri="{FF2B5EF4-FFF2-40B4-BE49-F238E27FC236}">
                  <a16:creationId xmlns:a16="http://schemas.microsoft.com/office/drawing/2014/main" id="{A218CFF6-0630-45C9-BC83-A310FF760C71}"/>
                </a:ext>
              </a:extLst>
            </p:cNvPr>
            <p:cNvGrpSpPr/>
            <p:nvPr/>
          </p:nvGrpSpPr>
          <p:grpSpPr>
            <a:xfrm>
              <a:off x="5328257" y="3192531"/>
              <a:ext cx="2825409" cy="3665469"/>
              <a:chOff x="4434520" y="3192531"/>
              <a:chExt cx="2825409" cy="3665469"/>
            </a:xfrm>
          </p:grpSpPr>
          <p:sp>
            <p:nvSpPr>
              <p:cNvPr id="41" name="TextBox 40">
                <a:extLst>
                  <a:ext uri="{FF2B5EF4-FFF2-40B4-BE49-F238E27FC236}">
                    <a16:creationId xmlns:a16="http://schemas.microsoft.com/office/drawing/2014/main" id="{87FAB5B5-3AC7-45BC-9AB2-E7B41FA106DF}"/>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42" name="Group 41">
                <a:extLst>
                  <a:ext uri="{FF2B5EF4-FFF2-40B4-BE49-F238E27FC236}">
                    <a16:creationId xmlns:a16="http://schemas.microsoft.com/office/drawing/2014/main" id="{9C654407-2E91-4B26-B06D-4D673F244AD7}"/>
                  </a:ext>
                </a:extLst>
              </p:cNvPr>
              <p:cNvGrpSpPr/>
              <p:nvPr/>
            </p:nvGrpSpPr>
            <p:grpSpPr>
              <a:xfrm>
                <a:off x="4778496" y="5251010"/>
                <a:ext cx="702054" cy="1180572"/>
                <a:chOff x="5243617" y="4355395"/>
                <a:chExt cx="702054" cy="1180572"/>
              </a:xfrm>
            </p:grpSpPr>
            <p:grpSp>
              <p:nvGrpSpPr>
                <p:cNvPr id="47" name="Group 46">
                  <a:extLst>
                    <a:ext uri="{FF2B5EF4-FFF2-40B4-BE49-F238E27FC236}">
                      <a16:creationId xmlns:a16="http://schemas.microsoft.com/office/drawing/2014/main" id="{9DB6D9D3-6B34-4713-9CA0-393687C8F495}"/>
                    </a:ext>
                  </a:extLst>
                </p:cNvPr>
                <p:cNvGrpSpPr/>
                <p:nvPr/>
              </p:nvGrpSpPr>
              <p:grpSpPr>
                <a:xfrm>
                  <a:off x="5243617" y="4983809"/>
                  <a:ext cx="702054" cy="552158"/>
                  <a:chOff x="955760" y="4448648"/>
                  <a:chExt cx="702054" cy="552158"/>
                </a:xfrm>
              </p:grpSpPr>
              <p:sp>
                <p:nvSpPr>
                  <p:cNvPr id="51" name="TextBox 50">
                    <a:extLst>
                      <a:ext uri="{FF2B5EF4-FFF2-40B4-BE49-F238E27FC236}">
                        <a16:creationId xmlns:a16="http://schemas.microsoft.com/office/drawing/2014/main" id="{480535A8-AACF-49DB-8F63-C1ACE69FB88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52" name="Rectangle 51">
                    <a:extLst>
                      <a:ext uri="{FF2B5EF4-FFF2-40B4-BE49-F238E27FC236}">
                        <a16:creationId xmlns:a16="http://schemas.microsoft.com/office/drawing/2014/main" id="{73268AFD-5BAF-4B86-9ED9-73C55540DC6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8710A81-CDDC-4E73-B0D7-D4177BC2AF19}"/>
                    </a:ext>
                  </a:extLst>
                </p:cNvPr>
                <p:cNvGrpSpPr/>
                <p:nvPr/>
              </p:nvGrpSpPr>
              <p:grpSpPr>
                <a:xfrm>
                  <a:off x="5243617" y="4355395"/>
                  <a:ext cx="702054" cy="552158"/>
                  <a:chOff x="955760" y="4448648"/>
                  <a:chExt cx="702054" cy="552158"/>
                </a:xfrm>
              </p:grpSpPr>
              <p:sp>
                <p:nvSpPr>
                  <p:cNvPr id="49" name="TextBox 48">
                    <a:extLst>
                      <a:ext uri="{FF2B5EF4-FFF2-40B4-BE49-F238E27FC236}">
                        <a16:creationId xmlns:a16="http://schemas.microsoft.com/office/drawing/2014/main" id="{9584C3E3-B791-4200-A2EA-32567F7A830D}"/>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50" name="Rectangle 49">
                    <a:extLst>
                      <a:ext uri="{FF2B5EF4-FFF2-40B4-BE49-F238E27FC236}">
                        <a16:creationId xmlns:a16="http://schemas.microsoft.com/office/drawing/2014/main" id="{C0966E86-4A3F-40A6-A88E-6297FA0C68D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Freeform: Shape 42">
                <a:extLst>
                  <a:ext uri="{FF2B5EF4-FFF2-40B4-BE49-F238E27FC236}">
                    <a16:creationId xmlns:a16="http://schemas.microsoft.com/office/drawing/2014/main" id="{083A5002-FA71-4900-B939-7E907C48FE17}"/>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Arrow Connector 43">
                <a:extLst>
                  <a:ext uri="{FF2B5EF4-FFF2-40B4-BE49-F238E27FC236}">
                    <a16:creationId xmlns:a16="http://schemas.microsoft.com/office/drawing/2014/main" id="{F99FB505-84E2-4B54-B4DB-238F4697080E}"/>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887F5735-B63B-48EB-B453-59AAF5847216}"/>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46" name="Freeform: Shape 45">
                <a:extLst>
                  <a:ext uri="{FF2B5EF4-FFF2-40B4-BE49-F238E27FC236}">
                    <a16:creationId xmlns:a16="http://schemas.microsoft.com/office/drawing/2014/main" id="{2FE0BC98-DE8A-42C5-94A1-DBF690192069}"/>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7" name="Group 66">
              <a:extLst>
                <a:ext uri="{FF2B5EF4-FFF2-40B4-BE49-F238E27FC236}">
                  <a16:creationId xmlns:a16="http://schemas.microsoft.com/office/drawing/2014/main" id="{54CC3040-11D9-4A8C-9881-A3F12A3137D2}"/>
                </a:ext>
              </a:extLst>
            </p:cNvPr>
            <p:cNvGrpSpPr/>
            <p:nvPr/>
          </p:nvGrpSpPr>
          <p:grpSpPr>
            <a:xfrm>
              <a:off x="7299638" y="3192531"/>
              <a:ext cx="2825409" cy="3665469"/>
              <a:chOff x="4434520" y="3192531"/>
              <a:chExt cx="2825409" cy="3665469"/>
            </a:xfrm>
          </p:grpSpPr>
          <p:sp>
            <p:nvSpPr>
              <p:cNvPr id="68" name="TextBox 67">
                <a:extLst>
                  <a:ext uri="{FF2B5EF4-FFF2-40B4-BE49-F238E27FC236}">
                    <a16:creationId xmlns:a16="http://schemas.microsoft.com/office/drawing/2014/main" id="{E57C0244-7C5E-47CA-8502-D1E00CD4D520}"/>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69" name="Group 68">
                <a:extLst>
                  <a:ext uri="{FF2B5EF4-FFF2-40B4-BE49-F238E27FC236}">
                    <a16:creationId xmlns:a16="http://schemas.microsoft.com/office/drawing/2014/main" id="{2B5C0CE3-AD33-4EB2-BD97-1A25ABD97240}"/>
                  </a:ext>
                </a:extLst>
              </p:cNvPr>
              <p:cNvGrpSpPr/>
              <p:nvPr/>
            </p:nvGrpSpPr>
            <p:grpSpPr>
              <a:xfrm>
                <a:off x="4778496" y="5251010"/>
                <a:ext cx="702054" cy="1180572"/>
                <a:chOff x="5243617" y="4355395"/>
                <a:chExt cx="702054" cy="1180572"/>
              </a:xfrm>
            </p:grpSpPr>
            <p:grpSp>
              <p:nvGrpSpPr>
                <p:cNvPr id="74" name="Group 73">
                  <a:extLst>
                    <a:ext uri="{FF2B5EF4-FFF2-40B4-BE49-F238E27FC236}">
                      <a16:creationId xmlns:a16="http://schemas.microsoft.com/office/drawing/2014/main" id="{E7A4E49C-090E-469C-AE59-78CF31F3B730}"/>
                    </a:ext>
                  </a:extLst>
                </p:cNvPr>
                <p:cNvGrpSpPr/>
                <p:nvPr/>
              </p:nvGrpSpPr>
              <p:grpSpPr>
                <a:xfrm>
                  <a:off x="5243617" y="4983809"/>
                  <a:ext cx="702054" cy="552158"/>
                  <a:chOff x="955760" y="4448648"/>
                  <a:chExt cx="702054" cy="552158"/>
                </a:xfrm>
              </p:grpSpPr>
              <p:sp>
                <p:nvSpPr>
                  <p:cNvPr id="78" name="TextBox 77">
                    <a:extLst>
                      <a:ext uri="{FF2B5EF4-FFF2-40B4-BE49-F238E27FC236}">
                        <a16:creationId xmlns:a16="http://schemas.microsoft.com/office/drawing/2014/main" id="{980D3C50-5101-4D54-BF6B-B69062528D84}"/>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79" name="Rectangle 78">
                    <a:extLst>
                      <a:ext uri="{FF2B5EF4-FFF2-40B4-BE49-F238E27FC236}">
                        <a16:creationId xmlns:a16="http://schemas.microsoft.com/office/drawing/2014/main" id="{CB283C55-3B29-4BE7-B6B0-B271F7F0E78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FF8DB5D9-2CBB-444E-A5E3-4392F27FACE2}"/>
                    </a:ext>
                  </a:extLst>
                </p:cNvPr>
                <p:cNvGrpSpPr/>
                <p:nvPr/>
              </p:nvGrpSpPr>
              <p:grpSpPr>
                <a:xfrm>
                  <a:off x="5243617" y="4355395"/>
                  <a:ext cx="702054" cy="552158"/>
                  <a:chOff x="955760" y="4448648"/>
                  <a:chExt cx="702054" cy="552158"/>
                </a:xfrm>
              </p:grpSpPr>
              <p:sp>
                <p:nvSpPr>
                  <p:cNvPr id="76" name="TextBox 75">
                    <a:extLst>
                      <a:ext uri="{FF2B5EF4-FFF2-40B4-BE49-F238E27FC236}">
                        <a16:creationId xmlns:a16="http://schemas.microsoft.com/office/drawing/2014/main" id="{E1560A11-1626-4325-8CCA-6A4B67290FA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77" name="Rectangle 76">
                    <a:extLst>
                      <a:ext uri="{FF2B5EF4-FFF2-40B4-BE49-F238E27FC236}">
                        <a16:creationId xmlns:a16="http://schemas.microsoft.com/office/drawing/2014/main" id="{B4CAC1B3-EC30-4994-9C0D-1706E489AB2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0" name="Freeform: Shape 69">
                <a:extLst>
                  <a:ext uri="{FF2B5EF4-FFF2-40B4-BE49-F238E27FC236}">
                    <a16:creationId xmlns:a16="http://schemas.microsoft.com/office/drawing/2014/main" id="{5E2479DC-12E4-416A-B5C7-B701CFA6411C}"/>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Arrow Connector 70">
                <a:extLst>
                  <a:ext uri="{FF2B5EF4-FFF2-40B4-BE49-F238E27FC236}">
                    <a16:creationId xmlns:a16="http://schemas.microsoft.com/office/drawing/2014/main" id="{3A5CA369-5A45-45F1-8AE8-96CBD72E677C}"/>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F602A62E-D55E-436F-81B5-F78C13277477}"/>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73" name="Freeform: Shape 72">
                <a:extLst>
                  <a:ext uri="{FF2B5EF4-FFF2-40B4-BE49-F238E27FC236}">
                    <a16:creationId xmlns:a16="http://schemas.microsoft.com/office/drawing/2014/main" id="{1AD0BF6B-799D-4AA0-A83A-71A3A5763BDB}"/>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27" name="Straight Arrow Connector 126">
              <a:extLst>
                <a:ext uri="{FF2B5EF4-FFF2-40B4-BE49-F238E27FC236}">
                  <a16:creationId xmlns:a16="http://schemas.microsoft.com/office/drawing/2014/main" id="{75930ABB-1524-4E9C-8765-3552A0CDCE2F}"/>
                </a:ext>
              </a:extLst>
            </p:cNvPr>
            <p:cNvCxnSpPr>
              <a:cxnSpLocks/>
            </p:cNvCxnSpPr>
            <p:nvPr/>
          </p:nvCxnSpPr>
          <p:spPr>
            <a:xfrm>
              <a:off x="6374286" y="5993724"/>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E4B226B-DDE6-44BF-9CDD-ED4561CCB25E}"/>
                </a:ext>
              </a:extLst>
            </p:cNvPr>
            <p:cNvSpPr txBox="1"/>
            <p:nvPr/>
          </p:nvSpPr>
          <p:spPr>
            <a:xfrm rot="2700000">
              <a:off x="7935557" y="5816279"/>
              <a:ext cx="184731" cy="230832"/>
            </a:xfrm>
            <a:prstGeom prst="rect">
              <a:avLst/>
            </a:prstGeom>
            <a:noFill/>
          </p:spPr>
          <p:txBody>
            <a:bodyPr wrap="none" rtlCol="0">
              <a:spAutoFit/>
            </a:bodyPr>
            <a:lstStyle/>
            <a:p>
              <a:endParaRPr lang="en-US" sz="900" dirty="0">
                <a:latin typeface="MS Shell Dlg 2" panose="020B0604030504040204" pitchFamily="34" charset="0"/>
              </a:endParaRPr>
            </a:p>
          </p:txBody>
        </p:sp>
      </p:grpSp>
      <p:grpSp>
        <p:nvGrpSpPr>
          <p:cNvPr id="82" name="Group 81">
            <a:extLst>
              <a:ext uri="{FF2B5EF4-FFF2-40B4-BE49-F238E27FC236}">
                <a16:creationId xmlns:a16="http://schemas.microsoft.com/office/drawing/2014/main" id="{FD56DD99-999B-4411-AA9A-31E81E8A4A32}"/>
              </a:ext>
            </a:extLst>
          </p:cNvPr>
          <p:cNvGrpSpPr/>
          <p:nvPr/>
        </p:nvGrpSpPr>
        <p:grpSpPr>
          <a:xfrm>
            <a:off x="299020" y="5605272"/>
            <a:ext cx="1140966" cy="552158"/>
            <a:chOff x="1030161" y="4536777"/>
            <a:chExt cx="1140966" cy="552158"/>
          </a:xfrm>
        </p:grpSpPr>
        <p:sp>
          <p:nvSpPr>
            <p:cNvPr id="83" name="TextBox 82">
              <a:extLst>
                <a:ext uri="{FF2B5EF4-FFF2-40B4-BE49-F238E27FC236}">
                  <a16:creationId xmlns:a16="http://schemas.microsoft.com/office/drawing/2014/main" id="{028FA6A3-19DE-4778-A946-A127A531EEC2}"/>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84" name="Rectangle 83">
              <a:extLst>
                <a:ext uri="{FF2B5EF4-FFF2-40B4-BE49-F238E27FC236}">
                  <a16:creationId xmlns:a16="http://schemas.microsoft.com/office/drawing/2014/main" id="{C0EEFDD3-3B5E-43DC-B9E3-08738539F857}"/>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4616E2BB-ABA3-430F-AE5D-256DCE204A34}"/>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5C2C6596-F9B6-4E90-BEE4-096C1C6DBE5D}"/>
              </a:ext>
            </a:extLst>
          </p:cNvPr>
          <p:cNvGrpSpPr/>
          <p:nvPr/>
        </p:nvGrpSpPr>
        <p:grpSpPr>
          <a:xfrm>
            <a:off x="1807016" y="5251010"/>
            <a:ext cx="702054" cy="552158"/>
            <a:chOff x="955760" y="4448648"/>
            <a:chExt cx="702054" cy="552158"/>
          </a:xfrm>
        </p:grpSpPr>
        <p:sp>
          <p:nvSpPr>
            <p:cNvPr id="103" name="TextBox 102">
              <a:extLst>
                <a:ext uri="{FF2B5EF4-FFF2-40B4-BE49-F238E27FC236}">
                  <a16:creationId xmlns:a16="http://schemas.microsoft.com/office/drawing/2014/main" id="{25D28B16-F1C2-4076-8670-3A30F4F812B3}"/>
                </a:ext>
              </a:extLst>
            </p:cNvPr>
            <p:cNvSpPr txBox="1"/>
            <p:nvPr/>
          </p:nvSpPr>
          <p:spPr>
            <a:xfrm>
              <a:off x="955760" y="4631474"/>
              <a:ext cx="654346" cy="369332"/>
            </a:xfrm>
            <a:prstGeom prst="rect">
              <a:avLst/>
            </a:prstGeom>
            <a:noFill/>
          </p:spPr>
          <p:txBody>
            <a:bodyPr wrap="none" rtlCol="0">
              <a:spAutoFit/>
            </a:bodyPr>
            <a:lstStyle/>
            <a:p>
              <a:r>
                <a:rPr lang="en-US" dirty="0"/>
                <a:t>head</a:t>
              </a:r>
            </a:p>
          </p:txBody>
        </p:sp>
        <p:sp>
          <p:nvSpPr>
            <p:cNvPr id="104" name="Rectangle 103">
              <a:extLst>
                <a:ext uri="{FF2B5EF4-FFF2-40B4-BE49-F238E27FC236}">
                  <a16:creationId xmlns:a16="http://schemas.microsoft.com/office/drawing/2014/main" id="{8B6A2F3B-FD50-4AFF-AAA2-F4B92DC1E2B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2" name="Freeform: Shape 101">
            <a:extLst>
              <a:ext uri="{FF2B5EF4-FFF2-40B4-BE49-F238E27FC236}">
                <a16:creationId xmlns:a16="http://schemas.microsoft.com/office/drawing/2014/main" id="{FCAC3E6A-E278-49E1-BA3E-26DF85400558}"/>
              </a:ext>
            </a:extLst>
          </p:cNvPr>
          <p:cNvSpPr/>
          <p:nvPr/>
        </p:nvSpPr>
        <p:spPr>
          <a:xfrm>
            <a:off x="146304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a:extLst>
              <a:ext uri="{FF2B5EF4-FFF2-40B4-BE49-F238E27FC236}">
                <a16:creationId xmlns:a16="http://schemas.microsoft.com/office/drawing/2014/main" id="{B82FB9EF-280E-4BBD-B45B-0D70F633025F}"/>
              </a:ext>
            </a:extLst>
          </p:cNvPr>
          <p:cNvGrpSpPr/>
          <p:nvPr/>
        </p:nvGrpSpPr>
        <p:grpSpPr>
          <a:xfrm>
            <a:off x="2501252" y="5131594"/>
            <a:ext cx="3531645" cy="236900"/>
            <a:chOff x="2501252" y="5131594"/>
            <a:chExt cx="3531645" cy="236900"/>
          </a:xfrm>
        </p:grpSpPr>
        <p:cxnSp>
          <p:nvCxnSpPr>
            <p:cNvPr id="110" name="Straight Connector 109">
              <a:extLst>
                <a:ext uri="{FF2B5EF4-FFF2-40B4-BE49-F238E27FC236}">
                  <a16:creationId xmlns:a16="http://schemas.microsoft.com/office/drawing/2014/main" id="{25BD0941-C153-44B9-A4CC-B921D929CE47}"/>
                </a:ext>
              </a:extLst>
            </p:cNvPr>
            <p:cNvCxnSpPr/>
            <p:nvPr/>
          </p:nvCxnSpPr>
          <p:spPr>
            <a:xfrm flipV="1">
              <a:off x="6023260" y="5131594"/>
              <a:ext cx="0" cy="234553"/>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73C3310-FD5F-4D8F-A619-CA26160AE427}"/>
                </a:ext>
              </a:extLst>
            </p:cNvPr>
            <p:cNvCxnSpPr>
              <a:cxnSpLocks/>
            </p:cNvCxnSpPr>
            <p:nvPr/>
          </p:nvCxnSpPr>
          <p:spPr>
            <a:xfrm>
              <a:off x="2501252" y="5368494"/>
              <a:ext cx="3531645"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A0D652B4-FE3C-41E2-93D9-7CADAE3F9FA7}"/>
              </a:ext>
            </a:extLst>
          </p:cNvPr>
          <p:cNvSpPr txBox="1"/>
          <p:nvPr/>
        </p:nvSpPr>
        <p:spPr>
          <a:xfrm>
            <a:off x="3886200" y="6035040"/>
            <a:ext cx="5115386" cy="369332"/>
          </a:xfrm>
          <a:prstGeom prst="rect">
            <a:avLst/>
          </a:prstGeom>
          <a:noFill/>
        </p:spPr>
        <p:txBody>
          <a:bodyPr wrap="square" rtlCol="0">
            <a:spAutoFit/>
          </a:bodyPr>
          <a:lstStyle/>
          <a:p>
            <a:pPr marL="342900" indent="-342900">
              <a:buFont typeface="+mj-lt"/>
              <a:buAutoNum type="arabicPeriod"/>
            </a:pPr>
            <a:r>
              <a:rPr lang="en-US" dirty="0">
                <a:solidFill>
                  <a:srgbClr val="3333FF"/>
                </a:solidFill>
              </a:rPr>
              <a:t>Find Node that pointed to last Node.</a:t>
            </a:r>
          </a:p>
        </p:txBody>
      </p:sp>
      <p:sp>
        <p:nvSpPr>
          <p:cNvPr id="133" name="TextBox 132">
            <a:extLst>
              <a:ext uri="{FF2B5EF4-FFF2-40B4-BE49-F238E27FC236}">
                <a16:creationId xmlns:a16="http://schemas.microsoft.com/office/drawing/2014/main" id="{A15BB47F-94E5-47BF-A32E-8C03DC6ED84F}"/>
              </a:ext>
            </a:extLst>
          </p:cNvPr>
          <p:cNvSpPr txBox="1"/>
          <p:nvPr/>
        </p:nvSpPr>
        <p:spPr>
          <a:xfrm>
            <a:off x="7762251" y="5131175"/>
            <a:ext cx="423514" cy="307777"/>
          </a:xfrm>
          <a:prstGeom prst="rect">
            <a:avLst/>
          </a:prstGeom>
          <a:noFill/>
        </p:spPr>
        <p:txBody>
          <a:bodyPr wrap="none" rtlCol="0">
            <a:spAutoFit/>
          </a:bodyPr>
          <a:lstStyle/>
          <a:p>
            <a:r>
              <a:rPr lang="en-US" sz="1400" b="1" dirty="0">
                <a:solidFill>
                  <a:srgbClr val="3333FF"/>
                </a:solidFill>
              </a:rPr>
              <a:t>①</a:t>
            </a:r>
          </a:p>
        </p:txBody>
      </p:sp>
      <p:cxnSp>
        <p:nvCxnSpPr>
          <p:cNvPr id="63" name="Straight Arrow Connector 62">
            <a:extLst>
              <a:ext uri="{FF2B5EF4-FFF2-40B4-BE49-F238E27FC236}">
                <a16:creationId xmlns:a16="http://schemas.microsoft.com/office/drawing/2014/main" id="{CE862882-7DA1-44A9-A2A2-26A2091FBD5A}"/>
              </a:ext>
            </a:extLst>
          </p:cNvPr>
          <p:cNvCxnSpPr>
            <a:cxnSpLocks/>
          </p:cNvCxnSpPr>
          <p:nvPr/>
        </p:nvCxnSpPr>
        <p:spPr>
          <a:xfrm>
            <a:off x="8345668"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01A5C4F2-5D85-44E9-8BA9-F9856957D7FC}"/>
              </a:ext>
            </a:extLst>
          </p:cNvPr>
          <p:cNvGrpSpPr/>
          <p:nvPr/>
        </p:nvGrpSpPr>
        <p:grpSpPr>
          <a:xfrm>
            <a:off x="9271019" y="1508760"/>
            <a:ext cx="2825409" cy="3665469"/>
            <a:chOff x="7879882" y="3192531"/>
            <a:chExt cx="2825409" cy="3665469"/>
          </a:xfrm>
        </p:grpSpPr>
        <p:sp>
          <p:nvSpPr>
            <p:cNvPr id="65" name="TextBox 64">
              <a:extLst>
                <a:ext uri="{FF2B5EF4-FFF2-40B4-BE49-F238E27FC236}">
                  <a16:creationId xmlns:a16="http://schemas.microsoft.com/office/drawing/2014/main" id="{789FB75E-9F6F-4C73-BDD1-2A9E4857A573}"/>
                </a:ext>
              </a:extLst>
            </p:cNvPr>
            <p:cNvSpPr txBox="1"/>
            <p:nvPr/>
          </p:nvSpPr>
          <p:spPr>
            <a:xfrm>
              <a:off x="8192121" y="6488668"/>
              <a:ext cx="692818" cy="369332"/>
            </a:xfrm>
            <a:prstGeom prst="rect">
              <a:avLst/>
            </a:prstGeom>
            <a:noFill/>
          </p:spPr>
          <p:txBody>
            <a:bodyPr wrap="none" rtlCol="0">
              <a:spAutoFit/>
            </a:bodyPr>
            <a:lstStyle/>
            <a:p>
              <a:r>
                <a:rPr lang="en-US" dirty="0"/>
                <a:t>Node</a:t>
              </a:r>
            </a:p>
          </p:txBody>
        </p:sp>
        <p:grpSp>
          <p:nvGrpSpPr>
            <p:cNvPr id="66" name="Group 65">
              <a:extLst>
                <a:ext uri="{FF2B5EF4-FFF2-40B4-BE49-F238E27FC236}">
                  <a16:creationId xmlns:a16="http://schemas.microsoft.com/office/drawing/2014/main" id="{3FA22E3F-6E8E-46E1-B07E-B89C7E4886E9}"/>
                </a:ext>
              </a:extLst>
            </p:cNvPr>
            <p:cNvGrpSpPr/>
            <p:nvPr/>
          </p:nvGrpSpPr>
          <p:grpSpPr>
            <a:xfrm>
              <a:off x="8223858" y="5251010"/>
              <a:ext cx="702054" cy="1180572"/>
              <a:chOff x="5243617" y="4355395"/>
              <a:chExt cx="702054" cy="1180572"/>
            </a:xfrm>
          </p:grpSpPr>
          <p:grpSp>
            <p:nvGrpSpPr>
              <p:cNvPr id="90" name="Group 89">
                <a:extLst>
                  <a:ext uri="{FF2B5EF4-FFF2-40B4-BE49-F238E27FC236}">
                    <a16:creationId xmlns:a16="http://schemas.microsoft.com/office/drawing/2014/main" id="{2AF913D4-7F51-4928-9D3F-CF213BB9E14F}"/>
                  </a:ext>
                </a:extLst>
              </p:cNvPr>
              <p:cNvGrpSpPr/>
              <p:nvPr/>
            </p:nvGrpSpPr>
            <p:grpSpPr>
              <a:xfrm>
                <a:off x="5243617" y="4983809"/>
                <a:ext cx="702054" cy="552158"/>
                <a:chOff x="955760" y="4448648"/>
                <a:chExt cx="702054" cy="552158"/>
              </a:xfrm>
            </p:grpSpPr>
            <p:sp>
              <p:nvSpPr>
                <p:cNvPr id="96" name="TextBox 95">
                  <a:extLst>
                    <a:ext uri="{FF2B5EF4-FFF2-40B4-BE49-F238E27FC236}">
                      <a16:creationId xmlns:a16="http://schemas.microsoft.com/office/drawing/2014/main" id="{5E45468A-1D0F-4449-94EB-FC178182B262}"/>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97" name="Rectangle 96">
                  <a:extLst>
                    <a:ext uri="{FF2B5EF4-FFF2-40B4-BE49-F238E27FC236}">
                      <a16:creationId xmlns:a16="http://schemas.microsoft.com/office/drawing/2014/main" id="{82CFF337-1D51-4BC8-9FB9-EBB926939511}"/>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 name="Group 92">
                <a:extLst>
                  <a:ext uri="{FF2B5EF4-FFF2-40B4-BE49-F238E27FC236}">
                    <a16:creationId xmlns:a16="http://schemas.microsoft.com/office/drawing/2014/main" id="{96487FB9-C8D6-4B70-B69A-9675784FD28F}"/>
                  </a:ext>
                </a:extLst>
              </p:cNvPr>
              <p:cNvGrpSpPr/>
              <p:nvPr/>
            </p:nvGrpSpPr>
            <p:grpSpPr>
              <a:xfrm>
                <a:off x="5243617" y="4355395"/>
                <a:ext cx="702054" cy="552158"/>
                <a:chOff x="955760" y="4448648"/>
                <a:chExt cx="702054" cy="552158"/>
              </a:xfrm>
            </p:grpSpPr>
            <p:sp>
              <p:nvSpPr>
                <p:cNvPr id="94" name="TextBox 93">
                  <a:extLst>
                    <a:ext uri="{FF2B5EF4-FFF2-40B4-BE49-F238E27FC236}">
                      <a16:creationId xmlns:a16="http://schemas.microsoft.com/office/drawing/2014/main" id="{52029609-D013-44B4-97E3-B2AD92A4ECBA}"/>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95" name="Rectangle 94">
                  <a:extLst>
                    <a:ext uri="{FF2B5EF4-FFF2-40B4-BE49-F238E27FC236}">
                      <a16:creationId xmlns:a16="http://schemas.microsoft.com/office/drawing/2014/main" id="{3F0456AB-0C71-482E-8090-92AC6A91458D}"/>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5" name="Freeform: Shape 84">
              <a:extLst>
                <a:ext uri="{FF2B5EF4-FFF2-40B4-BE49-F238E27FC236}">
                  <a16:creationId xmlns:a16="http://schemas.microsoft.com/office/drawing/2014/main" id="{C2DE6245-FA70-4008-A9CA-3B10C33CD33A}"/>
                </a:ext>
              </a:extLst>
            </p:cNvPr>
            <p:cNvSpPr/>
            <p:nvPr/>
          </p:nvSpPr>
          <p:spPr>
            <a:xfrm>
              <a:off x="7879882"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TextBox 85">
              <a:extLst>
                <a:ext uri="{FF2B5EF4-FFF2-40B4-BE49-F238E27FC236}">
                  <a16:creationId xmlns:a16="http://schemas.microsoft.com/office/drawing/2014/main" id="{142505BA-B6EA-4063-BD04-CF873EE721FE}"/>
                </a:ext>
              </a:extLst>
            </p:cNvPr>
            <p:cNvSpPr txBox="1"/>
            <p:nvPr/>
          </p:nvSpPr>
          <p:spPr>
            <a:xfrm rot="2700000">
              <a:off x="8406603" y="5747029"/>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cxnSp>
          <p:nvCxnSpPr>
            <p:cNvPr id="87" name="Straight Arrow Connector 86">
              <a:extLst>
                <a:ext uri="{FF2B5EF4-FFF2-40B4-BE49-F238E27FC236}">
                  <a16:creationId xmlns:a16="http://schemas.microsoft.com/office/drawing/2014/main" id="{EB429FFF-0268-48AA-B0DC-A0328D9AE2C2}"/>
                </a:ext>
              </a:extLst>
            </p:cNvPr>
            <p:cNvCxnSpPr>
              <a:cxnSpLocks noChangeAspect="1"/>
            </p:cNvCxnSpPr>
            <p:nvPr/>
          </p:nvCxnSpPr>
          <p:spPr>
            <a:xfrm flipV="1">
              <a:off x="8612425"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8" name="Freeform: Shape 87">
              <a:extLst>
                <a:ext uri="{FF2B5EF4-FFF2-40B4-BE49-F238E27FC236}">
                  <a16:creationId xmlns:a16="http://schemas.microsoft.com/office/drawing/2014/main" id="{C9F512CA-05C5-4DCD-A100-5EE9578537C7}"/>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Freeform: Shape 88">
              <a:extLst>
                <a:ext uri="{FF2B5EF4-FFF2-40B4-BE49-F238E27FC236}">
                  <a16:creationId xmlns:a16="http://schemas.microsoft.com/office/drawing/2014/main" id="{368D8D33-3C45-427C-AC13-2E8A35C6E748}"/>
                </a:ext>
              </a:extLst>
            </p:cNvPr>
            <p:cNvSpPr/>
            <p:nvPr/>
          </p:nvSpPr>
          <p:spPr>
            <a:xfrm>
              <a:off x="9472537"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"Lizzie"</a:t>
              </a:r>
              <a:endParaRPr lang="en-US" dirty="0">
                <a:solidFill>
                  <a:schemeClr val="tx1"/>
                </a:solidFill>
              </a:endParaRPr>
            </a:p>
          </p:txBody>
        </p:sp>
      </p:grpSp>
      <p:sp>
        <p:nvSpPr>
          <p:cNvPr id="99" name="TextBox 98">
            <a:extLst>
              <a:ext uri="{FF2B5EF4-FFF2-40B4-BE49-F238E27FC236}">
                <a16:creationId xmlns:a16="http://schemas.microsoft.com/office/drawing/2014/main" id="{47DE185D-B374-4F78-85AB-3ED62947C749}"/>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Tree>
    <p:extLst>
      <p:ext uri="{BB962C8B-B14F-4D97-AF65-F5344CB8AC3E}">
        <p14:creationId xmlns:p14="http://schemas.microsoft.com/office/powerpoint/2010/main" val="238106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sp>
        <p:nvSpPr>
          <p:cNvPr id="109" name="TextBox 108">
            <a:extLst>
              <a:ext uri="{FF2B5EF4-FFF2-40B4-BE49-F238E27FC236}">
                <a16:creationId xmlns:a16="http://schemas.microsoft.com/office/drawing/2014/main" id="{7D20E760-8214-461C-8408-228D11B1CA43}"/>
              </a:ext>
            </a:extLst>
          </p:cNvPr>
          <p:cNvSpPr txBox="1"/>
          <p:nvPr/>
        </p:nvSpPr>
        <p:spPr>
          <a:xfrm>
            <a:off x="3886200" y="45720"/>
            <a:ext cx="8305800" cy="2031325"/>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myList.head</a:t>
            </a:r>
            <a:r>
              <a:rPr lang="en-US" b="1" dirty="0">
                <a:latin typeface="Courier New" panose="02070309020205020404" pitchFamily="49" charset="0"/>
                <a:cs typeface="Courier New" panose="02070309020205020404" pitchFamily="49" charset="0"/>
              </a:rPr>
              <a:t>       = node1;</a:t>
            </a:r>
          </a:p>
          <a:p>
            <a:r>
              <a:rPr lang="en-US" b="1" dirty="0" err="1">
                <a:latin typeface="Courier New" panose="02070309020205020404" pitchFamily="49" charset="0"/>
                <a:cs typeface="Courier New" panose="02070309020205020404" pitchFamily="49" charset="0"/>
              </a:rPr>
              <a:t>myList.headAdd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"Andrew", 28 ) );</a:t>
            </a:r>
          </a:p>
          <a:p>
            <a:r>
              <a:rPr lang="en-US" b="1" dirty="0" err="1">
                <a:latin typeface="Courier New" panose="02070309020205020404" pitchFamily="49" charset="0"/>
                <a:cs typeface="Courier New" panose="02070309020205020404" pitchFamily="49" charset="0"/>
              </a:rPr>
              <a:t>myList.tailAdd</a:t>
            </a:r>
            <a:r>
              <a:rPr lang="en-US" b="1" dirty="0">
                <a:latin typeface="Courier New" panose="02070309020205020404" pitchFamily="49" charset="0"/>
                <a:cs typeface="Courier New" panose="02070309020205020404" pitchFamily="49" charset="0"/>
              </a:rPr>
              <a:t>(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("Lizzie", 27 ) );</a:t>
            </a:r>
          </a:p>
          <a:p>
            <a:r>
              <a:rPr lang="en-US" b="1" dirty="0" err="1">
                <a:latin typeface="Courier New" panose="02070309020205020404" pitchFamily="49" charset="0"/>
                <a:cs typeface="Courier New" panose="02070309020205020404" pitchFamily="49" charset="0"/>
              </a:rPr>
              <a:t>myList.headRemove</a:t>
            </a:r>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myList.tailRemove</a:t>
            </a:r>
            <a:r>
              <a:rPr lang="en-US" b="1" dirty="0">
                <a:latin typeface="Courier New" panose="02070309020205020404" pitchFamily="49" charset="0"/>
                <a:cs typeface="Courier New" panose="02070309020205020404" pitchFamily="49" charset="0"/>
              </a:rPr>
              <a:t>();</a:t>
            </a:r>
          </a:p>
        </p:txBody>
      </p:sp>
      <p:sp>
        <p:nvSpPr>
          <p:cNvPr id="81" name="TextBox 80">
            <a:extLst>
              <a:ext uri="{FF2B5EF4-FFF2-40B4-BE49-F238E27FC236}">
                <a16:creationId xmlns:a16="http://schemas.microsoft.com/office/drawing/2014/main" id="{373615EF-BC83-4D7B-BA62-AB478A1B1F74}"/>
              </a:ext>
            </a:extLst>
          </p:cNvPr>
          <p:cNvSpPr txBox="1"/>
          <p:nvPr/>
        </p:nvSpPr>
        <p:spPr>
          <a:xfrm>
            <a:off x="10546550" y="54372"/>
            <a:ext cx="1645450" cy="369332"/>
          </a:xfrm>
          <a:prstGeom prst="rect">
            <a:avLst/>
          </a:prstGeom>
          <a:noFill/>
        </p:spPr>
        <p:txBody>
          <a:bodyPr wrap="none" rtlCol="0">
            <a:spAutoFit/>
          </a:bodyPr>
          <a:lstStyle/>
          <a:p>
            <a:r>
              <a:rPr lang="en-US" b="1" dirty="0">
                <a:solidFill>
                  <a:srgbClr val="0000FF"/>
                </a:solidFill>
              </a:rPr>
              <a:t>Simplified view</a:t>
            </a:r>
          </a:p>
        </p:txBody>
      </p:sp>
      <p:grpSp>
        <p:nvGrpSpPr>
          <p:cNvPr id="4" name="Group 3">
            <a:extLst>
              <a:ext uri="{FF2B5EF4-FFF2-40B4-BE49-F238E27FC236}">
                <a16:creationId xmlns:a16="http://schemas.microsoft.com/office/drawing/2014/main" id="{5C5A53DD-3870-4F87-B6C1-F576FD6B8EB8}"/>
              </a:ext>
            </a:extLst>
          </p:cNvPr>
          <p:cNvGrpSpPr/>
          <p:nvPr/>
        </p:nvGrpSpPr>
        <p:grpSpPr>
          <a:xfrm>
            <a:off x="5328257" y="1508760"/>
            <a:ext cx="4796790" cy="3665469"/>
            <a:chOff x="5328257" y="3192531"/>
            <a:chExt cx="4796790" cy="3665469"/>
          </a:xfrm>
        </p:grpSpPr>
        <p:grpSp>
          <p:nvGrpSpPr>
            <p:cNvPr id="40" name="Group 39">
              <a:extLst>
                <a:ext uri="{FF2B5EF4-FFF2-40B4-BE49-F238E27FC236}">
                  <a16:creationId xmlns:a16="http://schemas.microsoft.com/office/drawing/2014/main" id="{A218CFF6-0630-45C9-BC83-A310FF760C71}"/>
                </a:ext>
              </a:extLst>
            </p:cNvPr>
            <p:cNvGrpSpPr/>
            <p:nvPr/>
          </p:nvGrpSpPr>
          <p:grpSpPr>
            <a:xfrm>
              <a:off x="5328257" y="3192531"/>
              <a:ext cx="2825409" cy="3665469"/>
              <a:chOff x="4434520" y="3192531"/>
              <a:chExt cx="2825409" cy="3665469"/>
            </a:xfrm>
          </p:grpSpPr>
          <p:sp>
            <p:nvSpPr>
              <p:cNvPr id="41" name="TextBox 40">
                <a:extLst>
                  <a:ext uri="{FF2B5EF4-FFF2-40B4-BE49-F238E27FC236}">
                    <a16:creationId xmlns:a16="http://schemas.microsoft.com/office/drawing/2014/main" id="{87FAB5B5-3AC7-45BC-9AB2-E7B41FA106DF}"/>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42" name="Group 41">
                <a:extLst>
                  <a:ext uri="{FF2B5EF4-FFF2-40B4-BE49-F238E27FC236}">
                    <a16:creationId xmlns:a16="http://schemas.microsoft.com/office/drawing/2014/main" id="{9C654407-2E91-4B26-B06D-4D673F244AD7}"/>
                  </a:ext>
                </a:extLst>
              </p:cNvPr>
              <p:cNvGrpSpPr/>
              <p:nvPr/>
            </p:nvGrpSpPr>
            <p:grpSpPr>
              <a:xfrm>
                <a:off x="4778496" y="5251010"/>
                <a:ext cx="702054" cy="1180572"/>
                <a:chOff x="5243617" y="4355395"/>
                <a:chExt cx="702054" cy="1180572"/>
              </a:xfrm>
            </p:grpSpPr>
            <p:grpSp>
              <p:nvGrpSpPr>
                <p:cNvPr id="47" name="Group 46">
                  <a:extLst>
                    <a:ext uri="{FF2B5EF4-FFF2-40B4-BE49-F238E27FC236}">
                      <a16:creationId xmlns:a16="http://schemas.microsoft.com/office/drawing/2014/main" id="{9DB6D9D3-6B34-4713-9CA0-393687C8F495}"/>
                    </a:ext>
                  </a:extLst>
                </p:cNvPr>
                <p:cNvGrpSpPr/>
                <p:nvPr/>
              </p:nvGrpSpPr>
              <p:grpSpPr>
                <a:xfrm>
                  <a:off x="5243617" y="4983809"/>
                  <a:ext cx="702054" cy="552158"/>
                  <a:chOff x="955760" y="4448648"/>
                  <a:chExt cx="702054" cy="552158"/>
                </a:xfrm>
              </p:grpSpPr>
              <p:sp>
                <p:nvSpPr>
                  <p:cNvPr id="51" name="TextBox 50">
                    <a:extLst>
                      <a:ext uri="{FF2B5EF4-FFF2-40B4-BE49-F238E27FC236}">
                        <a16:creationId xmlns:a16="http://schemas.microsoft.com/office/drawing/2014/main" id="{480535A8-AACF-49DB-8F63-C1ACE69FB88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52" name="Rectangle 51">
                    <a:extLst>
                      <a:ext uri="{FF2B5EF4-FFF2-40B4-BE49-F238E27FC236}">
                        <a16:creationId xmlns:a16="http://schemas.microsoft.com/office/drawing/2014/main" id="{73268AFD-5BAF-4B86-9ED9-73C55540DC6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8710A81-CDDC-4E73-B0D7-D4177BC2AF19}"/>
                    </a:ext>
                  </a:extLst>
                </p:cNvPr>
                <p:cNvGrpSpPr/>
                <p:nvPr/>
              </p:nvGrpSpPr>
              <p:grpSpPr>
                <a:xfrm>
                  <a:off x="5243617" y="4355395"/>
                  <a:ext cx="702054" cy="552158"/>
                  <a:chOff x="955760" y="4448648"/>
                  <a:chExt cx="702054" cy="552158"/>
                </a:xfrm>
              </p:grpSpPr>
              <p:sp>
                <p:nvSpPr>
                  <p:cNvPr id="49" name="TextBox 48">
                    <a:extLst>
                      <a:ext uri="{FF2B5EF4-FFF2-40B4-BE49-F238E27FC236}">
                        <a16:creationId xmlns:a16="http://schemas.microsoft.com/office/drawing/2014/main" id="{9584C3E3-B791-4200-A2EA-32567F7A830D}"/>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50" name="Rectangle 49">
                    <a:extLst>
                      <a:ext uri="{FF2B5EF4-FFF2-40B4-BE49-F238E27FC236}">
                        <a16:creationId xmlns:a16="http://schemas.microsoft.com/office/drawing/2014/main" id="{C0966E86-4A3F-40A6-A88E-6297FA0C68D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Freeform: Shape 42">
                <a:extLst>
                  <a:ext uri="{FF2B5EF4-FFF2-40B4-BE49-F238E27FC236}">
                    <a16:creationId xmlns:a16="http://schemas.microsoft.com/office/drawing/2014/main" id="{083A5002-FA71-4900-B939-7E907C48FE17}"/>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Arrow Connector 43">
                <a:extLst>
                  <a:ext uri="{FF2B5EF4-FFF2-40B4-BE49-F238E27FC236}">
                    <a16:creationId xmlns:a16="http://schemas.microsoft.com/office/drawing/2014/main" id="{F99FB505-84E2-4B54-B4DB-238F4697080E}"/>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887F5735-B63B-48EB-B453-59AAF5847216}"/>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46" name="Freeform: Shape 45">
                <a:extLst>
                  <a:ext uri="{FF2B5EF4-FFF2-40B4-BE49-F238E27FC236}">
                    <a16:creationId xmlns:a16="http://schemas.microsoft.com/office/drawing/2014/main" id="{2FE0BC98-DE8A-42C5-94A1-DBF690192069}"/>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7" name="Group 66">
              <a:extLst>
                <a:ext uri="{FF2B5EF4-FFF2-40B4-BE49-F238E27FC236}">
                  <a16:creationId xmlns:a16="http://schemas.microsoft.com/office/drawing/2014/main" id="{54CC3040-11D9-4A8C-9881-A3F12A3137D2}"/>
                </a:ext>
              </a:extLst>
            </p:cNvPr>
            <p:cNvGrpSpPr/>
            <p:nvPr/>
          </p:nvGrpSpPr>
          <p:grpSpPr>
            <a:xfrm>
              <a:off x="7299638" y="3192531"/>
              <a:ext cx="2825409" cy="3665469"/>
              <a:chOff x="4434520" y="3192531"/>
              <a:chExt cx="2825409" cy="3665469"/>
            </a:xfrm>
          </p:grpSpPr>
          <p:sp>
            <p:nvSpPr>
              <p:cNvPr id="68" name="TextBox 67">
                <a:extLst>
                  <a:ext uri="{FF2B5EF4-FFF2-40B4-BE49-F238E27FC236}">
                    <a16:creationId xmlns:a16="http://schemas.microsoft.com/office/drawing/2014/main" id="{E57C0244-7C5E-47CA-8502-D1E00CD4D520}"/>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69" name="Group 68">
                <a:extLst>
                  <a:ext uri="{FF2B5EF4-FFF2-40B4-BE49-F238E27FC236}">
                    <a16:creationId xmlns:a16="http://schemas.microsoft.com/office/drawing/2014/main" id="{2B5C0CE3-AD33-4EB2-BD97-1A25ABD97240}"/>
                  </a:ext>
                </a:extLst>
              </p:cNvPr>
              <p:cNvGrpSpPr/>
              <p:nvPr/>
            </p:nvGrpSpPr>
            <p:grpSpPr>
              <a:xfrm>
                <a:off x="4778496" y="5251010"/>
                <a:ext cx="702054" cy="1180572"/>
                <a:chOff x="5243617" y="4355395"/>
                <a:chExt cx="702054" cy="1180572"/>
              </a:xfrm>
            </p:grpSpPr>
            <p:grpSp>
              <p:nvGrpSpPr>
                <p:cNvPr id="74" name="Group 73">
                  <a:extLst>
                    <a:ext uri="{FF2B5EF4-FFF2-40B4-BE49-F238E27FC236}">
                      <a16:creationId xmlns:a16="http://schemas.microsoft.com/office/drawing/2014/main" id="{E7A4E49C-090E-469C-AE59-78CF31F3B730}"/>
                    </a:ext>
                  </a:extLst>
                </p:cNvPr>
                <p:cNvGrpSpPr/>
                <p:nvPr/>
              </p:nvGrpSpPr>
              <p:grpSpPr>
                <a:xfrm>
                  <a:off x="5243617" y="4983809"/>
                  <a:ext cx="702054" cy="552158"/>
                  <a:chOff x="955760" y="4448648"/>
                  <a:chExt cx="702054" cy="552158"/>
                </a:xfrm>
              </p:grpSpPr>
              <p:sp>
                <p:nvSpPr>
                  <p:cNvPr id="78" name="TextBox 77">
                    <a:extLst>
                      <a:ext uri="{FF2B5EF4-FFF2-40B4-BE49-F238E27FC236}">
                        <a16:creationId xmlns:a16="http://schemas.microsoft.com/office/drawing/2014/main" id="{980D3C50-5101-4D54-BF6B-B69062528D84}"/>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79" name="Rectangle 78">
                    <a:extLst>
                      <a:ext uri="{FF2B5EF4-FFF2-40B4-BE49-F238E27FC236}">
                        <a16:creationId xmlns:a16="http://schemas.microsoft.com/office/drawing/2014/main" id="{CB283C55-3B29-4BE7-B6B0-B271F7F0E78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FF8DB5D9-2CBB-444E-A5E3-4392F27FACE2}"/>
                    </a:ext>
                  </a:extLst>
                </p:cNvPr>
                <p:cNvGrpSpPr/>
                <p:nvPr/>
              </p:nvGrpSpPr>
              <p:grpSpPr>
                <a:xfrm>
                  <a:off x="5243617" y="4355395"/>
                  <a:ext cx="702054" cy="552158"/>
                  <a:chOff x="955760" y="4448648"/>
                  <a:chExt cx="702054" cy="552158"/>
                </a:xfrm>
              </p:grpSpPr>
              <p:sp>
                <p:nvSpPr>
                  <p:cNvPr id="76" name="TextBox 75">
                    <a:extLst>
                      <a:ext uri="{FF2B5EF4-FFF2-40B4-BE49-F238E27FC236}">
                        <a16:creationId xmlns:a16="http://schemas.microsoft.com/office/drawing/2014/main" id="{E1560A11-1626-4325-8CCA-6A4B67290FA3}"/>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77" name="Rectangle 76">
                    <a:extLst>
                      <a:ext uri="{FF2B5EF4-FFF2-40B4-BE49-F238E27FC236}">
                        <a16:creationId xmlns:a16="http://schemas.microsoft.com/office/drawing/2014/main" id="{B4CAC1B3-EC30-4994-9C0D-1706E489AB2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0" name="Freeform: Shape 69">
                <a:extLst>
                  <a:ext uri="{FF2B5EF4-FFF2-40B4-BE49-F238E27FC236}">
                    <a16:creationId xmlns:a16="http://schemas.microsoft.com/office/drawing/2014/main" id="{5E2479DC-12E4-416A-B5C7-B701CFA6411C}"/>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Arrow Connector 70">
                <a:extLst>
                  <a:ext uri="{FF2B5EF4-FFF2-40B4-BE49-F238E27FC236}">
                    <a16:creationId xmlns:a16="http://schemas.microsoft.com/office/drawing/2014/main" id="{3A5CA369-5A45-45F1-8AE8-96CBD72E677C}"/>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F602A62E-D55E-436F-81B5-F78C13277477}"/>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73" name="Freeform: Shape 72">
                <a:extLst>
                  <a:ext uri="{FF2B5EF4-FFF2-40B4-BE49-F238E27FC236}">
                    <a16:creationId xmlns:a16="http://schemas.microsoft.com/office/drawing/2014/main" id="{1AD0BF6B-799D-4AA0-A83A-71A3A5763BDB}"/>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27" name="Straight Arrow Connector 126">
              <a:extLst>
                <a:ext uri="{FF2B5EF4-FFF2-40B4-BE49-F238E27FC236}">
                  <a16:creationId xmlns:a16="http://schemas.microsoft.com/office/drawing/2014/main" id="{75930ABB-1524-4E9C-8765-3552A0CDCE2F}"/>
                </a:ext>
              </a:extLst>
            </p:cNvPr>
            <p:cNvCxnSpPr>
              <a:cxnSpLocks/>
            </p:cNvCxnSpPr>
            <p:nvPr/>
          </p:nvCxnSpPr>
          <p:spPr>
            <a:xfrm>
              <a:off x="6374286" y="5993724"/>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E4B226B-DDE6-44BF-9CDD-ED4561CCB25E}"/>
                </a:ext>
              </a:extLst>
            </p:cNvPr>
            <p:cNvSpPr txBox="1"/>
            <p:nvPr/>
          </p:nvSpPr>
          <p:spPr>
            <a:xfrm rot="2700000">
              <a:off x="7820174" y="5747029"/>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grpSp>
      <p:grpSp>
        <p:nvGrpSpPr>
          <p:cNvPr id="82" name="Group 81">
            <a:extLst>
              <a:ext uri="{FF2B5EF4-FFF2-40B4-BE49-F238E27FC236}">
                <a16:creationId xmlns:a16="http://schemas.microsoft.com/office/drawing/2014/main" id="{FD56DD99-999B-4411-AA9A-31E81E8A4A32}"/>
              </a:ext>
            </a:extLst>
          </p:cNvPr>
          <p:cNvGrpSpPr/>
          <p:nvPr/>
        </p:nvGrpSpPr>
        <p:grpSpPr>
          <a:xfrm>
            <a:off x="299020" y="5605272"/>
            <a:ext cx="1140966" cy="552158"/>
            <a:chOff x="1030161" y="4536777"/>
            <a:chExt cx="1140966" cy="552158"/>
          </a:xfrm>
        </p:grpSpPr>
        <p:sp>
          <p:nvSpPr>
            <p:cNvPr id="83" name="TextBox 82">
              <a:extLst>
                <a:ext uri="{FF2B5EF4-FFF2-40B4-BE49-F238E27FC236}">
                  <a16:creationId xmlns:a16="http://schemas.microsoft.com/office/drawing/2014/main" id="{028FA6A3-19DE-4778-A946-A127A531EEC2}"/>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84" name="Rectangle 83">
              <a:extLst>
                <a:ext uri="{FF2B5EF4-FFF2-40B4-BE49-F238E27FC236}">
                  <a16:creationId xmlns:a16="http://schemas.microsoft.com/office/drawing/2014/main" id="{C0EEFDD3-3B5E-43DC-B9E3-08738539F857}"/>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4616E2BB-ABA3-430F-AE5D-256DCE204A34}"/>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5C2C6596-F9B6-4E90-BEE4-096C1C6DBE5D}"/>
              </a:ext>
            </a:extLst>
          </p:cNvPr>
          <p:cNvGrpSpPr/>
          <p:nvPr/>
        </p:nvGrpSpPr>
        <p:grpSpPr>
          <a:xfrm>
            <a:off x="1807016" y="5251010"/>
            <a:ext cx="702054" cy="552158"/>
            <a:chOff x="955760" y="4448648"/>
            <a:chExt cx="702054" cy="552158"/>
          </a:xfrm>
        </p:grpSpPr>
        <p:sp>
          <p:nvSpPr>
            <p:cNvPr id="103" name="TextBox 102">
              <a:extLst>
                <a:ext uri="{FF2B5EF4-FFF2-40B4-BE49-F238E27FC236}">
                  <a16:creationId xmlns:a16="http://schemas.microsoft.com/office/drawing/2014/main" id="{25D28B16-F1C2-4076-8670-3A30F4F812B3}"/>
                </a:ext>
              </a:extLst>
            </p:cNvPr>
            <p:cNvSpPr txBox="1"/>
            <p:nvPr/>
          </p:nvSpPr>
          <p:spPr>
            <a:xfrm>
              <a:off x="955760" y="4631474"/>
              <a:ext cx="654346" cy="369332"/>
            </a:xfrm>
            <a:prstGeom prst="rect">
              <a:avLst/>
            </a:prstGeom>
            <a:noFill/>
          </p:spPr>
          <p:txBody>
            <a:bodyPr wrap="none" rtlCol="0">
              <a:spAutoFit/>
            </a:bodyPr>
            <a:lstStyle/>
            <a:p>
              <a:r>
                <a:rPr lang="en-US" dirty="0"/>
                <a:t>head</a:t>
              </a:r>
            </a:p>
          </p:txBody>
        </p:sp>
        <p:sp>
          <p:nvSpPr>
            <p:cNvPr id="104" name="Rectangle 103">
              <a:extLst>
                <a:ext uri="{FF2B5EF4-FFF2-40B4-BE49-F238E27FC236}">
                  <a16:creationId xmlns:a16="http://schemas.microsoft.com/office/drawing/2014/main" id="{8B6A2F3B-FD50-4AFF-AAA2-F4B92DC1E2B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2" name="Freeform: Shape 101">
            <a:extLst>
              <a:ext uri="{FF2B5EF4-FFF2-40B4-BE49-F238E27FC236}">
                <a16:creationId xmlns:a16="http://schemas.microsoft.com/office/drawing/2014/main" id="{FCAC3E6A-E278-49E1-BA3E-26DF85400558}"/>
              </a:ext>
            </a:extLst>
          </p:cNvPr>
          <p:cNvSpPr/>
          <p:nvPr/>
        </p:nvSpPr>
        <p:spPr>
          <a:xfrm>
            <a:off x="146304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a:extLst>
              <a:ext uri="{FF2B5EF4-FFF2-40B4-BE49-F238E27FC236}">
                <a16:creationId xmlns:a16="http://schemas.microsoft.com/office/drawing/2014/main" id="{B82FB9EF-280E-4BBD-B45B-0D70F633025F}"/>
              </a:ext>
            </a:extLst>
          </p:cNvPr>
          <p:cNvGrpSpPr/>
          <p:nvPr/>
        </p:nvGrpSpPr>
        <p:grpSpPr>
          <a:xfrm>
            <a:off x="2501252" y="5131594"/>
            <a:ext cx="3531645" cy="236900"/>
            <a:chOff x="2501252" y="5131594"/>
            <a:chExt cx="3531645" cy="236900"/>
          </a:xfrm>
        </p:grpSpPr>
        <p:cxnSp>
          <p:nvCxnSpPr>
            <p:cNvPr id="110" name="Straight Connector 109">
              <a:extLst>
                <a:ext uri="{FF2B5EF4-FFF2-40B4-BE49-F238E27FC236}">
                  <a16:creationId xmlns:a16="http://schemas.microsoft.com/office/drawing/2014/main" id="{25BD0941-C153-44B9-A4CC-B921D929CE47}"/>
                </a:ext>
              </a:extLst>
            </p:cNvPr>
            <p:cNvCxnSpPr/>
            <p:nvPr/>
          </p:nvCxnSpPr>
          <p:spPr>
            <a:xfrm flipV="1">
              <a:off x="6023260" y="5131594"/>
              <a:ext cx="0" cy="234553"/>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73C3310-FD5F-4D8F-A619-CA26160AE427}"/>
                </a:ext>
              </a:extLst>
            </p:cNvPr>
            <p:cNvCxnSpPr>
              <a:cxnSpLocks/>
            </p:cNvCxnSpPr>
            <p:nvPr/>
          </p:nvCxnSpPr>
          <p:spPr>
            <a:xfrm>
              <a:off x="2501252" y="5368494"/>
              <a:ext cx="3531645"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A0D652B4-FE3C-41E2-93D9-7CADAE3F9FA7}"/>
              </a:ext>
            </a:extLst>
          </p:cNvPr>
          <p:cNvSpPr txBox="1"/>
          <p:nvPr/>
        </p:nvSpPr>
        <p:spPr>
          <a:xfrm>
            <a:off x="3886200" y="6035040"/>
            <a:ext cx="5115386" cy="646331"/>
          </a:xfrm>
          <a:prstGeom prst="rect">
            <a:avLst/>
          </a:prstGeom>
          <a:noFill/>
        </p:spPr>
        <p:txBody>
          <a:bodyPr wrap="square" rtlCol="0">
            <a:spAutoFit/>
          </a:bodyPr>
          <a:lstStyle/>
          <a:p>
            <a:pPr marL="342900" indent="-342900">
              <a:buFont typeface="+mj-lt"/>
              <a:buAutoNum type="arabicPeriod"/>
            </a:pPr>
            <a:r>
              <a:rPr lang="en-US" dirty="0">
                <a:solidFill>
                  <a:srgbClr val="3333FF"/>
                </a:solidFill>
              </a:rPr>
              <a:t>Find Node that pointed to last Node.</a:t>
            </a:r>
          </a:p>
          <a:p>
            <a:pPr marL="342900" indent="-342900">
              <a:buFont typeface="+mj-lt"/>
              <a:buAutoNum type="arabicPeriod"/>
            </a:pPr>
            <a:r>
              <a:rPr lang="en-US" dirty="0">
                <a:solidFill>
                  <a:srgbClr val="3333FF"/>
                </a:solidFill>
              </a:rPr>
              <a:t>Point &lt;Node that pointed to last Node&gt; to null.</a:t>
            </a:r>
          </a:p>
        </p:txBody>
      </p:sp>
      <p:grpSp>
        <p:nvGrpSpPr>
          <p:cNvPr id="116" name="Group 115">
            <a:extLst>
              <a:ext uri="{FF2B5EF4-FFF2-40B4-BE49-F238E27FC236}">
                <a16:creationId xmlns:a16="http://schemas.microsoft.com/office/drawing/2014/main" id="{08E6735B-F03C-44E4-A5C8-E3A112D1D89D}"/>
              </a:ext>
            </a:extLst>
          </p:cNvPr>
          <p:cNvGrpSpPr/>
          <p:nvPr/>
        </p:nvGrpSpPr>
        <p:grpSpPr>
          <a:xfrm>
            <a:off x="9271019" y="1508760"/>
            <a:ext cx="2825409" cy="3665469"/>
            <a:chOff x="7879882" y="3192531"/>
            <a:chExt cx="2825409" cy="3665469"/>
          </a:xfrm>
        </p:grpSpPr>
        <p:sp>
          <p:nvSpPr>
            <p:cNvPr id="117" name="TextBox 116">
              <a:extLst>
                <a:ext uri="{FF2B5EF4-FFF2-40B4-BE49-F238E27FC236}">
                  <a16:creationId xmlns:a16="http://schemas.microsoft.com/office/drawing/2014/main" id="{ABE9549D-091A-417F-9D6C-826B1EACC1A3}"/>
                </a:ext>
              </a:extLst>
            </p:cNvPr>
            <p:cNvSpPr txBox="1"/>
            <p:nvPr/>
          </p:nvSpPr>
          <p:spPr>
            <a:xfrm>
              <a:off x="8192121" y="6488668"/>
              <a:ext cx="692818" cy="369332"/>
            </a:xfrm>
            <a:prstGeom prst="rect">
              <a:avLst/>
            </a:prstGeom>
            <a:noFill/>
            <a:ln>
              <a:solidFill>
                <a:schemeClr val="bg1">
                  <a:lumMod val="85000"/>
                </a:schemeClr>
              </a:solidFill>
            </a:ln>
          </p:spPr>
          <p:txBody>
            <a:bodyPr wrap="none" rtlCol="0">
              <a:spAutoFit/>
            </a:bodyPr>
            <a:lstStyle/>
            <a:p>
              <a:r>
                <a:rPr lang="en-US" dirty="0"/>
                <a:t>Node</a:t>
              </a:r>
            </a:p>
          </p:txBody>
        </p:sp>
        <p:grpSp>
          <p:nvGrpSpPr>
            <p:cNvPr id="118" name="Group 117">
              <a:extLst>
                <a:ext uri="{FF2B5EF4-FFF2-40B4-BE49-F238E27FC236}">
                  <a16:creationId xmlns:a16="http://schemas.microsoft.com/office/drawing/2014/main" id="{141FB81F-5754-40CD-B54A-0A152416AF6B}"/>
                </a:ext>
              </a:extLst>
            </p:cNvPr>
            <p:cNvGrpSpPr/>
            <p:nvPr/>
          </p:nvGrpSpPr>
          <p:grpSpPr>
            <a:xfrm>
              <a:off x="8223858" y="5251010"/>
              <a:ext cx="702054" cy="1180572"/>
              <a:chOff x="5243617" y="4355395"/>
              <a:chExt cx="702054" cy="1180572"/>
            </a:xfrm>
          </p:grpSpPr>
          <p:grpSp>
            <p:nvGrpSpPr>
              <p:cNvPr id="124" name="Group 123">
                <a:extLst>
                  <a:ext uri="{FF2B5EF4-FFF2-40B4-BE49-F238E27FC236}">
                    <a16:creationId xmlns:a16="http://schemas.microsoft.com/office/drawing/2014/main" id="{17A05BFC-7AA6-4FC3-96A7-44075CCD2445}"/>
                  </a:ext>
                </a:extLst>
              </p:cNvPr>
              <p:cNvGrpSpPr/>
              <p:nvPr/>
            </p:nvGrpSpPr>
            <p:grpSpPr>
              <a:xfrm>
                <a:off x="5243617" y="4983809"/>
                <a:ext cx="702054" cy="552158"/>
                <a:chOff x="955760" y="4448648"/>
                <a:chExt cx="702054" cy="552158"/>
              </a:xfrm>
            </p:grpSpPr>
            <p:sp>
              <p:nvSpPr>
                <p:cNvPr id="129" name="TextBox 128">
                  <a:extLst>
                    <a:ext uri="{FF2B5EF4-FFF2-40B4-BE49-F238E27FC236}">
                      <a16:creationId xmlns:a16="http://schemas.microsoft.com/office/drawing/2014/main" id="{FD351633-0EF0-4CD3-90A6-606C706B9A5B}"/>
                    </a:ext>
                  </a:extLst>
                </p:cNvPr>
                <p:cNvSpPr txBox="1"/>
                <p:nvPr/>
              </p:nvSpPr>
              <p:spPr>
                <a:xfrm>
                  <a:off x="955760" y="4631474"/>
                  <a:ext cx="516488" cy="369332"/>
                </a:xfrm>
                <a:prstGeom prst="rect">
                  <a:avLst/>
                </a:prstGeom>
                <a:noFill/>
                <a:ln>
                  <a:noFill/>
                </a:ln>
              </p:spPr>
              <p:txBody>
                <a:bodyPr wrap="none" rtlCol="0">
                  <a:spAutoFit/>
                </a:bodyPr>
                <a:lstStyle/>
                <a:p>
                  <a:r>
                    <a:rPr lang="en-US" dirty="0"/>
                    <a:t>link</a:t>
                  </a:r>
                </a:p>
              </p:txBody>
            </p:sp>
            <p:sp>
              <p:nvSpPr>
                <p:cNvPr id="130" name="Rectangle 129">
                  <a:extLst>
                    <a:ext uri="{FF2B5EF4-FFF2-40B4-BE49-F238E27FC236}">
                      <a16:creationId xmlns:a16="http://schemas.microsoft.com/office/drawing/2014/main" id="{9C6C8A01-DF96-4985-852E-ABA7106C619F}"/>
                    </a:ext>
                  </a:extLst>
                </p:cNvPr>
                <p:cNvSpPr/>
                <p:nvPr/>
              </p:nvSpPr>
              <p:spPr>
                <a:xfrm>
                  <a:off x="1036293" y="4448648"/>
                  <a:ext cx="621521" cy="228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C87CECD0-8322-46E2-95CC-CA83E7D454E4}"/>
                  </a:ext>
                </a:extLst>
              </p:cNvPr>
              <p:cNvGrpSpPr/>
              <p:nvPr/>
            </p:nvGrpSpPr>
            <p:grpSpPr>
              <a:xfrm>
                <a:off x="5243617" y="4355395"/>
                <a:ext cx="702054" cy="552158"/>
                <a:chOff x="955760" y="4448648"/>
                <a:chExt cx="702054" cy="552158"/>
              </a:xfrm>
            </p:grpSpPr>
            <p:sp>
              <p:nvSpPr>
                <p:cNvPr id="126" name="TextBox 125">
                  <a:extLst>
                    <a:ext uri="{FF2B5EF4-FFF2-40B4-BE49-F238E27FC236}">
                      <a16:creationId xmlns:a16="http://schemas.microsoft.com/office/drawing/2014/main" id="{B62E9DC1-5508-4E6B-95C7-5E51DAA848B6}"/>
                    </a:ext>
                  </a:extLst>
                </p:cNvPr>
                <p:cNvSpPr txBox="1"/>
                <p:nvPr/>
              </p:nvSpPr>
              <p:spPr>
                <a:xfrm>
                  <a:off x="955760" y="4631474"/>
                  <a:ext cx="611771" cy="369332"/>
                </a:xfrm>
                <a:prstGeom prst="rect">
                  <a:avLst/>
                </a:prstGeom>
                <a:noFill/>
                <a:ln>
                  <a:noFill/>
                </a:ln>
              </p:spPr>
              <p:txBody>
                <a:bodyPr wrap="none" rtlCol="0">
                  <a:spAutoFit/>
                </a:bodyPr>
                <a:lstStyle/>
                <a:p>
                  <a:r>
                    <a:rPr lang="en-US" dirty="0"/>
                    <a:t>item</a:t>
                  </a:r>
                </a:p>
              </p:txBody>
            </p:sp>
            <p:sp>
              <p:nvSpPr>
                <p:cNvPr id="128" name="Rectangle 127">
                  <a:extLst>
                    <a:ext uri="{FF2B5EF4-FFF2-40B4-BE49-F238E27FC236}">
                      <a16:creationId xmlns:a16="http://schemas.microsoft.com/office/drawing/2014/main" id="{34AD7D6D-609B-41D7-9C24-7A4E62170CAD}"/>
                    </a:ext>
                  </a:extLst>
                </p:cNvPr>
                <p:cNvSpPr/>
                <p:nvPr/>
              </p:nvSpPr>
              <p:spPr>
                <a:xfrm>
                  <a:off x="1036293" y="4448648"/>
                  <a:ext cx="621521" cy="228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9" name="Freeform: Shape 118">
              <a:extLst>
                <a:ext uri="{FF2B5EF4-FFF2-40B4-BE49-F238E27FC236}">
                  <a16:creationId xmlns:a16="http://schemas.microsoft.com/office/drawing/2014/main" id="{08D71B55-41E2-4EB3-88BF-4030465B4754}"/>
                </a:ext>
              </a:extLst>
            </p:cNvPr>
            <p:cNvSpPr/>
            <p:nvPr/>
          </p:nvSpPr>
          <p:spPr>
            <a:xfrm>
              <a:off x="7879882"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TextBox 119">
              <a:extLst>
                <a:ext uri="{FF2B5EF4-FFF2-40B4-BE49-F238E27FC236}">
                  <a16:creationId xmlns:a16="http://schemas.microsoft.com/office/drawing/2014/main" id="{B94EEDDD-AD57-42C5-8D58-40E7475B93BD}"/>
                </a:ext>
              </a:extLst>
            </p:cNvPr>
            <p:cNvSpPr txBox="1"/>
            <p:nvPr/>
          </p:nvSpPr>
          <p:spPr>
            <a:xfrm rot="2700000">
              <a:off x="8406603" y="5747029"/>
              <a:ext cx="415498" cy="369332"/>
            </a:xfrm>
            <a:prstGeom prst="rect">
              <a:avLst/>
            </a:prstGeom>
            <a:noFill/>
            <a:ln>
              <a:noFill/>
            </a:ln>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cxnSp>
          <p:nvCxnSpPr>
            <p:cNvPr id="121" name="Straight Arrow Connector 120">
              <a:extLst>
                <a:ext uri="{FF2B5EF4-FFF2-40B4-BE49-F238E27FC236}">
                  <a16:creationId xmlns:a16="http://schemas.microsoft.com/office/drawing/2014/main" id="{1787340F-FDF0-4FDC-8851-9CE5D4B784B1}"/>
                </a:ext>
              </a:extLst>
            </p:cNvPr>
            <p:cNvCxnSpPr>
              <a:cxnSpLocks noChangeAspect="1"/>
            </p:cNvCxnSpPr>
            <p:nvPr/>
          </p:nvCxnSpPr>
          <p:spPr>
            <a:xfrm flipV="1">
              <a:off x="8612425" y="4559239"/>
              <a:ext cx="767552" cy="690651"/>
            </a:xfrm>
            <a:prstGeom prst="straightConnector1">
              <a:avLst/>
            </a:prstGeom>
            <a:ln w="19050">
              <a:solidFill>
                <a:schemeClr val="bg1">
                  <a:lumMod val="8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2" name="Freeform: Shape 121">
              <a:extLst>
                <a:ext uri="{FF2B5EF4-FFF2-40B4-BE49-F238E27FC236}">
                  <a16:creationId xmlns:a16="http://schemas.microsoft.com/office/drawing/2014/main" id="{143E7857-B8B4-412B-A973-658387C5CAD3}"/>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3" name="Freeform: Shape 122">
              <a:extLst>
                <a:ext uri="{FF2B5EF4-FFF2-40B4-BE49-F238E27FC236}">
                  <a16:creationId xmlns:a16="http://schemas.microsoft.com/office/drawing/2014/main" id="{40DEE04F-84A2-4422-A6F3-E7E913F3FC49}"/>
                </a:ext>
              </a:extLst>
            </p:cNvPr>
            <p:cNvSpPr/>
            <p:nvPr/>
          </p:nvSpPr>
          <p:spPr>
            <a:xfrm>
              <a:off x="9472537"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"Lizzie"</a:t>
              </a:r>
              <a:endParaRPr lang="en-US" dirty="0">
                <a:solidFill>
                  <a:schemeClr val="tx1"/>
                </a:solidFill>
              </a:endParaRPr>
            </a:p>
          </p:txBody>
        </p:sp>
      </p:grpSp>
      <p:sp>
        <p:nvSpPr>
          <p:cNvPr id="132" name="TextBox 131">
            <a:extLst>
              <a:ext uri="{FF2B5EF4-FFF2-40B4-BE49-F238E27FC236}">
                <a16:creationId xmlns:a16="http://schemas.microsoft.com/office/drawing/2014/main" id="{9B4ED805-C405-40AF-A3EA-DDE2A3F07127}"/>
              </a:ext>
            </a:extLst>
          </p:cNvPr>
          <p:cNvSpPr txBox="1"/>
          <p:nvPr/>
        </p:nvSpPr>
        <p:spPr>
          <a:xfrm>
            <a:off x="8281775" y="4170284"/>
            <a:ext cx="423514" cy="307777"/>
          </a:xfrm>
          <a:prstGeom prst="rect">
            <a:avLst/>
          </a:prstGeom>
          <a:noFill/>
        </p:spPr>
        <p:txBody>
          <a:bodyPr wrap="none" rtlCol="0">
            <a:spAutoFit/>
          </a:bodyPr>
          <a:lstStyle/>
          <a:p>
            <a:r>
              <a:rPr lang="en-US" sz="1400" b="1" dirty="0">
                <a:solidFill>
                  <a:srgbClr val="3333FF"/>
                </a:solidFill>
              </a:rPr>
              <a:t>②</a:t>
            </a:r>
          </a:p>
        </p:txBody>
      </p:sp>
      <p:sp>
        <p:nvSpPr>
          <p:cNvPr id="133" name="TextBox 132">
            <a:extLst>
              <a:ext uri="{FF2B5EF4-FFF2-40B4-BE49-F238E27FC236}">
                <a16:creationId xmlns:a16="http://schemas.microsoft.com/office/drawing/2014/main" id="{A15BB47F-94E5-47BF-A32E-8C03DC6ED84F}"/>
              </a:ext>
            </a:extLst>
          </p:cNvPr>
          <p:cNvSpPr txBox="1"/>
          <p:nvPr/>
        </p:nvSpPr>
        <p:spPr>
          <a:xfrm>
            <a:off x="7762251" y="5131175"/>
            <a:ext cx="423514" cy="307777"/>
          </a:xfrm>
          <a:prstGeom prst="rect">
            <a:avLst/>
          </a:prstGeom>
          <a:noFill/>
        </p:spPr>
        <p:txBody>
          <a:bodyPr wrap="none" rtlCol="0">
            <a:spAutoFit/>
          </a:bodyPr>
          <a:lstStyle/>
          <a:p>
            <a:r>
              <a:rPr lang="en-US" sz="1400" b="1" dirty="0">
                <a:solidFill>
                  <a:srgbClr val="3333FF"/>
                </a:solidFill>
              </a:rPr>
              <a:t>①</a:t>
            </a:r>
          </a:p>
        </p:txBody>
      </p:sp>
      <p:sp>
        <p:nvSpPr>
          <p:cNvPr id="63" name="TextBox 62">
            <a:extLst>
              <a:ext uri="{FF2B5EF4-FFF2-40B4-BE49-F238E27FC236}">
                <a16:creationId xmlns:a16="http://schemas.microsoft.com/office/drawing/2014/main" id="{DE06535A-0611-4591-8EF3-BAEAA1FF8C7C}"/>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Tree>
    <p:extLst>
      <p:ext uri="{BB962C8B-B14F-4D97-AF65-F5344CB8AC3E}">
        <p14:creationId xmlns:p14="http://schemas.microsoft.com/office/powerpoint/2010/main" val="122901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String name1 = "David";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String name2 = "Janice";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class </a:t>
            </a:r>
            <a:r>
              <a:rPr kumimoji="0" lang="en-US" sz="1800" b="1" i="0" u="none" strike="noStrike" kern="1200" cap="none" spc="0" normalizeH="0" baseline="0" noProof="0" dirty="0">
                <a:ln>
                  <a:noFill/>
                </a:ln>
                <a:solidFill>
                  <a:srgbClr val="009900"/>
                </a:solidFill>
                <a:effectLst/>
                <a:uLnTx/>
                <a:uFillTx/>
                <a:latin typeface="Courier New" panose="02070309020205020404" pitchFamily="49" charset="0"/>
                <a:ea typeface="+mn-ea"/>
                <a:cs typeface="Courier New" panose="02070309020205020404" pitchFamily="49" charset="0"/>
              </a:rPr>
              <a:t>Person</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String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class </a:t>
            </a:r>
            <a:r>
              <a:rPr kumimoji="0" lang="en-US" sz="1800" b="1"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Node</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srgbClr val="009900"/>
                </a:solidFill>
                <a:effectLst/>
                <a:uLnTx/>
                <a:uFillTx/>
                <a:latin typeface="Courier New" panose="02070309020205020404" pitchFamily="49" charset="0"/>
                <a:ea typeface="+mn-ea"/>
                <a:cs typeface="Courier New" panose="02070309020205020404" pitchFamily="49" charset="0"/>
              </a:rPr>
              <a:t>Object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Node</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class </a:t>
            </a:r>
            <a:r>
              <a:rPr kumimoji="0" lang="en-US" sz="1800" b="1" i="0" u="none" strike="noStrike" kern="1200" cap="none" spc="0" normalizeH="0" baseline="0" noProof="0" dirty="0">
                <a:ln>
                  <a:noFill/>
                </a:ln>
                <a:solidFill>
                  <a:srgbClr val="3333FF"/>
                </a:solidFill>
                <a:effectLst/>
                <a:uLnTx/>
                <a:uFillTx/>
                <a:latin typeface="Courier New" panose="02070309020205020404" pitchFamily="49" charset="0"/>
                <a:ea typeface="+mn-ea"/>
                <a:cs typeface="Courier New" panose="02070309020205020404" pitchFamily="49" charset="0"/>
              </a:rPr>
              <a:t>LinkedList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Node head;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109" name="TextBox 108">
            <a:extLst>
              <a:ext uri="{FF2B5EF4-FFF2-40B4-BE49-F238E27FC236}">
                <a16:creationId xmlns:a16="http://schemas.microsoft.com/office/drawing/2014/main" id="{7D20E760-8214-461C-8408-228D11B1CA43}"/>
              </a:ext>
            </a:extLst>
          </p:cNvPr>
          <p:cNvSpPr txBox="1"/>
          <p:nvPr/>
        </p:nvSpPr>
        <p:spPr>
          <a:xfrm>
            <a:off x="3886200" y="45720"/>
            <a:ext cx="8305800"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9900"/>
                </a:solidFill>
                <a:effectLst/>
                <a:uLnTx/>
                <a:uFillTx/>
                <a:latin typeface="Courier New" panose="02070309020205020404" pitchFamily="49" charset="0"/>
                <a:ea typeface="+mn-ea"/>
                <a:cs typeface="Courier New" panose="02070309020205020404" pitchFamily="49" charset="0"/>
              </a:rPr>
              <a:t>…</a:t>
            </a:r>
            <a:b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1800" b="1" i="0" u="none" strike="noStrike" kern="1200" cap="none" spc="0" normalizeH="0" baseline="0" noProof="0" dirty="0">
                <a:ln>
                  <a:noFill/>
                </a:ln>
                <a:solidFill>
                  <a:srgbClr val="3333FF"/>
                </a:solidFill>
                <a:effectLst/>
                <a:uLnTx/>
                <a:uFillTx/>
                <a:latin typeface="Courier New" panose="02070309020205020404" pitchFamily="49" charset="0"/>
                <a:ea typeface="+mn-ea"/>
                <a:cs typeface="Courier New" panose="02070309020205020404" pitchFamily="49" charset="0"/>
              </a:rPr>
              <a:t>LinkedList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myList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new </a:t>
            </a:r>
            <a:r>
              <a:rPr kumimoji="0" lang="en-US" sz="1800" b="1" i="0" u="none" strike="noStrike" kern="1200" cap="none" spc="0" normalizeH="0" baseline="0" noProof="0" dirty="0">
                <a:ln>
                  <a:noFill/>
                </a:ln>
                <a:solidFill>
                  <a:srgbClr val="3333FF"/>
                </a:solidFill>
                <a:effectLst/>
                <a:uLnTx/>
                <a:uFillTx/>
                <a:latin typeface="Courier New" panose="02070309020205020404" pitchFamily="49" charset="0"/>
                <a:ea typeface="+mn-ea"/>
                <a:cs typeface="Courier New" panose="02070309020205020404" pitchFamily="49" charset="0"/>
              </a:rPr>
              <a:t>LinkedList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b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myList.head</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node1;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myList.headAdd</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new </a:t>
            </a:r>
            <a:r>
              <a:rPr kumimoji="0" lang="en-US" sz="1800" b="1"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Node</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new </a:t>
            </a:r>
            <a:r>
              <a:rPr kumimoji="0" lang="en-US" sz="1800" b="1" i="0" u="none" strike="noStrike" kern="1200" cap="none" spc="0" normalizeH="0" baseline="0" noProof="0" dirty="0">
                <a:ln>
                  <a:noFill/>
                </a:ln>
                <a:solidFill>
                  <a:srgbClr val="009900"/>
                </a:solidFill>
                <a:effectLst/>
                <a:uLnTx/>
                <a:uFillTx/>
                <a:latin typeface="Courier New" panose="02070309020205020404" pitchFamily="49" charset="0"/>
                <a:ea typeface="+mn-ea"/>
                <a:cs typeface="Courier New" panose="02070309020205020404" pitchFamily="49" charset="0"/>
              </a:rPr>
              <a:t>Person</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"Andrew", 28 )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myList.tailAdd</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new </a:t>
            </a:r>
            <a:r>
              <a:rPr kumimoji="0" lang="en-US" sz="1800" b="1"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Node</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new </a:t>
            </a:r>
            <a:r>
              <a:rPr kumimoji="0" lang="en-US" sz="1800" b="1" i="0" u="none" strike="noStrike" kern="1200" cap="none" spc="0" normalizeH="0" baseline="0" noProof="0" dirty="0">
                <a:ln>
                  <a:noFill/>
                </a:ln>
                <a:solidFill>
                  <a:srgbClr val="009900"/>
                </a:solidFill>
                <a:effectLst/>
                <a:uLnTx/>
                <a:uFillTx/>
                <a:latin typeface="Courier New" panose="02070309020205020404" pitchFamily="49" charset="0"/>
                <a:ea typeface="+mn-ea"/>
                <a:cs typeface="Courier New" panose="02070309020205020404" pitchFamily="49" charset="0"/>
              </a:rPr>
              <a:t>Person</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("Lizzie", 27 )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myList.headRemove</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myList.tailRemove</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81" name="TextBox 80">
            <a:extLst>
              <a:ext uri="{FF2B5EF4-FFF2-40B4-BE49-F238E27FC236}">
                <a16:creationId xmlns:a16="http://schemas.microsoft.com/office/drawing/2014/main" id="{373615EF-BC83-4D7B-BA62-AB478A1B1F74}"/>
              </a:ext>
            </a:extLst>
          </p:cNvPr>
          <p:cNvSpPr txBox="1"/>
          <p:nvPr/>
        </p:nvSpPr>
        <p:spPr>
          <a:xfrm>
            <a:off x="10546550" y="54372"/>
            <a:ext cx="16454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Calibri" panose="020F0502020204030204"/>
                <a:ea typeface="+mn-ea"/>
                <a:cs typeface="+mn-cs"/>
              </a:rPr>
              <a:t>Simplified view</a:t>
            </a:r>
          </a:p>
        </p:txBody>
      </p:sp>
      <p:grpSp>
        <p:nvGrpSpPr>
          <p:cNvPr id="5" name="Group 4">
            <a:extLst>
              <a:ext uri="{FF2B5EF4-FFF2-40B4-BE49-F238E27FC236}">
                <a16:creationId xmlns:a16="http://schemas.microsoft.com/office/drawing/2014/main" id="{C25667D1-A022-41A5-ABBE-3A936D067D97}"/>
              </a:ext>
            </a:extLst>
          </p:cNvPr>
          <p:cNvGrpSpPr/>
          <p:nvPr/>
        </p:nvGrpSpPr>
        <p:grpSpPr>
          <a:xfrm>
            <a:off x="5328257" y="1508760"/>
            <a:ext cx="4796790" cy="3665469"/>
            <a:chOff x="5328257" y="1508760"/>
            <a:chExt cx="4796790" cy="3665469"/>
          </a:xfrm>
        </p:grpSpPr>
        <p:grpSp>
          <p:nvGrpSpPr>
            <p:cNvPr id="2" name="Group 1">
              <a:extLst>
                <a:ext uri="{FF2B5EF4-FFF2-40B4-BE49-F238E27FC236}">
                  <a16:creationId xmlns:a16="http://schemas.microsoft.com/office/drawing/2014/main" id="{DF7449D5-29C0-4223-95C7-2860885DE8FE}"/>
                </a:ext>
              </a:extLst>
            </p:cNvPr>
            <p:cNvGrpSpPr/>
            <p:nvPr/>
          </p:nvGrpSpPr>
          <p:grpSpPr>
            <a:xfrm>
              <a:off x="7299638" y="1508760"/>
              <a:ext cx="2825409" cy="3665469"/>
              <a:chOff x="7299638" y="1508760"/>
              <a:chExt cx="2825409" cy="3665469"/>
            </a:xfrm>
          </p:grpSpPr>
          <p:sp>
            <p:nvSpPr>
              <p:cNvPr id="68" name="TextBox 67">
                <a:extLst>
                  <a:ext uri="{FF2B5EF4-FFF2-40B4-BE49-F238E27FC236}">
                    <a16:creationId xmlns:a16="http://schemas.microsoft.com/office/drawing/2014/main" id="{E57C0244-7C5E-47CA-8502-D1E00CD4D520}"/>
                  </a:ext>
                </a:extLst>
              </p:cNvPr>
              <p:cNvSpPr txBox="1"/>
              <p:nvPr/>
            </p:nvSpPr>
            <p:spPr>
              <a:xfrm>
                <a:off x="7611877" y="4804897"/>
                <a:ext cx="6928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grpSp>
            <p:nvGrpSpPr>
              <p:cNvPr id="69" name="Group 68">
                <a:extLst>
                  <a:ext uri="{FF2B5EF4-FFF2-40B4-BE49-F238E27FC236}">
                    <a16:creationId xmlns:a16="http://schemas.microsoft.com/office/drawing/2014/main" id="{2B5C0CE3-AD33-4EB2-BD97-1A25ABD97240}"/>
                  </a:ext>
                </a:extLst>
              </p:cNvPr>
              <p:cNvGrpSpPr/>
              <p:nvPr/>
            </p:nvGrpSpPr>
            <p:grpSpPr>
              <a:xfrm>
                <a:off x="7643614" y="3567239"/>
                <a:ext cx="702054" cy="1180572"/>
                <a:chOff x="5243617" y="4355395"/>
                <a:chExt cx="702054" cy="1180572"/>
              </a:xfrm>
            </p:grpSpPr>
            <p:grpSp>
              <p:nvGrpSpPr>
                <p:cNvPr id="74" name="Group 73">
                  <a:extLst>
                    <a:ext uri="{FF2B5EF4-FFF2-40B4-BE49-F238E27FC236}">
                      <a16:creationId xmlns:a16="http://schemas.microsoft.com/office/drawing/2014/main" id="{E7A4E49C-090E-469C-AE59-78CF31F3B730}"/>
                    </a:ext>
                  </a:extLst>
                </p:cNvPr>
                <p:cNvGrpSpPr/>
                <p:nvPr/>
              </p:nvGrpSpPr>
              <p:grpSpPr>
                <a:xfrm>
                  <a:off x="5243617" y="4983809"/>
                  <a:ext cx="702054" cy="552158"/>
                  <a:chOff x="955760" y="4448648"/>
                  <a:chExt cx="702054" cy="552158"/>
                </a:xfrm>
              </p:grpSpPr>
              <p:sp>
                <p:nvSpPr>
                  <p:cNvPr id="78" name="TextBox 77">
                    <a:extLst>
                      <a:ext uri="{FF2B5EF4-FFF2-40B4-BE49-F238E27FC236}">
                        <a16:creationId xmlns:a16="http://schemas.microsoft.com/office/drawing/2014/main" id="{980D3C50-5101-4D54-BF6B-B69062528D84}"/>
                      </a:ext>
                    </a:extLst>
                  </p:cNvPr>
                  <p:cNvSpPr txBox="1"/>
                  <p:nvPr/>
                </p:nvSpPr>
                <p:spPr>
                  <a:xfrm>
                    <a:off x="955760" y="4631474"/>
                    <a:ext cx="5164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79" name="Rectangle 78">
                    <a:extLst>
                      <a:ext uri="{FF2B5EF4-FFF2-40B4-BE49-F238E27FC236}">
                        <a16:creationId xmlns:a16="http://schemas.microsoft.com/office/drawing/2014/main" id="{CB283C55-3B29-4BE7-B6B0-B271F7F0E78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5" name="Group 74">
                  <a:extLst>
                    <a:ext uri="{FF2B5EF4-FFF2-40B4-BE49-F238E27FC236}">
                      <a16:creationId xmlns:a16="http://schemas.microsoft.com/office/drawing/2014/main" id="{FF8DB5D9-2CBB-444E-A5E3-4392F27FACE2}"/>
                    </a:ext>
                  </a:extLst>
                </p:cNvPr>
                <p:cNvGrpSpPr/>
                <p:nvPr/>
              </p:nvGrpSpPr>
              <p:grpSpPr>
                <a:xfrm>
                  <a:off x="5243617" y="4355395"/>
                  <a:ext cx="702054" cy="552158"/>
                  <a:chOff x="955760" y="4448648"/>
                  <a:chExt cx="702054" cy="552158"/>
                </a:xfrm>
              </p:grpSpPr>
              <p:sp>
                <p:nvSpPr>
                  <p:cNvPr id="76" name="TextBox 75">
                    <a:extLst>
                      <a:ext uri="{FF2B5EF4-FFF2-40B4-BE49-F238E27FC236}">
                        <a16:creationId xmlns:a16="http://schemas.microsoft.com/office/drawing/2014/main" id="{E1560A11-1626-4325-8CCA-6A4B67290FA3}"/>
                      </a:ext>
                    </a:extLst>
                  </p:cNvPr>
                  <p:cNvSpPr txBox="1"/>
                  <p:nvPr/>
                </p:nvSpPr>
                <p:spPr>
                  <a:xfrm>
                    <a:off x="955760" y="4631474"/>
                    <a:ext cx="6117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item</a:t>
                    </a:r>
                  </a:p>
                </p:txBody>
              </p:sp>
              <p:sp>
                <p:nvSpPr>
                  <p:cNvPr id="77" name="Rectangle 76">
                    <a:extLst>
                      <a:ext uri="{FF2B5EF4-FFF2-40B4-BE49-F238E27FC236}">
                        <a16:creationId xmlns:a16="http://schemas.microsoft.com/office/drawing/2014/main" id="{B4CAC1B3-EC30-4994-9C0D-1706E489AB2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70" name="Freeform: Shape 69">
                <a:extLst>
                  <a:ext uri="{FF2B5EF4-FFF2-40B4-BE49-F238E27FC236}">
                    <a16:creationId xmlns:a16="http://schemas.microsoft.com/office/drawing/2014/main" id="{5E2479DC-12E4-416A-B5C7-B701CFA6411C}"/>
                  </a:ext>
                </a:extLst>
              </p:cNvPr>
              <p:cNvSpPr/>
              <p:nvPr/>
            </p:nvSpPr>
            <p:spPr>
              <a:xfrm>
                <a:off x="7299638" y="3223536"/>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1" name="Straight Arrow Connector 70">
                <a:extLst>
                  <a:ext uri="{FF2B5EF4-FFF2-40B4-BE49-F238E27FC236}">
                    <a16:creationId xmlns:a16="http://schemas.microsoft.com/office/drawing/2014/main" id="{3A5CA369-5A45-45F1-8AE8-96CBD72E677C}"/>
                  </a:ext>
                </a:extLst>
              </p:cNvPr>
              <p:cNvCxnSpPr>
                <a:cxnSpLocks noChangeAspect="1"/>
              </p:cNvCxnSpPr>
              <p:nvPr/>
            </p:nvCxnSpPr>
            <p:spPr>
              <a:xfrm flipV="1">
                <a:off x="8032181" y="2875468"/>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F602A62E-D55E-436F-81B5-F78C13277477}"/>
                  </a:ext>
                </a:extLst>
              </p:cNvPr>
              <p:cNvSpPr/>
              <p:nvPr/>
            </p:nvSpPr>
            <p:spPr>
              <a:xfrm>
                <a:off x="8892293" y="1921140"/>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"Janice"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1AD0BF6B-799D-4AA0-A83A-71A3A5763BDB}"/>
                  </a:ext>
                </a:extLst>
              </p:cNvPr>
              <p:cNvSpPr/>
              <p:nvPr/>
            </p:nvSpPr>
            <p:spPr>
              <a:xfrm>
                <a:off x="8776307" y="1508760"/>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98E04287-95A3-438F-87BF-31DDEE3A6CA9}"/>
                </a:ext>
              </a:extLst>
            </p:cNvPr>
            <p:cNvGrpSpPr/>
            <p:nvPr/>
          </p:nvGrpSpPr>
          <p:grpSpPr>
            <a:xfrm>
              <a:off x="5328257" y="1508760"/>
              <a:ext cx="2884332" cy="3665469"/>
              <a:chOff x="5328257" y="1508760"/>
              <a:chExt cx="2884332" cy="3665469"/>
            </a:xfrm>
          </p:grpSpPr>
          <p:grpSp>
            <p:nvGrpSpPr>
              <p:cNvPr id="40" name="Group 39">
                <a:extLst>
                  <a:ext uri="{FF2B5EF4-FFF2-40B4-BE49-F238E27FC236}">
                    <a16:creationId xmlns:a16="http://schemas.microsoft.com/office/drawing/2014/main" id="{A218CFF6-0630-45C9-BC83-A310FF760C71}"/>
                  </a:ext>
                </a:extLst>
              </p:cNvPr>
              <p:cNvGrpSpPr/>
              <p:nvPr/>
            </p:nvGrpSpPr>
            <p:grpSpPr>
              <a:xfrm>
                <a:off x="5328257" y="1508760"/>
                <a:ext cx="2825409" cy="3665469"/>
                <a:chOff x="4434520" y="3192531"/>
                <a:chExt cx="2825409" cy="3665469"/>
              </a:xfrm>
            </p:grpSpPr>
            <p:sp>
              <p:nvSpPr>
                <p:cNvPr id="41" name="TextBox 40">
                  <a:extLst>
                    <a:ext uri="{FF2B5EF4-FFF2-40B4-BE49-F238E27FC236}">
                      <a16:creationId xmlns:a16="http://schemas.microsoft.com/office/drawing/2014/main" id="{87FAB5B5-3AC7-45BC-9AB2-E7B41FA106DF}"/>
                    </a:ext>
                  </a:extLst>
                </p:cNvPr>
                <p:cNvSpPr txBox="1"/>
                <p:nvPr/>
              </p:nvSpPr>
              <p:spPr>
                <a:xfrm>
                  <a:off x="4746759" y="6488668"/>
                  <a:ext cx="6928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grpSp>
              <p:nvGrpSpPr>
                <p:cNvPr id="42" name="Group 41">
                  <a:extLst>
                    <a:ext uri="{FF2B5EF4-FFF2-40B4-BE49-F238E27FC236}">
                      <a16:creationId xmlns:a16="http://schemas.microsoft.com/office/drawing/2014/main" id="{9C654407-2E91-4B26-B06D-4D673F244AD7}"/>
                    </a:ext>
                  </a:extLst>
                </p:cNvPr>
                <p:cNvGrpSpPr/>
                <p:nvPr/>
              </p:nvGrpSpPr>
              <p:grpSpPr>
                <a:xfrm>
                  <a:off x="4778496" y="5251010"/>
                  <a:ext cx="702054" cy="1180572"/>
                  <a:chOff x="5243617" y="4355395"/>
                  <a:chExt cx="702054" cy="1180572"/>
                </a:xfrm>
              </p:grpSpPr>
              <p:grpSp>
                <p:nvGrpSpPr>
                  <p:cNvPr id="47" name="Group 46">
                    <a:extLst>
                      <a:ext uri="{FF2B5EF4-FFF2-40B4-BE49-F238E27FC236}">
                        <a16:creationId xmlns:a16="http://schemas.microsoft.com/office/drawing/2014/main" id="{9DB6D9D3-6B34-4713-9CA0-393687C8F495}"/>
                      </a:ext>
                    </a:extLst>
                  </p:cNvPr>
                  <p:cNvGrpSpPr/>
                  <p:nvPr/>
                </p:nvGrpSpPr>
                <p:grpSpPr>
                  <a:xfrm>
                    <a:off x="5243617" y="4983809"/>
                    <a:ext cx="702054" cy="552158"/>
                    <a:chOff x="955760" y="4448648"/>
                    <a:chExt cx="702054" cy="552158"/>
                  </a:xfrm>
                </p:grpSpPr>
                <p:sp>
                  <p:nvSpPr>
                    <p:cNvPr id="51" name="TextBox 50">
                      <a:extLst>
                        <a:ext uri="{FF2B5EF4-FFF2-40B4-BE49-F238E27FC236}">
                          <a16:creationId xmlns:a16="http://schemas.microsoft.com/office/drawing/2014/main" id="{480535A8-AACF-49DB-8F63-C1ACE69FB88F}"/>
                        </a:ext>
                      </a:extLst>
                    </p:cNvPr>
                    <p:cNvSpPr txBox="1"/>
                    <p:nvPr/>
                  </p:nvSpPr>
                  <p:spPr>
                    <a:xfrm>
                      <a:off x="955760" y="4631474"/>
                      <a:ext cx="5164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52" name="Rectangle 51">
                      <a:extLst>
                        <a:ext uri="{FF2B5EF4-FFF2-40B4-BE49-F238E27FC236}">
                          <a16:creationId xmlns:a16="http://schemas.microsoft.com/office/drawing/2014/main" id="{73268AFD-5BAF-4B86-9ED9-73C55540DC6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38710A81-CDDC-4E73-B0D7-D4177BC2AF19}"/>
                      </a:ext>
                    </a:extLst>
                  </p:cNvPr>
                  <p:cNvGrpSpPr/>
                  <p:nvPr/>
                </p:nvGrpSpPr>
                <p:grpSpPr>
                  <a:xfrm>
                    <a:off x="5243617" y="4355395"/>
                    <a:ext cx="702054" cy="552158"/>
                    <a:chOff x="955760" y="4448648"/>
                    <a:chExt cx="702054" cy="552158"/>
                  </a:xfrm>
                </p:grpSpPr>
                <p:sp>
                  <p:nvSpPr>
                    <p:cNvPr id="49" name="TextBox 48">
                      <a:extLst>
                        <a:ext uri="{FF2B5EF4-FFF2-40B4-BE49-F238E27FC236}">
                          <a16:creationId xmlns:a16="http://schemas.microsoft.com/office/drawing/2014/main" id="{9584C3E3-B791-4200-A2EA-32567F7A830D}"/>
                        </a:ext>
                      </a:extLst>
                    </p:cNvPr>
                    <p:cNvSpPr txBox="1"/>
                    <p:nvPr/>
                  </p:nvSpPr>
                  <p:spPr>
                    <a:xfrm>
                      <a:off x="955760" y="4631474"/>
                      <a:ext cx="6117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item</a:t>
                      </a:r>
                    </a:p>
                  </p:txBody>
                </p:sp>
                <p:sp>
                  <p:nvSpPr>
                    <p:cNvPr id="50" name="Rectangle 49">
                      <a:extLst>
                        <a:ext uri="{FF2B5EF4-FFF2-40B4-BE49-F238E27FC236}">
                          <a16:creationId xmlns:a16="http://schemas.microsoft.com/office/drawing/2014/main" id="{C0966E86-4A3F-40A6-A88E-6297FA0C68D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3" name="Freeform: Shape 42">
                  <a:extLst>
                    <a:ext uri="{FF2B5EF4-FFF2-40B4-BE49-F238E27FC236}">
                      <a16:creationId xmlns:a16="http://schemas.microsoft.com/office/drawing/2014/main" id="{083A5002-FA71-4900-B939-7E907C48FE17}"/>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4" name="Straight Arrow Connector 43">
                  <a:extLst>
                    <a:ext uri="{FF2B5EF4-FFF2-40B4-BE49-F238E27FC236}">
                      <a16:creationId xmlns:a16="http://schemas.microsoft.com/office/drawing/2014/main" id="{F99FB505-84E2-4B54-B4DB-238F4697080E}"/>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887F5735-B63B-48EB-B453-59AAF5847216}"/>
                    </a:ext>
                  </a:extLst>
                </p:cNvPr>
                <p:cNvSpPr/>
                <p:nvPr/>
              </p:nvSpPr>
              <p:spPr>
                <a:xfrm>
                  <a:off x="6027175" y="3604911"/>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"David"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2FE0BC98-DE8A-42C5-94A1-DBF690192069}"/>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7" name="Straight Arrow Connector 126">
                <a:extLst>
                  <a:ext uri="{FF2B5EF4-FFF2-40B4-BE49-F238E27FC236}">
                    <a16:creationId xmlns:a16="http://schemas.microsoft.com/office/drawing/2014/main" id="{75930ABB-1524-4E9C-8765-3552A0CDCE2F}"/>
                  </a:ext>
                </a:extLst>
              </p:cNvPr>
              <p:cNvCxnSpPr>
                <a:cxnSpLocks/>
              </p:cNvCxnSpPr>
              <p:nvPr/>
            </p:nvCxnSpPr>
            <p:spPr>
              <a:xfrm>
                <a:off x="6374286" y="4309953"/>
                <a:ext cx="83210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E4B226B-DDE6-44BF-9CDD-ED4561CCB25E}"/>
                  </a:ext>
                </a:extLst>
              </p:cNvPr>
              <p:cNvSpPr txBox="1"/>
              <p:nvPr/>
            </p:nvSpPr>
            <p:spPr>
              <a:xfrm rot="2700000">
                <a:off x="7820174" y="4063258"/>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arlett" pitchFamily="2" charset="2"/>
                    <a:ea typeface="+mn-ea"/>
                    <a:cs typeface="+mn-cs"/>
                  </a:rPr>
                  <a:t>o</a:t>
                </a:r>
                <a:endParaRPr kumimoji="0" lang="en-US" sz="900" b="0" i="0" u="none" strike="noStrike" kern="1200" cap="none" spc="0" normalizeH="0" baseline="0" noProof="0" dirty="0">
                  <a:ln>
                    <a:noFill/>
                  </a:ln>
                  <a:solidFill>
                    <a:prstClr val="black"/>
                  </a:solidFill>
                  <a:effectLst/>
                  <a:uLnTx/>
                  <a:uFillTx/>
                  <a:latin typeface="MS Shell Dlg 2" panose="020B0604030504040204" pitchFamily="34" charset="0"/>
                  <a:ea typeface="+mn-ea"/>
                  <a:cs typeface="+mn-cs"/>
                </a:endParaRPr>
              </a:p>
            </p:txBody>
          </p:sp>
        </p:grpSp>
      </p:grpSp>
      <p:grpSp>
        <p:nvGrpSpPr>
          <p:cNvPr id="82" name="Group 81">
            <a:extLst>
              <a:ext uri="{FF2B5EF4-FFF2-40B4-BE49-F238E27FC236}">
                <a16:creationId xmlns:a16="http://schemas.microsoft.com/office/drawing/2014/main" id="{FD56DD99-999B-4411-AA9A-31E81E8A4A32}"/>
              </a:ext>
            </a:extLst>
          </p:cNvPr>
          <p:cNvGrpSpPr/>
          <p:nvPr/>
        </p:nvGrpSpPr>
        <p:grpSpPr>
          <a:xfrm>
            <a:off x="299020" y="5605272"/>
            <a:ext cx="1140966" cy="552158"/>
            <a:chOff x="1030161" y="4536777"/>
            <a:chExt cx="1140966" cy="552158"/>
          </a:xfrm>
        </p:grpSpPr>
        <p:sp>
          <p:nvSpPr>
            <p:cNvPr id="83" name="TextBox 82">
              <a:extLst>
                <a:ext uri="{FF2B5EF4-FFF2-40B4-BE49-F238E27FC236}">
                  <a16:creationId xmlns:a16="http://schemas.microsoft.com/office/drawing/2014/main" id="{028FA6A3-19DE-4778-A946-A127A531EEC2}"/>
                </a:ext>
              </a:extLst>
            </p:cNvPr>
            <p:cNvSpPr txBox="1"/>
            <p:nvPr/>
          </p:nvSpPr>
          <p:spPr>
            <a:xfrm>
              <a:off x="1030161" y="4719603"/>
              <a:ext cx="7837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myList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C0EEFDD3-3B5E-43DC-B9E3-08738539F857}"/>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1" name="Straight Arrow Connector 90">
              <a:extLst>
                <a:ext uri="{FF2B5EF4-FFF2-40B4-BE49-F238E27FC236}">
                  <a16:creationId xmlns:a16="http://schemas.microsoft.com/office/drawing/2014/main" id="{4616E2BB-ABA3-430F-AE5D-256DCE204A34}"/>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5C2C6596-F9B6-4E90-BEE4-096C1C6DBE5D}"/>
              </a:ext>
            </a:extLst>
          </p:cNvPr>
          <p:cNvGrpSpPr/>
          <p:nvPr/>
        </p:nvGrpSpPr>
        <p:grpSpPr>
          <a:xfrm>
            <a:off x="1807016" y="5251010"/>
            <a:ext cx="702054" cy="552158"/>
            <a:chOff x="955760" y="4448648"/>
            <a:chExt cx="702054" cy="552158"/>
          </a:xfrm>
        </p:grpSpPr>
        <p:sp>
          <p:nvSpPr>
            <p:cNvPr id="103" name="TextBox 102">
              <a:extLst>
                <a:ext uri="{FF2B5EF4-FFF2-40B4-BE49-F238E27FC236}">
                  <a16:creationId xmlns:a16="http://schemas.microsoft.com/office/drawing/2014/main" id="{25D28B16-F1C2-4076-8670-3A30F4F812B3}"/>
                </a:ext>
              </a:extLst>
            </p:cNvPr>
            <p:cNvSpPr txBox="1"/>
            <p:nvPr/>
          </p:nvSpPr>
          <p:spPr>
            <a:xfrm>
              <a:off x="955760" y="4631474"/>
              <a:ext cx="6543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head</a:t>
              </a:r>
            </a:p>
          </p:txBody>
        </p:sp>
        <p:sp>
          <p:nvSpPr>
            <p:cNvPr id="104" name="Rectangle 103">
              <a:extLst>
                <a:ext uri="{FF2B5EF4-FFF2-40B4-BE49-F238E27FC236}">
                  <a16:creationId xmlns:a16="http://schemas.microsoft.com/office/drawing/2014/main" id="{8B6A2F3B-FD50-4AFF-AAA2-F4B92DC1E2B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02" name="Freeform: Shape 101">
            <a:extLst>
              <a:ext uri="{FF2B5EF4-FFF2-40B4-BE49-F238E27FC236}">
                <a16:creationId xmlns:a16="http://schemas.microsoft.com/office/drawing/2014/main" id="{FCAC3E6A-E278-49E1-BA3E-26DF85400558}"/>
              </a:ext>
            </a:extLst>
          </p:cNvPr>
          <p:cNvSpPr/>
          <p:nvPr/>
        </p:nvSpPr>
        <p:spPr>
          <a:xfrm>
            <a:off x="146304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5" name="Group 104">
            <a:extLst>
              <a:ext uri="{FF2B5EF4-FFF2-40B4-BE49-F238E27FC236}">
                <a16:creationId xmlns:a16="http://schemas.microsoft.com/office/drawing/2014/main" id="{ED574316-393C-461A-873F-30E5A826A81A}"/>
              </a:ext>
            </a:extLst>
          </p:cNvPr>
          <p:cNvGrpSpPr/>
          <p:nvPr/>
        </p:nvGrpSpPr>
        <p:grpSpPr>
          <a:xfrm>
            <a:off x="1807016" y="5879424"/>
            <a:ext cx="702054" cy="552158"/>
            <a:chOff x="955760" y="4448648"/>
            <a:chExt cx="702054" cy="552158"/>
          </a:xfrm>
        </p:grpSpPr>
        <p:sp>
          <p:nvSpPr>
            <p:cNvPr id="106" name="TextBox 105">
              <a:extLst>
                <a:ext uri="{FF2B5EF4-FFF2-40B4-BE49-F238E27FC236}">
                  <a16:creationId xmlns:a16="http://schemas.microsoft.com/office/drawing/2014/main" id="{DDFF9B50-6A1E-414A-B308-1A2ACD0F1CCC}"/>
                </a:ext>
              </a:extLst>
            </p:cNvPr>
            <p:cNvSpPr txBox="1"/>
            <p:nvPr/>
          </p:nvSpPr>
          <p:spPr>
            <a:xfrm>
              <a:off x="955760" y="4631474"/>
              <a:ext cx="4751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tail</a:t>
              </a:r>
            </a:p>
          </p:txBody>
        </p:sp>
        <p:sp>
          <p:nvSpPr>
            <p:cNvPr id="107" name="Rectangle 106">
              <a:extLst>
                <a:ext uri="{FF2B5EF4-FFF2-40B4-BE49-F238E27FC236}">
                  <a16:creationId xmlns:a16="http://schemas.microsoft.com/office/drawing/2014/main" id="{D1DEFE4E-7084-4A82-B9A5-4CB7E4CFC231}"/>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 name="Group 9">
            <a:extLst>
              <a:ext uri="{FF2B5EF4-FFF2-40B4-BE49-F238E27FC236}">
                <a16:creationId xmlns:a16="http://schemas.microsoft.com/office/drawing/2014/main" id="{569BA6C4-2B55-4ACC-899C-636BECDCC75D}"/>
              </a:ext>
            </a:extLst>
          </p:cNvPr>
          <p:cNvGrpSpPr/>
          <p:nvPr/>
        </p:nvGrpSpPr>
        <p:grpSpPr>
          <a:xfrm>
            <a:off x="2505456" y="5131595"/>
            <a:ext cx="5462207" cy="862129"/>
            <a:chOff x="2505456" y="5131595"/>
            <a:chExt cx="5462207" cy="862129"/>
          </a:xfrm>
        </p:grpSpPr>
        <p:cxnSp>
          <p:nvCxnSpPr>
            <p:cNvPr id="53" name="Straight Arrow Connector 52">
              <a:extLst>
                <a:ext uri="{FF2B5EF4-FFF2-40B4-BE49-F238E27FC236}">
                  <a16:creationId xmlns:a16="http://schemas.microsoft.com/office/drawing/2014/main" id="{E0C02C63-549F-4B30-B1C7-0E788EEE3DA9}"/>
                </a:ext>
              </a:extLst>
            </p:cNvPr>
            <p:cNvCxnSpPr>
              <a:cxnSpLocks/>
            </p:cNvCxnSpPr>
            <p:nvPr/>
          </p:nvCxnSpPr>
          <p:spPr>
            <a:xfrm>
              <a:off x="2505456" y="5993724"/>
              <a:ext cx="5462207"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337AD0B-87BB-446A-814D-DF175AC6F7D4}"/>
                </a:ext>
              </a:extLst>
            </p:cNvPr>
            <p:cNvCxnSpPr>
              <a:cxnSpLocks/>
            </p:cNvCxnSpPr>
            <p:nvPr/>
          </p:nvCxnSpPr>
          <p:spPr>
            <a:xfrm flipV="1">
              <a:off x="7958286" y="5131595"/>
              <a:ext cx="0" cy="862129"/>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CFDFA69-015C-4E58-BDAB-2B4B38BF5F24}"/>
              </a:ext>
            </a:extLst>
          </p:cNvPr>
          <p:cNvGrpSpPr/>
          <p:nvPr/>
        </p:nvGrpSpPr>
        <p:grpSpPr>
          <a:xfrm>
            <a:off x="2501252" y="5131594"/>
            <a:ext cx="3531645" cy="236900"/>
            <a:chOff x="2501252" y="5131594"/>
            <a:chExt cx="3531645" cy="236900"/>
          </a:xfrm>
        </p:grpSpPr>
        <p:cxnSp>
          <p:nvCxnSpPr>
            <p:cNvPr id="54" name="Straight Connector 53">
              <a:extLst>
                <a:ext uri="{FF2B5EF4-FFF2-40B4-BE49-F238E27FC236}">
                  <a16:creationId xmlns:a16="http://schemas.microsoft.com/office/drawing/2014/main" id="{2D16CFC7-F01D-486B-A589-B0228B6D70C2}"/>
                </a:ext>
              </a:extLst>
            </p:cNvPr>
            <p:cNvCxnSpPr/>
            <p:nvPr/>
          </p:nvCxnSpPr>
          <p:spPr>
            <a:xfrm flipV="1">
              <a:off x="6023260" y="5131594"/>
              <a:ext cx="0" cy="234553"/>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15E9461-CD9C-44D6-B797-720DBA7007A9}"/>
                </a:ext>
              </a:extLst>
            </p:cNvPr>
            <p:cNvCxnSpPr>
              <a:cxnSpLocks/>
            </p:cNvCxnSpPr>
            <p:nvPr/>
          </p:nvCxnSpPr>
          <p:spPr>
            <a:xfrm>
              <a:off x="2501252" y="5368494"/>
              <a:ext cx="3531645" cy="0"/>
            </a:xfrm>
            <a:prstGeom prst="straightConnector1">
              <a:avLst/>
            </a:prstGeom>
            <a:ln w="190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478A467-4614-4F23-A763-E554EC6B5891}"/>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Tree>
    <p:extLst>
      <p:ext uri="{BB962C8B-B14F-4D97-AF65-F5344CB8AC3E}">
        <p14:creationId xmlns:p14="http://schemas.microsoft.com/office/powerpoint/2010/main" val="344562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Find node that points to list’s last node</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endParaRPr lang="en-US" dirty="0"/>
          </a:p>
          <a:p>
            <a:pPr lvl="1"/>
            <a:endParaRPr lang="en-US" dirty="0"/>
          </a:p>
        </p:txBody>
      </p:sp>
      <p:sp>
        <p:nvSpPr>
          <p:cNvPr id="6" name="Content Placeholder 2">
            <a:extLst>
              <a:ext uri="{FF2B5EF4-FFF2-40B4-BE49-F238E27FC236}">
                <a16:creationId xmlns:a16="http://schemas.microsoft.com/office/drawing/2014/main" id="{9F1A1381-B3A2-4892-99D6-2887327BD844}"/>
              </a:ext>
            </a:extLst>
          </p:cNvPr>
          <p:cNvSpPr txBox="1">
            <a:spLocks/>
          </p:cNvSpPr>
          <p:nvPr/>
        </p:nvSpPr>
        <p:spPr>
          <a:xfrm>
            <a:off x="949234" y="1432560"/>
            <a:ext cx="10515600" cy="47548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To delete a list’s last node, you need to update the link field of the node that points to the last node, so ...</a:t>
            </a:r>
          </a:p>
          <a:p>
            <a:r>
              <a:rPr lang="en-US" sz="3000" dirty="0"/>
              <a:t>… the </a:t>
            </a:r>
            <a:r>
              <a:rPr lang="en-US" sz="2600" b="1" dirty="0" err="1">
                <a:solidFill>
                  <a:srgbClr val="0000FF"/>
                </a:solidFill>
                <a:latin typeface="Courier New" panose="02070309020205020404" pitchFamily="49" charset="0"/>
                <a:cs typeface="Courier New" panose="02070309020205020404" pitchFamily="49" charset="0"/>
              </a:rPr>
              <a:t>Linkedlist</a:t>
            </a:r>
            <a:r>
              <a:rPr lang="en-US" sz="3000" dirty="0"/>
              <a:t> class needs a </a:t>
            </a:r>
            <a:r>
              <a:rPr lang="en-US" sz="2600" b="1" dirty="0">
                <a:solidFill>
                  <a:srgbClr val="0000FF"/>
                </a:solidFill>
                <a:latin typeface="Courier New" panose="02070309020205020404" pitchFamily="49" charset="0"/>
                <a:cs typeface="Courier New" panose="02070309020205020404" pitchFamily="49" charset="0"/>
              </a:rPr>
              <a:t>get2ndToLastNode()</a:t>
            </a:r>
            <a:r>
              <a:rPr lang="en-US" sz="3000" dirty="0"/>
              <a:t> instance method.</a:t>
            </a:r>
            <a:br>
              <a:rPr lang="en-US" dirty="0"/>
            </a:br>
            <a:br>
              <a:rPr lang="en-US" dirty="0"/>
            </a:br>
            <a:endParaRPr lang="en-US" dirty="0"/>
          </a:p>
          <a:p>
            <a:endParaRPr lang="en-US" dirty="0"/>
          </a:p>
          <a:p>
            <a:pPr lvl="1"/>
            <a:endParaRPr lang="en-US" dirty="0"/>
          </a:p>
        </p:txBody>
      </p:sp>
    </p:spTree>
    <p:extLst>
      <p:ext uri="{BB962C8B-B14F-4D97-AF65-F5344CB8AC3E}">
        <p14:creationId xmlns:p14="http://schemas.microsoft.com/office/powerpoint/2010/main" val="29517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A8E4-BE44-42E3-B693-5C05D6145790}"/>
              </a:ext>
            </a:extLst>
          </p:cNvPr>
          <p:cNvSpPr>
            <a:spLocks noGrp="1"/>
          </p:cNvSpPr>
          <p:nvPr>
            <p:ph type="title"/>
          </p:nvPr>
        </p:nvSpPr>
        <p:spPr/>
        <p:txBody>
          <a:bodyPr/>
          <a:lstStyle/>
          <a:p>
            <a:r>
              <a:rPr lang="en-US" dirty="0"/>
              <a:t>Important Dates</a:t>
            </a:r>
          </a:p>
        </p:txBody>
      </p:sp>
      <p:graphicFrame>
        <p:nvGraphicFramePr>
          <p:cNvPr id="4" name="Table 4">
            <a:extLst>
              <a:ext uri="{FF2B5EF4-FFF2-40B4-BE49-F238E27FC236}">
                <a16:creationId xmlns:a16="http://schemas.microsoft.com/office/drawing/2014/main" id="{70980DC2-3F15-4AD9-936F-D4450CD12E94}"/>
              </a:ext>
            </a:extLst>
          </p:cNvPr>
          <p:cNvGraphicFramePr>
            <a:graphicFrameLocks noGrp="1"/>
          </p:cNvGraphicFramePr>
          <p:nvPr>
            <p:ph idx="1"/>
          </p:nvPr>
        </p:nvGraphicFramePr>
        <p:xfrm>
          <a:off x="822325" y="1279525"/>
          <a:ext cx="9442904" cy="5120640"/>
        </p:xfrm>
        <a:graphic>
          <a:graphicData uri="http://schemas.openxmlformats.org/drawingml/2006/table">
            <a:tbl>
              <a:tblPr firstRow="1" bandRow="1">
                <a:tableStyleId>{2D5ABB26-0587-4C30-8999-92F81FD0307C}</a:tableStyleId>
              </a:tblPr>
              <a:tblGrid>
                <a:gridCol w="1528989">
                  <a:extLst>
                    <a:ext uri="{9D8B030D-6E8A-4147-A177-3AD203B41FA5}">
                      <a16:colId xmlns:a16="http://schemas.microsoft.com/office/drawing/2014/main" val="1345463011"/>
                    </a:ext>
                  </a:extLst>
                </a:gridCol>
                <a:gridCol w="7913915">
                  <a:extLst>
                    <a:ext uri="{9D8B030D-6E8A-4147-A177-3AD203B41FA5}">
                      <a16:colId xmlns:a16="http://schemas.microsoft.com/office/drawing/2014/main" val="3523291336"/>
                    </a:ext>
                  </a:extLst>
                </a:gridCol>
              </a:tblGrid>
              <a:tr h="370840">
                <a:tc>
                  <a:txBody>
                    <a:bodyPr/>
                    <a:lstStyle/>
                    <a:p>
                      <a:r>
                        <a:rPr lang="en-US" sz="2400" dirty="0"/>
                        <a:t> Nov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Submit term project proposals</a:t>
                      </a:r>
                    </a:p>
                    <a:p>
                      <a:r>
                        <a:rPr lang="en-US" sz="2400" dirty="0"/>
                        <a:t>Submit pset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267791"/>
                  </a:ext>
                </a:extLst>
              </a:tr>
              <a:tr h="370840">
                <a:tc>
                  <a:txBody>
                    <a:bodyPr/>
                    <a:lstStyle/>
                    <a:p>
                      <a:r>
                        <a:rPr lang="en-US" sz="2400" dirty="0"/>
                        <a:t>Dec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Submit pset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607176"/>
                  </a:ext>
                </a:extLst>
              </a:tr>
              <a:tr h="370840">
                <a:tc>
                  <a:txBody>
                    <a:bodyPr/>
                    <a:lstStyle/>
                    <a:p>
                      <a:r>
                        <a:rPr lang="en-US" sz="2400" dirty="0"/>
                        <a:t>Dec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Practice final 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005249"/>
                  </a:ext>
                </a:extLst>
              </a:tr>
              <a:tr h="370840">
                <a:tc>
                  <a:txBody>
                    <a:bodyPr/>
                    <a:lstStyle/>
                    <a:p>
                      <a:r>
                        <a:rPr lang="en-US" sz="2400" dirty="0"/>
                        <a:t>Dec 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Practice final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753566"/>
                  </a:ext>
                </a:extLst>
              </a:tr>
              <a:tr h="370840">
                <a:tc>
                  <a:txBody>
                    <a:bodyPr/>
                    <a:lstStyle/>
                    <a:p>
                      <a:r>
                        <a:rPr lang="en-US" sz="2400" dirty="0"/>
                        <a:t>Dec 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Submit pset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Submit term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7359883"/>
                  </a:ext>
                </a:extLst>
              </a:tr>
              <a:tr h="370840">
                <a:tc>
                  <a:txBody>
                    <a:bodyPr/>
                    <a:lstStyle/>
                    <a:p>
                      <a:r>
                        <a:rPr lang="en-US" sz="2400" dirty="0"/>
                        <a:t>Dec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Pset 6 late submission window closes at 9:00 AM</a:t>
                      </a:r>
                    </a:p>
                    <a:p>
                      <a:r>
                        <a:rPr lang="en-US" sz="2400" dirty="0"/>
                        <a:t>Term project late submission window closes at 9:00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7527534"/>
                  </a:ext>
                </a:extLst>
              </a:tr>
              <a:tr h="370840">
                <a:tc>
                  <a:txBody>
                    <a:bodyPr/>
                    <a:lstStyle/>
                    <a:p>
                      <a:r>
                        <a:rPr lang="en-US" sz="2400" dirty="0"/>
                        <a:t>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Final exam window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51117"/>
                  </a:ext>
                </a:extLst>
              </a:tr>
              <a:tr h="370840">
                <a:tc>
                  <a:txBody>
                    <a:bodyPr/>
                    <a:lstStyle/>
                    <a:p>
                      <a:r>
                        <a:rPr lang="en-US" sz="2400" dirty="0"/>
                        <a:t>Jan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Grades available at Online Services</a:t>
                      </a:r>
                    </a:p>
                    <a:p>
                      <a:r>
                        <a:rPr lang="en-US" sz="2400" dirty="0">
                          <a:hlinkClick r:id="rId2"/>
                        </a:rPr>
                        <a:t>https://extension.harvard.edu/login/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1575971"/>
                  </a:ext>
                </a:extLst>
              </a:tr>
            </a:tbl>
          </a:graphicData>
        </a:graphic>
      </p:graphicFrame>
    </p:spTree>
    <p:extLst>
      <p:ext uri="{BB962C8B-B14F-4D97-AF65-F5344CB8AC3E}">
        <p14:creationId xmlns:p14="http://schemas.microsoft.com/office/powerpoint/2010/main" val="306127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Find node that points to list’s last node</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endParaRPr lang="en-US" dirty="0"/>
          </a:p>
          <a:p>
            <a:pPr lvl="1"/>
            <a:endParaRPr lang="en-US" dirty="0"/>
          </a:p>
        </p:txBody>
      </p:sp>
      <p:sp>
        <p:nvSpPr>
          <p:cNvPr id="7" name="TextBox 6">
            <a:extLst>
              <a:ext uri="{FF2B5EF4-FFF2-40B4-BE49-F238E27FC236}">
                <a16:creationId xmlns:a16="http://schemas.microsoft.com/office/drawing/2014/main" id="{B042A14D-CE4B-48D3-99A1-D38E31B53740}"/>
              </a:ext>
            </a:extLst>
          </p:cNvPr>
          <p:cNvSpPr txBox="1"/>
          <p:nvPr/>
        </p:nvSpPr>
        <p:spPr>
          <a:xfrm>
            <a:off x="91440" y="1386628"/>
            <a:ext cx="10874829" cy="5016758"/>
          </a:xfrm>
          <a:prstGeom prst="rect">
            <a:avLst/>
          </a:prstGeom>
          <a:noFill/>
        </p:spPr>
        <p:txBody>
          <a:bodyPr wrap="square" rtlCol="0">
            <a:spAutoFit/>
          </a:bodyPr>
          <a:lstStyle/>
          <a:p>
            <a:r>
              <a:rPr lang="en-US" sz="2000" b="1" dirty="0">
                <a:solidFill>
                  <a:srgbClr val="0000FF"/>
                </a:solidFill>
                <a:latin typeface="Courier New" panose="02070309020205020404" pitchFamily="49" charset="0"/>
                <a:cs typeface="Courier New" panose="02070309020205020404" pitchFamily="49" charset="0"/>
              </a:rPr>
              <a:t>/**</a:t>
            </a:r>
          </a:p>
          <a:p>
            <a:r>
              <a:rPr lang="en-US" sz="2000" b="1" dirty="0">
                <a:solidFill>
                  <a:srgbClr val="0000FF"/>
                </a:solidFill>
                <a:latin typeface="Courier New" panose="02070309020205020404" pitchFamily="49" charset="0"/>
                <a:cs typeface="Courier New" panose="02070309020205020404" pitchFamily="49" charset="0"/>
              </a:rPr>
              <a:t> * get2ndToLastNode locates the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that points to the </a:t>
            </a:r>
            <a:r>
              <a:rPr lang="en-US" sz="2000" b="1" dirty="0" err="1">
                <a:solidFill>
                  <a:srgbClr val="0000FF"/>
                </a:solidFill>
                <a:latin typeface="Courier New" panose="02070309020205020404" pitchFamily="49" charset="0"/>
                <a:cs typeface="Courier New" panose="02070309020205020404" pitchFamily="49" charset="0"/>
              </a:rPr>
              <a:t>QueueNode</a:t>
            </a:r>
            <a:endParaRPr lang="en-US" sz="2000" b="1" dirty="0">
              <a:solidFill>
                <a:srgbClr val="0000FF"/>
              </a:solidFill>
              <a:latin typeface="Courier New" panose="02070309020205020404" pitchFamily="49" charset="0"/>
              <a:cs typeface="Courier New" panose="02070309020205020404" pitchFamily="49" charset="0"/>
            </a:endParaRPr>
          </a:p>
          <a:p>
            <a:r>
              <a:rPr lang="en-US" sz="2000" b="1" dirty="0">
                <a:solidFill>
                  <a:srgbClr val="0000FF"/>
                </a:solidFill>
                <a:latin typeface="Courier New" panose="02070309020205020404" pitchFamily="49" charset="0"/>
                <a:cs typeface="Courier New" panose="02070309020205020404" pitchFamily="49" charset="0"/>
              </a:rPr>
              <a:t> * at the tail end of the list.</a:t>
            </a:r>
          </a:p>
          <a:p>
            <a:r>
              <a:rPr lang="en-US" sz="2000" b="1" dirty="0">
                <a:solidFill>
                  <a:srgbClr val="0000FF"/>
                </a:solidFill>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 * @return  For lists that have &gt;=2 </a:t>
            </a:r>
            <a:r>
              <a:rPr lang="en-US" sz="2000" b="1" dirty="0" err="1">
                <a:solidFill>
                  <a:srgbClr val="0000FF"/>
                </a:solidFill>
                <a:latin typeface="Courier New" panose="02070309020205020404" pitchFamily="49" charset="0"/>
                <a:cs typeface="Courier New" panose="02070309020205020404" pitchFamily="49" charset="0"/>
              </a:rPr>
              <a:t>QueueNodes</a:t>
            </a:r>
            <a:r>
              <a:rPr lang="en-US" sz="2000" b="1" dirty="0">
                <a:solidFill>
                  <a:srgbClr val="0000FF"/>
                </a:solidFill>
                <a:latin typeface="Courier New" panose="02070309020205020404" pitchFamily="49" charset="0"/>
                <a:cs typeface="Courier New" panose="02070309020205020404" pitchFamily="49" charset="0"/>
              </a:rPr>
              <a:t>, returns the</a:t>
            </a:r>
          </a:p>
          <a:p>
            <a:r>
              <a:rPr lang="en-US" sz="2000" b="1" dirty="0">
                <a:solidFill>
                  <a:srgbClr val="0000FF"/>
                </a:solidFill>
                <a:latin typeface="Courier New" panose="02070309020205020404" pitchFamily="49" charset="0"/>
                <a:cs typeface="Courier New" panose="02070309020205020404" pitchFamily="49" charset="0"/>
              </a:rPr>
              <a:t> *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that points to the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at the tail</a:t>
            </a:r>
          </a:p>
          <a:p>
            <a:r>
              <a:rPr lang="en-US" sz="2000" b="1" dirty="0">
                <a:solidFill>
                  <a:srgbClr val="0000FF"/>
                </a:solidFill>
                <a:latin typeface="Courier New" panose="02070309020205020404" pitchFamily="49" charset="0"/>
                <a:cs typeface="Courier New" panose="02070309020205020404" pitchFamily="49" charset="0"/>
              </a:rPr>
              <a:t> *          end of the list.</a:t>
            </a:r>
          </a:p>
          <a:p>
            <a:r>
              <a:rPr lang="en-US" sz="2000" b="1" dirty="0">
                <a:solidFill>
                  <a:srgbClr val="0000FF"/>
                </a:solidFill>
                <a:latin typeface="Courier New" panose="02070309020205020404" pitchFamily="49" charset="0"/>
                <a:cs typeface="Courier New" panose="02070309020205020404" pitchFamily="49" charset="0"/>
              </a:rPr>
              <a:t> *          For lists that have &lt;2 </a:t>
            </a:r>
            <a:r>
              <a:rPr lang="en-US" sz="2000" b="1" dirty="0" err="1">
                <a:solidFill>
                  <a:srgbClr val="0000FF"/>
                </a:solidFill>
                <a:latin typeface="Courier New" panose="02070309020205020404" pitchFamily="49" charset="0"/>
                <a:cs typeface="Courier New" panose="02070309020205020404" pitchFamily="49" charset="0"/>
              </a:rPr>
              <a:t>QueueNodes</a:t>
            </a:r>
            <a:r>
              <a:rPr lang="en-US" sz="2000" b="1" dirty="0">
                <a:solidFill>
                  <a:srgbClr val="0000FF"/>
                </a:solidFill>
                <a:latin typeface="Courier New" panose="02070309020205020404" pitchFamily="49" charset="0"/>
                <a:cs typeface="Courier New" panose="02070309020205020404" pitchFamily="49" charset="0"/>
              </a:rPr>
              <a:t>, returns null</a:t>
            </a:r>
          </a:p>
          <a:p>
            <a:r>
              <a:rPr lang="en-US" sz="2000" b="1" dirty="0">
                <a:solidFill>
                  <a:srgbClr val="0000FF"/>
                </a:solidFill>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public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get2ndToLastNode() {</a:t>
            </a:r>
          </a:p>
          <a:p>
            <a:r>
              <a:rPr lang="en-US" sz="2000" b="1" dirty="0">
                <a:solidFill>
                  <a:srgbClr val="0000FF"/>
                </a:solidFill>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    // WE'LL IMPLEMENT THIS METHOD IN SECTION.     //</a:t>
            </a:r>
          </a:p>
          <a:p>
            <a:r>
              <a:rPr lang="en-US" sz="2000" b="1" dirty="0">
                <a:solidFill>
                  <a:srgbClr val="0000FF"/>
                </a:solidFill>
                <a:latin typeface="Courier New" panose="02070309020205020404" pitchFamily="49" charset="0"/>
                <a:cs typeface="Courier New" panose="02070309020205020404" pitchFamily="49" charset="0"/>
              </a:rPr>
              <a:t>    // CAN YOU CREATE WORKING CODE BEFORE SECTION? //</a:t>
            </a:r>
          </a:p>
          <a:p>
            <a:r>
              <a:rPr lang="en-US" sz="2000" b="1" dirty="0">
                <a:solidFill>
                  <a:srgbClr val="0000FF"/>
                </a:solidFill>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    return ???;</a:t>
            </a:r>
          </a:p>
          <a:p>
            <a:r>
              <a:rPr lang="en-US" sz="20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362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Find node that points to list’s last node</a:t>
            </a:r>
          </a:p>
        </p:txBody>
      </p:sp>
      <p:sp>
        <p:nvSpPr>
          <p:cNvPr id="58" name="TextBox 57">
            <a:extLst>
              <a:ext uri="{FF2B5EF4-FFF2-40B4-BE49-F238E27FC236}">
                <a16:creationId xmlns:a16="http://schemas.microsoft.com/office/drawing/2014/main" id="{5C859424-EEB7-4445-9C22-8605BF11DB57}"/>
              </a:ext>
            </a:extLst>
          </p:cNvPr>
          <p:cNvSpPr txBox="1"/>
          <p:nvPr/>
        </p:nvSpPr>
        <p:spPr>
          <a:xfrm>
            <a:off x="91441" y="3657600"/>
            <a:ext cx="6004560" cy="2554545"/>
          </a:xfrm>
          <a:prstGeom prst="rect">
            <a:avLst/>
          </a:prstGeom>
          <a:noFill/>
        </p:spPr>
        <p:txBody>
          <a:bodyPr wrap="square" rtlCol="0">
            <a:spAutoFit/>
          </a:bodyPr>
          <a:lstStyle/>
          <a:p>
            <a:r>
              <a:rPr lang="en-US" sz="2000" b="1" dirty="0">
                <a:solidFill>
                  <a:srgbClr val="0000FF"/>
                </a:solidFill>
                <a:latin typeface="Courier New" panose="02070309020205020404" pitchFamily="49" charset="0"/>
                <a:cs typeface="Courier New" panose="02070309020205020404" pitchFamily="49" charset="0"/>
              </a:rPr>
              <a:t>public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get2ndToLastNode() {</a:t>
            </a:r>
          </a:p>
          <a:p>
            <a:r>
              <a:rPr lang="en-US" sz="2000" b="1" dirty="0">
                <a:solidFill>
                  <a:srgbClr val="0000FF"/>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prev</a:t>
            </a:r>
            <a:r>
              <a:rPr lang="en-US" sz="2000" b="1" dirty="0">
                <a:solidFill>
                  <a:srgbClr val="0000FF"/>
                </a:solidFill>
                <a:latin typeface="Courier New" panose="02070309020205020404" pitchFamily="49" charset="0"/>
                <a:cs typeface="Courier New" panose="02070309020205020404" pitchFamily="49" charset="0"/>
              </a:rPr>
              <a:t>, next;</a:t>
            </a:r>
          </a:p>
          <a:p>
            <a:r>
              <a:rPr lang="en-US" sz="2000" b="1" dirty="0">
                <a:solidFill>
                  <a:srgbClr val="0000FF"/>
                </a:solidFill>
                <a:latin typeface="Courier New" panose="02070309020205020404" pitchFamily="49" charset="0"/>
                <a:cs typeface="Courier New" panose="02070309020205020404" pitchFamily="49" charset="0"/>
              </a:rPr>
              <a:t>    next = head;</a:t>
            </a:r>
          </a:p>
          <a:p>
            <a:r>
              <a:rPr lang="en-US" sz="2000" b="1" dirty="0">
                <a:solidFill>
                  <a:srgbClr val="0000FF"/>
                </a:solidFill>
                <a:latin typeface="Courier New" panose="02070309020205020404" pitchFamily="49" charset="0"/>
                <a:cs typeface="Courier New" panose="02070309020205020404" pitchFamily="49" charset="0"/>
              </a:rPr>
              <a:t>    while( ??? ) {</a:t>
            </a:r>
          </a:p>
          <a:p>
            <a:r>
              <a:rPr lang="en-US" sz="2000" b="1" dirty="0">
                <a:solidFill>
                  <a:srgbClr val="0000FF"/>
                </a:solidFill>
                <a:latin typeface="Courier New" panose="02070309020205020404" pitchFamily="49" charset="0"/>
                <a:cs typeface="Courier New" panose="02070309020205020404" pitchFamily="49" charset="0"/>
              </a:rPr>
              <a:t>        // Navigate list</a:t>
            </a:r>
          </a:p>
          <a:p>
            <a:r>
              <a:rPr lang="en-US" sz="2000" b="1" dirty="0">
                <a:solidFill>
                  <a:srgbClr val="0000FF"/>
                </a:solidFill>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    return </a:t>
            </a:r>
            <a:r>
              <a:rPr lang="en-US" sz="2000" b="1" dirty="0" err="1">
                <a:solidFill>
                  <a:srgbClr val="0000FF"/>
                </a:solidFill>
                <a:latin typeface="Courier New" panose="02070309020205020404" pitchFamily="49" charset="0"/>
                <a:cs typeface="Courier New" panose="02070309020205020404" pitchFamily="49" charset="0"/>
              </a:rPr>
              <a:t>prev</a:t>
            </a:r>
            <a:r>
              <a:rPr lang="en-US" sz="2000" b="1" dirty="0">
                <a:solidFill>
                  <a:srgbClr val="0000FF"/>
                </a:solidFill>
                <a:latin typeface="Courier New" panose="02070309020205020404" pitchFamily="49" charset="0"/>
                <a:cs typeface="Courier New" panose="02070309020205020404" pitchFamily="49" charset="0"/>
              </a:rPr>
              <a:t>;</a:t>
            </a:r>
          </a:p>
          <a:p>
            <a:r>
              <a:rPr lang="en-US" sz="2000" b="1" dirty="0">
                <a:solidFill>
                  <a:srgbClr val="0000FF"/>
                </a:solidFill>
                <a:latin typeface="Courier New" panose="02070309020205020404" pitchFamily="49" charset="0"/>
                <a:cs typeface="Courier New" panose="02070309020205020404" pitchFamily="49" charset="0"/>
              </a:rPr>
              <a:t>}</a:t>
            </a:r>
          </a:p>
        </p:txBody>
      </p:sp>
      <p:grpSp>
        <p:nvGrpSpPr>
          <p:cNvPr id="5" name="Group 4">
            <a:extLst>
              <a:ext uri="{FF2B5EF4-FFF2-40B4-BE49-F238E27FC236}">
                <a16:creationId xmlns:a16="http://schemas.microsoft.com/office/drawing/2014/main" id="{8D8821A8-C724-4807-BC23-0F59A8FCD050}"/>
              </a:ext>
            </a:extLst>
          </p:cNvPr>
          <p:cNvGrpSpPr/>
          <p:nvPr/>
        </p:nvGrpSpPr>
        <p:grpSpPr>
          <a:xfrm>
            <a:off x="602853" y="1300461"/>
            <a:ext cx="10986294" cy="1950693"/>
            <a:chOff x="602853" y="1300461"/>
            <a:chExt cx="10986294" cy="1950693"/>
          </a:xfrm>
        </p:grpSpPr>
        <p:grpSp>
          <p:nvGrpSpPr>
            <p:cNvPr id="112" name="Group 111">
              <a:extLst>
                <a:ext uri="{FF2B5EF4-FFF2-40B4-BE49-F238E27FC236}">
                  <a16:creationId xmlns:a16="http://schemas.microsoft.com/office/drawing/2014/main" id="{C9E882F8-57E9-47B1-93E0-86B6AD263ECE}"/>
                </a:ext>
              </a:extLst>
            </p:cNvPr>
            <p:cNvGrpSpPr/>
            <p:nvPr/>
          </p:nvGrpSpPr>
          <p:grpSpPr>
            <a:xfrm>
              <a:off x="602853" y="1988954"/>
              <a:ext cx="1348740" cy="1262200"/>
              <a:chOff x="602853" y="1988954"/>
              <a:chExt cx="1348740" cy="1262200"/>
            </a:xfrm>
          </p:grpSpPr>
          <p:sp>
            <p:nvSpPr>
              <p:cNvPr id="101" name="Freeform: Shape 100">
                <a:extLst>
                  <a:ext uri="{FF2B5EF4-FFF2-40B4-BE49-F238E27FC236}">
                    <a16:creationId xmlns:a16="http://schemas.microsoft.com/office/drawing/2014/main" id="{702AF67F-09A2-497D-84B4-38EE76BF2AA1}"/>
                  </a:ext>
                </a:extLst>
              </p:cNvPr>
              <p:cNvSpPr/>
              <p:nvPr/>
            </p:nvSpPr>
            <p:spPr>
              <a:xfrm>
                <a:off x="602853" y="1988954"/>
                <a:ext cx="1348740" cy="909617"/>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2" name="TextBox 101">
                <a:extLst>
                  <a:ext uri="{FF2B5EF4-FFF2-40B4-BE49-F238E27FC236}">
                    <a16:creationId xmlns:a16="http://schemas.microsoft.com/office/drawing/2014/main" id="{B8813EC2-5E3E-4051-BDCD-AF85BEFAF809}"/>
                  </a:ext>
                </a:extLst>
              </p:cNvPr>
              <p:cNvSpPr txBox="1"/>
              <p:nvPr/>
            </p:nvSpPr>
            <p:spPr>
              <a:xfrm>
                <a:off x="722235" y="2881822"/>
                <a:ext cx="1106008" cy="369332"/>
              </a:xfrm>
              <a:prstGeom prst="rect">
                <a:avLst/>
              </a:prstGeom>
              <a:noFill/>
            </p:spPr>
            <p:txBody>
              <a:bodyPr wrap="none" rtlCol="0">
                <a:spAutoFit/>
              </a:bodyPr>
              <a:lstStyle/>
              <a:p>
                <a:r>
                  <a:rPr lang="en-US" dirty="0"/>
                  <a:t>LinkedList</a:t>
                </a:r>
              </a:p>
            </p:txBody>
          </p:sp>
        </p:grpSp>
        <p:grpSp>
          <p:nvGrpSpPr>
            <p:cNvPr id="111" name="Group 110">
              <a:extLst>
                <a:ext uri="{FF2B5EF4-FFF2-40B4-BE49-F238E27FC236}">
                  <a16:creationId xmlns:a16="http://schemas.microsoft.com/office/drawing/2014/main" id="{4EE89F8D-DC24-454D-9A0F-EA8B320C576F}"/>
                </a:ext>
              </a:extLst>
            </p:cNvPr>
            <p:cNvGrpSpPr/>
            <p:nvPr/>
          </p:nvGrpSpPr>
          <p:grpSpPr>
            <a:xfrm>
              <a:off x="938952" y="2272578"/>
              <a:ext cx="702054" cy="552158"/>
              <a:chOff x="938952" y="2272578"/>
              <a:chExt cx="702054" cy="552158"/>
            </a:xfrm>
          </p:grpSpPr>
          <p:sp>
            <p:nvSpPr>
              <p:cNvPr id="104" name="TextBox 103">
                <a:extLst>
                  <a:ext uri="{FF2B5EF4-FFF2-40B4-BE49-F238E27FC236}">
                    <a16:creationId xmlns:a16="http://schemas.microsoft.com/office/drawing/2014/main" id="{9ED0D30C-F611-49F1-85AE-CAAB89CBAE87}"/>
                  </a:ext>
                </a:extLst>
              </p:cNvPr>
              <p:cNvSpPr txBox="1"/>
              <p:nvPr/>
            </p:nvSpPr>
            <p:spPr>
              <a:xfrm>
                <a:off x="938952" y="2455404"/>
                <a:ext cx="654346" cy="369332"/>
              </a:xfrm>
              <a:prstGeom prst="rect">
                <a:avLst/>
              </a:prstGeom>
              <a:noFill/>
            </p:spPr>
            <p:txBody>
              <a:bodyPr wrap="none" rtlCol="0">
                <a:spAutoFit/>
              </a:bodyPr>
              <a:lstStyle/>
              <a:p>
                <a:r>
                  <a:rPr lang="en-US" dirty="0"/>
                  <a:t>head</a:t>
                </a:r>
              </a:p>
            </p:txBody>
          </p:sp>
          <p:sp>
            <p:nvSpPr>
              <p:cNvPr id="105" name="Rectangle 104">
                <a:extLst>
                  <a:ext uri="{FF2B5EF4-FFF2-40B4-BE49-F238E27FC236}">
                    <a16:creationId xmlns:a16="http://schemas.microsoft.com/office/drawing/2014/main" id="{C473D164-3BA6-4FE3-8542-1FC8462EF81F}"/>
                  </a:ext>
                </a:extLst>
              </p:cNvPr>
              <p:cNvSpPr/>
              <p:nvPr/>
            </p:nvSpPr>
            <p:spPr>
              <a:xfrm>
                <a:off x="1019485" y="227257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1FEB324A-B2D2-4901-8A5D-7D1D5A778020}"/>
                </a:ext>
              </a:extLst>
            </p:cNvPr>
            <p:cNvGrpSpPr/>
            <p:nvPr/>
          </p:nvGrpSpPr>
          <p:grpSpPr>
            <a:xfrm>
              <a:off x="3012242" y="1300461"/>
              <a:ext cx="1348740" cy="1950693"/>
              <a:chOff x="4434520" y="4907307"/>
              <a:chExt cx="1348740" cy="1950693"/>
            </a:xfrm>
          </p:grpSpPr>
          <p:sp>
            <p:nvSpPr>
              <p:cNvPr id="92" name="TextBox 91">
                <a:extLst>
                  <a:ext uri="{FF2B5EF4-FFF2-40B4-BE49-F238E27FC236}">
                    <a16:creationId xmlns:a16="http://schemas.microsoft.com/office/drawing/2014/main" id="{17BF5104-2080-4B01-AEE4-EF4C47C1875D}"/>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93" name="Group 92">
                <a:extLst>
                  <a:ext uri="{FF2B5EF4-FFF2-40B4-BE49-F238E27FC236}">
                    <a16:creationId xmlns:a16="http://schemas.microsoft.com/office/drawing/2014/main" id="{4AF2B0DE-35CA-40AF-8B8A-78DFE0691B37}"/>
                  </a:ext>
                </a:extLst>
              </p:cNvPr>
              <p:cNvGrpSpPr/>
              <p:nvPr/>
            </p:nvGrpSpPr>
            <p:grpSpPr>
              <a:xfrm>
                <a:off x="4778496" y="5251010"/>
                <a:ext cx="702054" cy="1180572"/>
                <a:chOff x="5243617" y="4355395"/>
                <a:chExt cx="702054" cy="1180572"/>
              </a:xfrm>
            </p:grpSpPr>
            <p:grpSp>
              <p:nvGrpSpPr>
                <p:cNvPr id="95" name="Group 94">
                  <a:extLst>
                    <a:ext uri="{FF2B5EF4-FFF2-40B4-BE49-F238E27FC236}">
                      <a16:creationId xmlns:a16="http://schemas.microsoft.com/office/drawing/2014/main" id="{EAFB445F-3549-4C20-A593-A148CF72F33E}"/>
                    </a:ext>
                  </a:extLst>
                </p:cNvPr>
                <p:cNvGrpSpPr/>
                <p:nvPr/>
              </p:nvGrpSpPr>
              <p:grpSpPr>
                <a:xfrm>
                  <a:off x="5243617" y="4983809"/>
                  <a:ext cx="702054" cy="552158"/>
                  <a:chOff x="955760" y="4448648"/>
                  <a:chExt cx="702054" cy="552158"/>
                </a:xfrm>
              </p:grpSpPr>
              <p:sp>
                <p:nvSpPr>
                  <p:cNvPr id="99" name="TextBox 98">
                    <a:extLst>
                      <a:ext uri="{FF2B5EF4-FFF2-40B4-BE49-F238E27FC236}">
                        <a16:creationId xmlns:a16="http://schemas.microsoft.com/office/drawing/2014/main" id="{17831D88-604B-486B-B41E-E771202EB209}"/>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00" name="Rectangle 99">
                    <a:extLst>
                      <a:ext uri="{FF2B5EF4-FFF2-40B4-BE49-F238E27FC236}">
                        <a16:creationId xmlns:a16="http://schemas.microsoft.com/office/drawing/2014/main" id="{6B200908-8D0D-455D-AC91-C0D2FB3823C7}"/>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834E5AC3-855D-4398-A911-027EE3731385}"/>
                    </a:ext>
                  </a:extLst>
                </p:cNvPr>
                <p:cNvGrpSpPr/>
                <p:nvPr/>
              </p:nvGrpSpPr>
              <p:grpSpPr>
                <a:xfrm>
                  <a:off x="5243617" y="4355395"/>
                  <a:ext cx="702054" cy="552158"/>
                  <a:chOff x="955760" y="4448648"/>
                  <a:chExt cx="702054" cy="552158"/>
                </a:xfrm>
              </p:grpSpPr>
              <p:sp>
                <p:nvSpPr>
                  <p:cNvPr id="97" name="TextBox 96">
                    <a:extLst>
                      <a:ext uri="{FF2B5EF4-FFF2-40B4-BE49-F238E27FC236}">
                        <a16:creationId xmlns:a16="http://schemas.microsoft.com/office/drawing/2014/main" id="{5F58496F-25CD-4A27-84C6-0BFC0C151DD5}"/>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98" name="Rectangle 97">
                    <a:extLst>
                      <a:ext uri="{FF2B5EF4-FFF2-40B4-BE49-F238E27FC236}">
                        <a16:creationId xmlns:a16="http://schemas.microsoft.com/office/drawing/2014/main" id="{6876270B-804E-4DA8-9F25-D31A0B12656E}"/>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1</a:t>
                    </a:r>
                  </a:p>
                </p:txBody>
              </p:sp>
            </p:grpSp>
          </p:grpSp>
          <p:sp>
            <p:nvSpPr>
              <p:cNvPr id="94" name="Freeform: Shape 93">
                <a:extLst>
                  <a:ext uri="{FF2B5EF4-FFF2-40B4-BE49-F238E27FC236}">
                    <a16:creationId xmlns:a16="http://schemas.microsoft.com/office/drawing/2014/main" id="{1CC95C9D-F4E7-4A42-9247-8B45435B0F05}"/>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2" name="Group 61">
              <a:extLst>
                <a:ext uri="{FF2B5EF4-FFF2-40B4-BE49-F238E27FC236}">
                  <a16:creationId xmlns:a16="http://schemas.microsoft.com/office/drawing/2014/main" id="{1A34FE0A-1F59-4CED-9A73-7570B6EA15D4}"/>
                </a:ext>
              </a:extLst>
            </p:cNvPr>
            <p:cNvGrpSpPr/>
            <p:nvPr/>
          </p:nvGrpSpPr>
          <p:grpSpPr>
            <a:xfrm>
              <a:off x="5421631" y="1300461"/>
              <a:ext cx="1348740" cy="1950693"/>
              <a:chOff x="4434520" y="4907307"/>
              <a:chExt cx="1348740" cy="1950693"/>
            </a:xfrm>
          </p:grpSpPr>
          <p:sp>
            <p:nvSpPr>
              <p:cNvPr id="83" name="TextBox 82">
                <a:extLst>
                  <a:ext uri="{FF2B5EF4-FFF2-40B4-BE49-F238E27FC236}">
                    <a16:creationId xmlns:a16="http://schemas.microsoft.com/office/drawing/2014/main" id="{E5BE0419-9969-460D-A74D-8B94658ECCB4}"/>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84" name="Group 83">
                <a:extLst>
                  <a:ext uri="{FF2B5EF4-FFF2-40B4-BE49-F238E27FC236}">
                    <a16:creationId xmlns:a16="http://schemas.microsoft.com/office/drawing/2014/main" id="{63EA331F-DF2A-4F80-815B-B21995717D55}"/>
                  </a:ext>
                </a:extLst>
              </p:cNvPr>
              <p:cNvGrpSpPr/>
              <p:nvPr/>
            </p:nvGrpSpPr>
            <p:grpSpPr>
              <a:xfrm>
                <a:off x="4778496" y="5251010"/>
                <a:ext cx="702054" cy="1180572"/>
                <a:chOff x="5243617" y="4355395"/>
                <a:chExt cx="702054" cy="1180572"/>
              </a:xfrm>
            </p:grpSpPr>
            <p:grpSp>
              <p:nvGrpSpPr>
                <p:cNvPr id="86" name="Group 85">
                  <a:extLst>
                    <a:ext uri="{FF2B5EF4-FFF2-40B4-BE49-F238E27FC236}">
                      <a16:creationId xmlns:a16="http://schemas.microsoft.com/office/drawing/2014/main" id="{61D44ADE-D943-434C-A4D8-A50CF76A119E}"/>
                    </a:ext>
                  </a:extLst>
                </p:cNvPr>
                <p:cNvGrpSpPr/>
                <p:nvPr/>
              </p:nvGrpSpPr>
              <p:grpSpPr>
                <a:xfrm>
                  <a:off x="5243617" y="4983809"/>
                  <a:ext cx="702054" cy="552158"/>
                  <a:chOff x="955760" y="4448648"/>
                  <a:chExt cx="702054" cy="552158"/>
                </a:xfrm>
              </p:grpSpPr>
              <p:sp>
                <p:nvSpPr>
                  <p:cNvPr id="90" name="TextBox 89">
                    <a:extLst>
                      <a:ext uri="{FF2B5EF4-FFF2-40B4-BE49-F238E27FC236}">
                        <a16:creationId xmlns:a16="http://schemas.microsoft.com/office/drawing/2014/main" id="{64269649-7198-4F38-8378-327DE0ADC70B}"/>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91" name="Rectangle 90">
                    <a:extLst>
                      <a:ext uri="{FF2B5EF4-FFF2-40B4-BE49-F238E27FC236}">
                        <a16:creationId xmlns:a16="http://schemas.microsoft.com/office/drawing/2014/main" id="{7C70056F-7D33-401E-8A10-FB192478C952}"/>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6A438F2F-97A2-4E8E-A023-E94D5D1FDFD0}"/>
                    </a:ext>
                  </a:extLst>
                </p:cNvPr>
                <p:cNvGrpSpPr/>
                <p:nvPr/>
              </p:nvGrpSpPr>
              <p:grpSpPr>
                <a:xfrm>
                  <a:off x="5243617" y="4355395"/>
                  <a:ext cx="702054" cy="552158"/>
                  <a:chOff x="955760" y="4448648"/>
                  <a:chExt cx="702054" cy="552158"/>
                </a:xfrm>
              </p:grpSpPr>
              <p:sp>
                <p:nvSpPr>
                  <p:cNvPr id="88" name="TextBox 87">
                    <a:extLst>
                      <a:ext uri="{FF2B5EF4-FFF2-40B4-BE49-F238E27FC236}">
                        <a16:creationId xmlns:a16="http://schemas.microsoft.com/office/drawing/2014/main" id="{6FEA8AE5-3EEF-4B0F-9719-AF45100B80DF}"/>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89" name="Rectangle 88">
                    <a:extLst>
                      <a:ext uri="{FF2B5EF4-FFF2-40B4-BE49-F238E27FC236}">
                        <a16:creationId xmlns:a16="http://schemas.microsoft.com/office/drawing/2014/main" id="{E5351DAC-E4F2-4BFA-8FEF-8FF72DC5CA5A}"/>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2</a:t>
                    </a:r>
                  </a:p>
                </p:txBody>
              </p:sp>
            </p:grpSp>
          </p:grpSp>
          <p:sp>
            <p:nvSpPr>
              <p:cNvPr id="85" name="Freeform: Shape 84">
                <a:extLst>
                  <a:ext uri="{FF2B5EF4-FFF2-40B4-BE49-F238E27FC236}">
                    <a16:creationId xmlns:a16="http://schemas.microsoft.com/office/drawing/2014/main" id="{1BAEB73D-8F71-4688-AF2D-5D9C1113F7EF}"/>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3" name="Group 62">
              <a:extLst>
                <a:ext uri="{FF2B5EF4-FFF2-40B4-BE49-F238E27FC236}">
                  <a16:creationId xmlns:a16="http://schemas.microsoft.com/office/drawing/2014/main" id="{43762EA5-D52F-447D-898C-72591DC340A6}"/>
                </a:ext>
              </a:extLst>
            </p:cNvPr>
            <p:cNvGrpSpPr/>
            <p:nvPr/>
          </p:nvGrpSpPr>
          <p:grpSpPr>
            <a:xfrm>
              <a:off x="7831020" y="1300461"/>
              <a:ext cx="1348740" cy="1950693"/>
              <a:chOff x="4434520" y="4907307"/>
              <a:chExt cx="1348740" cy="1950693"/>
            </a:xfrm>
          </p:grpSpPr>
          <p:sp>
            <p:nvSpPr>
              <p:cNvPr id="74" name="TextBox 73">
                <a:extLst>
                  <a:ext uri="{FF2B5EF4-FFF2-40B4-BE49-F238E27FC236}">
                    <a16:creationId xmlns:a16="http://schemas.microsoft.com/office/drawing/2014/main" id="{07B819FC-7BA1-4FF0-95D3-219DC6A3760B}"/>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75" name="Group 74">
                <a:extLst>
                  <a:ext uri="{FF2B5EF4-FFF2-40B4-BE49-F238E27FC236}">
                    <a16:creationId xmlns:a16="http://schemas.microsoft.com/office/drawing/2014/main" id="{F9A34066-D34C-4B0E-88CA-F19290572302}"/>
                  </a:ext>
                </a:extLst>
              </p:cNvPr>
              <p:cNvGrpSpPr/>
              <p:nvPr/>
            </p:nvGrpSpPr>
            <p:grpSpPr>
              <a:xfrm>
                <a:off x="4778496" y="5251010"/>
                <a:ext cx="702054" cy="1180572"/>
                <a:chOff x="5243617" y="4355395"/>
                <a:chExt cx="702054" cy="1180572"/>
              </a:xfrm>
            </p:grpSpPr>
            <p:grpSp>
              <p:nvGrpSpPr>
                <p:cNvPr id="77" name="Group 76">
                  <a:extLst>
                    <a:ext uri="{FF2B5EF4-FFF2-40B4-BE49-F238E27FC236}">
                      <a16:creationId xmlns:a16="http://schemas.microsoft.com/office/drawing/2014/main" id="{01D3CFBF-773B-400A-990A-D42806005FC4}"/>
                    </a:ext>
                  </a:extLst>
                </p:cNvPr>
                <p:cNvGrpSpPr/>
                <p:nvPr/>
              </p:nvGrpSpPr>
              <p:grpSpPr>
                <a:xfrm>
                  <a:off x="5243617" y="4983809"/>
                  <a:ext cx="702054" cy="552158"/>
                  <a:chOff x="955760" y="4448648"/>
                  <a:chExt cx="702054" cy="552158"/>
                </a:xfrm>
              </p:grpSpPr>
              <p:sp>
                <p:nvSpPr>
                  <p:cNvPr id="81" name="TextBox 80">
                    <a:extLst>
                      <a:ext uri="{FF2B5EF4-FFF2-40B4-BE49-F238E27FC236}">
                        <a16:creationId xmlns:a16="http://schemas.microsoft.com/office/drawing/2014/main" id="{92B2DE64-47DA-4F24-96DD-A0EAD516B047}"/>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82" name="Rectangle 81">
                    <a:extLst>
                      <a:ext uri="{FF2B5EF4-FFF2-40B4-BE49-F238E27FC236}">
                        <a16:creationId xmlns:a16="http://schemas.microsoft.com/office/drawing/2014/main" id="{8595BFEF-2D46-4A39-9455-2754A41A792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C132E0E8-A7A8-46DA-921E-72400ABB01D5}"/>
                    </a:ext>
                  </a:extLst>
                </p:cNvPr>
                <p:cNvGrpSpPr/>
                <p:nvPr/>
              </p:nvGrpSpPr>
              <p:grpSpPr>
                <a:xfrm>
                  <a:off x="5243617" y="4355395"/>
                  <a:ext cx="702054" cy="552158"/>
                  <a:chOff x="955760" y="4448648"/>
                  <a:chExt cx="702054" cy="552158"/>
                </a:xfrm>
              </p:grpSpPr>
              <p:sp>
                <p:nvSpPr>
                  <p:cNvPr id="79" name="TextBox 78">
                    <a:extLst>
                      <a:ext uri="{FF2B5EF4-FFF2-40B4-BE49-F238E27FC236}">
                        <a16:creationId xmlns:a16="http://schemas.microsoft.com/office/drawing/2014/main" id="{1F0E884E-6468-4A4D-AD67-A4877A01AEA4}"/>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80" name="Rectangle 79">
                    <a:extLst>
                      <a:ext uri="{FF2B5EF4-FFF2-40B4-BE49-F238E27FC236}">
                        <a16:creationId xmlns:a16="http://schemas.microsoft.com/office/drawing/2014/main" id="{561C701B-ACA3-46B5-82B2-B879EC3C6F95}"/>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3</a:t>
                    </a:r>
                  </a:p>
                </p:txBody>
              </p:sp>
            </p:grpSp>
          </p:grpSp>
          <p:sp>
            <p:nvSpPr>
              <p:cNvPr id="76" name="Freeform: Shape 75">
                <a:extLst>
                  <a:ext uri="{FF2B5EF4-FFF2-40B4-BE49-F238E27FC236}">
                    <a16:creationId xmlns:a16="http://schemas.microsoft.com/office/drawing/2014/main" id="{A7A136B9-812C-4881-BB83-96B714803ECA}"/>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06" name="Straight Arrow Connector 105">
              <a:extLst>
                <a:ext uri="{FF2B5EF4-FFF2-40B4-BE49-F238E27FC236}">
                  <a16:creationId xmlns:a16="http://schemas.microsoft.com/office/drawing/2014/main" id="{DE86780C-8C35-4B6F-8E18-9FCDBADEF895}"/>
                </a:ext>
              </a:extLst>
            </p:cNvPr>
            <p:cNvCxnSpPr>
              <a:cxnSpLocks/>
            </p:cNvCxnSpPr>
            <p:nvPr/>
          </p:nvCxnSpPr>
          <p:spPr>
            <a:xfrm>
              <a:off x="1641006"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D72AD29-FCDD-49D8-A425-511F517DD530}"/>
                </a:ext>
              </a:extLst>
            </p:cNvPr>
            <p:cNvCxnSpPr>
              <a:cxnSpLocks/>
            </p:cNvCxnSpPr>
            <p:nvPr/>
          </p:nvCxnSpPr>
          <p:spPr>
            <a:xfrm>
              <a:off x="4058272"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31F5A36-3465-425C-B8A9-D96EAE26E3ED}"/>
                </a:ext>
              </a:extLst>
            </p:cNvPr>
            <p:cNvCxnSpPr>
              <a:cxnSpLocks/>
            </p:cNvCxnSpPr>
            <p:nvPr/>
          </p:nvCxnSpPr>
          <p:spPr>
            <a:xfrm>
              <a:off x="6467661"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8324C35-7D0F-4642-A62F-1AAF1B283767}"/>
                </a:ext>
              </a:extLst>
            </p:cNvPr>
            <p:cNvCxnSpPr>
              <a:cxnSpLocks/>
            </p:cNvCxnSpPr>
            <p:nvPr/>
          </p:nvCxnSpPr>
          <p:spPr>
            <a:xfrm>
              <a:off x="8877050"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CEC0C5E-CA1E-4379-A684-4AD64A25A92D}"/>
                </a:ext>
              </a:extLst>
            </p:cNvPr>
            <p:cNvGrpSpPr/>
            <p:nvPr/>
          </p:nvGrpSpPr>
          <p:grpSpPr>
            <a:xfrm>
              <a:off x="10240407" y="1300461"/>
              <a:ext cx="1348740" cy="1950693"/>
              <a:chOff x="10240407" y="1300461"/>
              <a:chExt cx="1348740" cy="1950693"/>
            </a:xfrm>
          </p:grpSpPr>
          <p:sp>
            <p:nvSpPr>
              <p:cNvPr id="65" name="TextBox 64">
                <a:extLst>
                  <a:ext uri="{FF2B5EF4-FFF2-40B4-BE49-F238E27FC236}">
                    <a16:creationId xmlns:a16="http://schemas.microsoft.com/office/drawing/2014/main" id="{C6546FF3-C9B6-471E-A25B-13B478D37794}"/>
                  </a:ext>
                </a:extLst>
              </p:cNvPr>
              <p:cNvSpPr txBox="1"/>
              <p:nvPr/>
            </p:nvSpPr>
            <p:spPr>
              <a:xfrm>
                <a:off x="10552646" y="2881822"/>
                <a:ext cx="692818" cy="369332"/>
              </a:xfrm>
              <a:prstGeom prst="rect">
                <a:avLst/>
              </a:prstGeom>
              <a:noFill/>
            </p:spPr>
            <p:txBody>
              <a:bodyPr wrap="none" rtlCol="0">
                <a:spAutoFit/>
              </a:bodyPr>
              <a:lstStyle/>
              <a:p>
                <a:r>
                  <a:rPr lang="en-US" dirty="0"/>
                  <a:t>Node</a:t>
                </a:r>
              </a:p>
            </p:txBody>
          </p:sp>
          <p:sp>
            <p:nvSpPr>
              <p:cNvPr id="72" name="TextBox 71">
                <a:extLst>
                  <a:ext uri="{FF2B5EF4-FFF2-40B4-BE49-F238E27FC236}">
                    <a16:creationId xmlns:a16="http://schemas.microsoft.com/office/drawing/2014/main" id="{17A6D722-1155-41A2-9BBC-19DF63C18F2B}"/>
                  </a:ext>
                </a:extLst>
              </p:cNvPr>
              <p:cNvSpPr txBox="1"/>
              <p:nvPr/>
            </p:nvSpPr>
            <p:spPr>
              <a:xfrm>
                <a:off x="10584383" y="2455404"/>
                <a:ext cx="516488" cy="369332"/>
              </a:xfrm>
              <a:prstGeom prst="rect">
                <a:avLst/>
              </a:prstGeom>
              <a:noFill/>
            </p:spPr>
            <p:txBody>
              <a:bodyPr wrap="none" rtlCol="0">
                <a:spAutoFit/>
              </a:bodyPr>
              <a:lstStyle/>
              <a:p>
                <a:r>
                  <a:rPr lang="en-US" dirty="0"/>
                  <a:t>link</a:t>
                </a:r>
              </a:p>
            </p:txBody>
          </p:sp>
          <p:grpSp>
            <p:nvGrpSpPr>
              <p:cNvPr id="69" name="Group 68">
                <a:extLst>
                  <a:ext uri="{FF2B5EF4-FFF2-40B4-BE49-F238E27FC236}">
                    <a16:creationId xmlns:a16="http://schemas.microsoft.com/office/drawing/2014/main" id="{D6C0CE05-F1C5-4139-80CB-2234D49F6CEC}"/>
                  </a:ext>
                </a:extLst>
              </p:cNvPr>
              <p:cNvGrpSpPr/>
              <p:nvPr/>
            </p:nvGrpSpPr>
            <p:grpSpPr>
              <a:xfrm>
                <a:off x="10584383" y="1644164"/>
                <a:ext cx="702054" cy="552158"/>
                <a:chOff x="955760" y="4448648"/>
                <a:chExt cx="702054" cy="552158"/>
              </a:xfrm>
            </p:grpSpPr>
            <p:sp>
              <p:nvSpPr>
                <p:cNvPr id="70" name="TextBox 69">
                  <a:extLst>
                    <a:ext uri="{FF2B5EF4-FFF2-40B4-BE49-F238E27FC236}">
                      <a16:creationId xmlns:a16="http://schemas.microsoft.com/office/drawing/2014/main" id="{A1C71891-8BD8-4B9A-B607-64A0CE17F194}"/>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71" name="Rectangle 70">
                  <a:extLst>
                    <a:ext uri="{FF2B5EF4-FFF2-40B4-BE49-F238E27FC236}">
                      <a16:creationId xmlns:a16="http://schemas.microsoft.com/office/drawing/2014/main" id="{9CC19DA7-5685-43D0-A2D9-788C482E5E82}"/>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4</a:t>
                  </a:r>
                </a:p>
              </p:txBody>
            </p:sp>
          </p:grpSp>
          <p:sp>
            <p:nvSpPr>
              <p:cNvPr id="67" name="Freeform: Shape 66">
                <a:extLst>
                  <a:ext uri="{FF2B5EF4-FFF2-40B4-BE49-F238E27FC236}">
                    <a16:creationId xmlns:a16="http://schemas.microsoft.com/office/drawing/2014/main" id="{6EC335C0-7F0C-4607-94E8-FACCDEA09299}"/>
                  </a:ext>
                </a:extLst>
              </p:cNvPr>
              <p:cNvSpPr/>
              <p:nvPr/>
            </p:nvSpPr>
            <p:spPr>
              <a:xfrm>
                <a:off x="10240407" y="130046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5" name="Group 54">
                <a:extLst>
                  <a:ext uri="{FF2B5EF4-FFF2-40B4-BE49-F238E27FC236}">
                    <a16:creationId xmlns:a16="http://schemas.microsoft.com/office/drawing/2014/main" id="{5A5D7529-353A-40E4-BF94-B3680890C347}"/>
                  </a:ext>
                </a:extLst>
              </p:cNvPr>
              <p:cNvGrpSpPr/>
              <p:nvPr/>
            </p:nvGrpSpPr>
            <p:grpSpPr>
              <a:xfrm>
                <a:off x="10664916" y="2117006"/>
                <a:ext cx="621521" cy="415498"/>
                <a:chOff x="7724147" y="4040175"/>
                <a:chExt cx="621521" cy="415498"/>
              </a:xfrm>
            </p:grpSpPr>
            <p:sp>
              <p:nvSpPr>
                <p:cNvPr id="56" name="Rectangle 55">
                  <a:extLst>
                    <a:ext uri="{FF2B5EF4-FFF2-40B4-BE49-F238E27FC236}">
                      <a16:creationId xmlns:a16="http://schemas.microsoft.com/office/drawing/2014/main" id="{A7AE2A16-2583-4115-8496-F31A1064C4A3}"/>
                    </a:ext>
                  </a:extLst>
                </p:cNvPr>
                <p:cNvSpPr/>
                <p:nvPr/>
              </p:nvSpPr>
              <p:spPr>
                <a:xfrm>
                  <a:off x="7724147" y="4195653"/>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DD6720D2-55A2-44A0-90AA-7D18CD030133}"/>
                    </a:ext>
                  </a:extLst>
                </p:cNvPr>
                <p:cNvSpPr txBox="1"/>
                <p:nvPr/>
              </p:nvSpPr>
              <p:spPr>
                <a:xfrm rot="2700000">
                  <a:off x="7820174" y="4063258"/>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arlett" pitchFamily="2" charset="2"/>
                      <a:ea typeface="+mn-ea"/>
                      <a:cs typeface="+mn-cs"/>
                    </a:rPr>
                    <a:t>o</a:t>
                  </a:r>
                  <a:endParaRPr kumimoji="0" lang="en-US" sz="900" b="0" i="0" u="none" strike="noStrike" kern="1200" cap="none" spc="0" normalizeH="0" baseline="0" noProof="0" dirty="0">
                    <a:ln>
                      <a:noFill/>
                    </a:ln>
                    <a:solidFill>
                      <a:prstClr val="black"/>
                    </a:solidFill>
                    <a:effectLst/>
                    <a:uLnTx/>
                    <a:uFillTx/>
                    <a:latin typeface="MS Shell Dlg 2" panose="020B0604030504040204" pitchFamily="34" charset="0"/>
                    <a:ea typeface="+mn-ea"/>
                    <a:cs typeface="+mn-cs"/>
                  </a:endParaRPr>
                </a:p>
              </p:txBody>
            </p:sp>
          </p:grpSp>
        </p:grpSp>
      </p:grpSp>
    </p:spTree>
    <p:extLst>
      <p:ext uri="{BB962C8B-B14F-4D97-AF65-F5344CB8AC3E}">
        <p14:creationId xmlns:p14="http://schemas.microsoft.com/office/powerpoint/2010/main" val="248960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Find node that points to list’s last node</a:t>
            </a:r>
          </a:p>
        </p:txBody>
      </p:sp>
      <p:sp>
        <p:nvSpPr>
          <p:cNvPr id="60" name="TextBox 59">
            <a:extLst>
              <a:ext uri="{FF2B5EF4-FFF2-40B4-BE49-F238E27FC236}">
                <a16:creationId xmlns:a16="http://schemas.microsoft.com/office/drawing/2014/main" id="{38D8148A-B45C-4A49-9793-7AE067FEA7F4}"/>
              </a:ext>
            </a:extLst>
          </p:cNvPr>
          <p:cNvSpPr txBox="1"/>
          <p:nvPr/>
        </p:nvSpPr>
        <p:spPr>
          <a:xfrm>
            <a:off x="91440" y="3657600"/>
            <a:ext cx="12100559" cy="2862322"/>
          </a:xfrm>
          <a:prstGeom prst="rect">
            <a:avLst/>
          </a:prstGeom>
          <a:noFill/>
        </p:spPr>
        <p:txBody>
          <a:bodyPr wrap="square" rtlCol="0">
            <a:spAutoFit/>
          </a:bodyPr>
          <a:lstStyle/>
          <a:p>
            <a:r>
              <a:rPr lang="en-US" sz="2000" b="1" dirty="0">
                <a:solidFill>
                  <a:srgbClr val="0000FF"/>
                </a:solidFill>
                <a:latin typeface="Courier New" panose="02070309020205020404" pitchFamily="49" charset="0"/>
                <a:cs typeface="Courier New" panose="02070309020205020404" pitchFamily="49" charset="0"/>
              </a:rPr>
              <a:t>public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get2ndToLastNode() {   At top of    next points </a:t>
            </a:r>
          </a:p>
          <a:p>
            <a:r>
              <a:rPr lang="en-US" sz="2000" b="1" dirty="0">
                <a:solidFill>
                  <a:srgbClr val="0000FF"/>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prev</a:t>
            </a:r>
            <a:r>
              <a:rPr lang="en-US" sz="2000" b="1" dirty="0">
                <a:solidFill>
                  <a:srgbClr val="0000FF"/>
                </a:solidFill>
                <a:latin typeface="Courier New" panose="02070309020205020404" pitchFamily="49" charset="0"/>
                <a:cs typeface="Courier New" panose="02070309020205020404" pitchFamily="49" charset="0"/>
              </a:rPr>
              <a:t>, next;               </a:t>
            </a:r>
            <a:r>
              <a:rPr lang="en-US" sz="2000" b="1" u="sng" dirty="0">
                <a:solidFill>
                  <a:srgbClr val="0000FF"/>
                </a:solidFill>
                <a:latin typeface="Courier New" panose="02070309020205020404" pitchFamily="49" charset="0"/>
                <a:cs typeface="Courier New" panose="02070309020205020404" pitchFamily="49" charset="0"/>
              </a:rPr>
              <a:t>iteration #</a:t>
            </a:r>
            <a:r>
              <a:rPr lang="en-US" sz="2000" b="1" dirty="0">
                <a:solidFill>
                  <a:srgbClr val="0000FF"/>
                </a:solidFill>
                <a:latin typeface="Courier New" panose="02070309020205020404" pitchFamily="49" charset="0"/>
                <a:cs typeface="Courier New" panose="02070309020205020404" pitchFamily="49" charset="0"/>
              </a:rPr>
              <a:t>  </a:t>
            </a:r>
            <a:r>
              <a:rPr lang="en-US" sz="2000" b="1" u="sng" dirty="0">
                <a:solidFill>
                  <a:srgbClr val="0000FF"/>
                </a:solidFill>
                <a:latin typeface="Courier New" panose="02070309020205020404" pitchFamily="49" charset="0"/>
                <a:cs typeface="Courier New" panose="02070309020205020404" pitchFamily="49" charset="0"/>
              </a:rPr>
              <a:t>to node    </a:t>
            </a:r>
            <a:r>
              <a:rPr lang="en-US" sz="2000" b="1" u="sng" dirty="0">
                <a:solidFill>
                  <a:schemeClr val="bg1"/>
                </a:solidFill>
                <a:latin typeface="Courier New" panose="02070309020205020404" pitchFamily="49" charset="0"/>
                <a:cs typeface="Courier New" panose="02070309020205020404" pitchFamily="49" charset="0"/>
              </a:rPr>
              <a:t>x</a:t>
            </a:r>
          </a:p>
          <a:p>
            <a:r>
              <a:rPr lang="en-US" sz="2000" b="1" dirty="0">
                <a:solidFill>
                  <a:srgbClr val="0000FF"/>
                </a:solidFill>
                <a:latin typeface="Courier New" panose="02070309020205020404" pitchFamily="49" charset="0"/>
                <a:cs typeface="Courier New" panose="02070309020205020404" pitchFamily="49" charset="0"/>
              </a:rPr>
              <a:t>    next = head;                        1            "1"</a:t>
            </a:r>
          </a:p>
          <a:p>
            <a:r>
              <a:rPr lang="en-US" sz="2000" b="1" dirty="0">
                <a:solidFill>
                  <a:srgbClr val="0000FF"/>
                </a:solidFill>
                <a:latin typeface="Courier New" panose="02070309020205020404" pitchFamily="49" charset="0"/>
                <a:cs typeface="Courier New" panose="02070309020205020404" pitchFamily="49" charset="0"/>
              </a:rPr>
              <a:t>    while( ??? ) {                      2            "2"</a:t>
            </a:r>
          </a:p>
          <a:p>
            <a:r>
              <a:rPr lang="en-US" sz="2000" b="1" dirty="0">
                <a:solidFill>
                  <a:srgbClr val="0000FF"/>
                </a:solidFill>
                <a:latin typeface="Courier New" panose="02070309020205020404" pitchFamily="49" charset="0"/>
                <a:cs typeface="Courier New" panose="02070309020205020404" pitchFamily="49" charset="0"/>
              </a:rPr>
              <a:t>        // Navigate list                3            "3"</a:t>
            </a:r>
          </a:p>
          <a:p>
            <a:r>
              <a:rPr lang="en-US" sz="2000" b="1" dirty="0">
                <a:solidFill>
                  <a:srgbClr val="0000FF"/>
                </a:solidFill>
                <a:latin typeface="Courier New" panose="02070309020205020404" pitchFamily="49" charset="0"/>
                <a:cs typeface="Courier New" panose="02070309020205020404" pitchFamily="49" charset="0"/>
              </a:rPr>
              <a:t>    }                                   4            "4"</a:t>
            </a:r>
          </a:p>
          <a:p>
            <a:r>
              <a:rPr lang="en-US" sz="2000" b="1" dirty="0">
                <a:solidFill>
                  <a:srgbClr val="0000FF"/>
                </a:solidFill>
                <a:latin typeface="Courier New" panose="02070309020205020404" pitchFamily="49" charset="0"/>
                <a:cs typeface="Courier New" panose="02070309020205020404" pitchFamily="49" charset="0"/>
              </a:rPr>
              <a:t>    return </a:t>
            </a:r>
            <a:r>
              <a:rPr lang="en-US" sz="2000" b="1" dirty="0" err="1">
                <a:solidFill>
                  <a:srgbClr val="0000FF"/>
                </a:solidFill>
                <a:latin typeface="Courier New" panose="02070309020205020404" pitchFamily="49" charset="0"/>
                <a:cs typeface="Courier New" panose="02070309020205020404" pitchFamily="49" charset="0"/>
              </a:rPr>
              <a:t>prev</a:t>
            </a:r>
            <a:r>
              <a:rPr lang="en-US" sz="2000" b="1" dirty="0">
                <a:solidFill>
                  <a:srgbClr val="0000FF"/>
                </a:solidFill>
                <a:latin typeface="Courier New" panose="02070309020205020404" pitchFamily="49" charset="0"/>
                <a:cs typeface="Courier New" panose="02070309020205020404" pitchFamily="49" charset="0"/>
              </a:rPr>
              <a:t>;</a:t>
            </a:r>
          </a:p>
          <a:p>
            <a:r>
              <a:rPr lang="en-US" sz="2000" b="1" dirty="0">
                <a:solidFill>
                  <a:srgbClr val="0000FF"/>
                </a:solidFill>
                <a:latin typeface="Courier New" panose="02070309020205020404" pitchFamily="49" charset="0"/>
                <a:cs typeface="Courier New" panose="02070309020205020404" pitchFamily="49" charset="0"/>
              </a:rPr>
              <a:t>}                                       In the loop’s body, how do we</a:t>
            </a:r>
          </a:p>
          <a:p>
            <a:r>
              <a:rPr lang="en-US" sz="2000" b="1" dirty="0">
                <a:solidFill>
                  <a:srgbClr val="0000FF"/>
                </a:solidFill>
                <a:latin typeface="Courier New" panose="02070309020205020404" pitchFamily="49" charset="0"/>
                <a:cs typeface="Courier New" panose="02070309020205020404" pitchFamily="49" charset="0"/>
              </a:rPr>
              <a:t>                                        update next to achieve this?</a:t>
            </a:r>
          </a:p>
        </p:txBody>
      </p:sp>
      <p:sp>
        <p:nvSpPr>
          <p:cNvPr id="55" name="TextBox 54">
            <a:extLst>
              <a:ext uri="{FF2B5EF4-FFF2-40B4-BE49-F238E27FC236}">
                <a16:creationId xmlns:a16="http://schemas.microsoft.com/office/drawing/2014/main" id="{D31B4C10-F411-4970-B4F1-0FC67E1273E6}"/>
              </a:ext>
            </a:extLst>
          </p:cNvPr>
          <p:cNvSpPr txBox="1"/>
          <p:nvPr/>
        </p:nvSpPr>
        <p:spPr>
          <a:xfrm>
            <a:off x="722235" y="2881822"/>
            <a:ext cx="1106008" cy="369332"/>
          </a:xfrm>
          <a:prstGeom prst="rect">
            <a:avLst/>
          </a:prstGeom>
          <a:noFill/>
        </p:spPr>
        <p:txBody>
          <a:bodyPr wrap="none" rtlCol="0">
            <a:spAutoFit/>
          </a:bodyPr>
          <a:lstStyle/>
          <a:p>
            <a:r>
              <a:rPr lang="en-US" dirty="0"/>
              <a:t>LinkedList</a:t>
            </a:r>
          </a:p>
        </p:txBody>
      </p:sp>
      <p:grpSp>
        <p:nvGrpSpPr>
          <p:cNvPr id="54" name="Group 53">
            <a:extLst>
              <a:ext uri="{FF2B5EF4-FFF2-40B4-BE49-F238E27FC236}">
                <a16:creationId xmlns:a16="http://schemas.microsoft.com/office/drawing/2014/main" id="{529EDBF1-1D85-48A2-89AC-A4829B11820F}"/>
              </a:ext>
            </a:extLst>
          </p:cNvPr>
          <p:cNvGrpSpPr/>
          <p:nvPr/>
        </p:nvGrpSpPr>
        <p:grpSpPr>
          <a:xfrm>
            <a:off x="602853" y="1300461"/>
            <a:ext cx="10986294" cy="1950693"/>
            <a:chOff x="602853" y="1300461"/>
            <a:chExt cx="10986294" cy="1950693"/>
          </a:xfrm>
        </p:grpSpPr>
        <p:grpSp>
          <p:nvGrpSpPr>
            <p:cNvPr id="56" name="Group 55">
              <a:extLst>
                <a:ext uri="{FF2B5EF4-FFF2-40B4-BE49-F238E27FC236}">
                  <a16:creationId xmlns:a16="http://schemas.microsoft.com/office/drawing/2014/main" id="{7B16D0DE-9A8C-4719-B780-0EBD29D722AF}"/>
                </a:ext>
              </a:extLst>
            </p:cNvPr>
            <p:cNvGrpSpPr/>
            <p:nvPr/>
          </p:nvGrpSpPr>
          <p:grpSpPr>
            <a:xfrm>
              <a:off x="602853" y="1988954"/>
              <a:ext cx="1348740" cy="1262200"/>
              <a:chOff x="602853" y="1988954"/>
              <a:chExt cx="1348740" cy="1262200"/>
            </a:xfrm>
          </p:grpSpPr>
          <p:sp>
            <p:nvSpPr>
              <p:cNvPr id="154" name="Freeform: Shape 153">
                <a:extLst>
                  <a:ext uri="{FF2B5EF4-FFF2-40B4-BE49-F238E27FC236}">
                    <a16:creationId xmlns:a16="http://schemas.microsoft.com/office/drawing/2014/main" id="{61635ECA-2DF1-4409-BF26-E62A0AB5C284}"/>
                  </a:ext>
                </a:extLst>
              </p:cNvPr>
              <p:cNvSpPr/>
              <p:nvPr/>
            </p:nvSpPr>
            <p:spPr>
              <a:xfrm>
                <a:off x="602853" y="1988954"/>
                <a:ext cx="1348740" cy="909617"/>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TextBox 154">
                <a:extLst>
                  <a:ext uri="{FF2B5EF4-FFF2-40B4-BE49-F238E27FC236}">
                    <a16:creationId xmlns:a16="http://schemas.microsoft.com/office/drawing/2014/main" id="{09B07F07-CEB7-4D07-95DB-FF9711B0F617}"/>
                  </a:ext>
                </a:extLst>
              </p:cNvPr>
              <p:cNvSpPr txBox="1"/>
              <p:nvPr/>
            </p:nvSpPr>
            <p:spPr>
              <a:xfrm>
                <a:off x="722235" y="2881822"/>
                <a:ext cx="1106008" cy="369332"/>
              </a:xfrm>
              <a:prstGeom prst="rect">
                <a:avLst/>
              </a:prstGeom>
              <a:noFill/>
            </p:spPr>
            <p:txBody>
              <a:bodyPr wrap="none" rtlCol="0">
                <a:spAutoFit/>
              </a:bodyPr>
              <a:lstStyle/>
              <a:p>
                <a:r>
                  <a:rPr lang="en-US" dirty="0"/>
                  <a:t>LinkedList</a:t>
                </a:r>
              </a:p>
            </p:txBody>
          </p:sp>
        </p:grpSp>
        <p:grpSp>
          <p:nvGrpSpPr>
            <p:cNvPr id="57" name="Group 56">
              <a:extLst>
                <a:ext uri="{FF2B5EF4-FFF2-40B4-BE49-F238E27FC236}">
                  <a16:creationId xmlns:a16="http://schemas.microsoft.com/office/drawing/2014/main" id="{32DAA49D-4709-4607-9518-009C6CB07492}"/>
                </a:ext>
              </a:extLst>
            </p:cNvPr>
            <p:cNvGrpSpPr/>
            <p:nvPr/>
          </p:nvGrpSpPr>
          <p:grpSpPr>
            <a:xfrm>
              <a:off x="938952" y="2272578"/>
              <a:ext cx="702054" cy="552158"/>
              <a:chOff x="938952" y="2272578"/>
              <a:chExt cx="702054" cy="552158"/>
            </a:xfrm>
          </p:grpSpPr>
          <p:sp>
            <p:nvSpPr>
              <p:cNvPr id="152" name="TextBox 151">
                <a:extLst>
                  <a:ext uri="{FF2B5EF4-FFF2-40B4-BE49-F238E27FC236}">
                    <a16:creationId xmlns:a16="http://schemas.microsoft.com/office/drawing/2014/main" id="{8268B2E9-DB4E-4816-8CD7-B9EFF0B084E6}"/>
                  </a:ext>
                </a:extLst>
              </p:cNvPr>
              <p:cNvSpPr txBox="1"/>
              <p:nvPr/>
            </p:nvSpPr>
            <p:spPr>
              <a:xfrm>
                <a:off x="938952" y="2455404"/>
                <a:ext cx="654346" cy="369332"/>
              </a:xfrm>
              <a:prstGeom prst="rect">
                <a:avLst/>
              </a:prstGeom>
              <a:noFill/>
            </p:spPr>
            <p:txBody>
              <a:bodyPr wrap="none" rtlCol="0">
                <a:spAutoFit/>
              </a:bodyPr>
              <a:lstStyle/>
              <a:p>
                <a:r>
                  <a:rPr lang="en-US" dirty="0"/>
                  <a:t>head</a:t>
                </a:r>
              </a:p>
            </p:txBody>
          </p:sp>
          <p:sp>
            <p:nvSpPr>
              <p:cNvPr id="153" name="Rectangle 152">
                <a:extLst>
                  <a:ext uri="{FF2B5EF4-FFF2-40B4-BE49-F238E27FC236}">
                    <a16:creationId xmlns:a16="http://schemas.microsoft.com/office/drawing/2014/main" id="{69AF8167-56DE-472C-B6B6-10CF29DD99B0}"/>
                  </a:ext>
                </a:extLst>
              </p:cNvPr>
              <p:cNvSpPr/>
              <p:nvPr/>
            </p:nvSpPr>
            <p:spPr>
              <a:xfrm>
                <a:off x="1019485" y="227257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828128FD-72E4-4D03-A418-AB6732C824CD}"/>
                </a:ext>
              </a:extLst>
            </p:cNvPr>
            <p:cNvGrpSpPr/>
            <p:nvPr/>
          </p:nvGrpSpPr>
          <p:grpSpPr>
            <a:xfrm>
              <a:off x="3012242" y="1300461"/>
              <a:ext cx="1348740" cy="1950693"/>
              <a:chOff x="4434520" y="4907307"/>
              <a:chExt cx="1348740" cy="1950693"/>
            </a:xfrm>
          </p:grpSpPr>
          <p:sp>
            <p:nvSpPr>
              <p:cNvPr id="143" name="TextBox 142">
                <a:extLst>
                  <a:ext uri="{FF2B5EF4-FFF2-40B4-BE49-F238E27FC236}">
                    <a16:creationId xmlns:a16="http://schemas.microsoft.com/office/drawing/2014/main" id="{2EC02B24-EB38-4B16-8BF7-568A4A441810}"/>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44" name="Group 143">
                <a:extLst>
                  <a:ext uri="{FF2B5EF4-FFF2-40B4-BE49-F238E27FC236}">
                    <a16:creationId xmlns:a16="http://schemas.microsoft.com/office/drawing/2014/main" id="{34BBF491-F9FF-419A-903B-D30F24DCDF70}"/>
                  </a:ext>
                </a:extLst>
              </p:cNvPr>
              <p:cNvGrpSpPr/>
              <p:nvPr/>
            </p:nvGrpSpPr>
            <p:grpSpPr>
              <a:xfrm>
                <a:off x="4778496" y="5251010"/>
                <a:ext cx="702054" cy="1180572"/>
                <a:chOff x="5243617" y="4355395"/>
                <a:chExt cx="702054" cy="1180572"/>
              </a:xfrm>
            </p:grpSpPr>
            <p:grpSp>
              <p:nvGrpSpPr>
                <p:cNvPr id="146" name="Group 145">
                  <a:extLst>
                    <a:ext uri="{FF2B5EF4-FFF2-40B4-BE49-F238E27FC236}">
                      <a16:creationId xmlns:a16="http://schemas.microsoft.com/office/drawing/2014/main" id="{6AE4919B-EEAA-4A43-9A53-2B3741CAD4DC}"/>
                    </a:ext>
                  </a:extLst>
                </p:cNvPr>
                <p:cNvGrpSpPr/>
                <p:nvPr/>
              </p:nvGrpSpPr>
              <p:grpSpPr>
                <a:xfrm>
                  <a:off x="5243617" y="4983809"/>
                  <a:ext cx="702054" cy="552158"/>
                  <a:chOff x="955760" y="4448648"/>
                  <a:chExt cx="702054" cy="552158"/>
                </a:xfrm>
              </p:grpSpPr>
              <p:sp>
                <p:nvSpPr>
                  <p:cNvPr id="150" name="TextBox 149">
                    <a:extLst>
                      <a:ext uri="{FF2B5EF4-FFF2-40B4-BE49-F238E27FC236}">
                        <a16:creationId xmlns:a16="http://schemas.microsoft.com/office/drawing/2014/main" id="{49DE2A98-FA7A-45D1-9E21-D8C29F1160AB}"/>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51" name="Rectangle 150">
                    <a:extLst>
                      <a:ext uri="{FF2B5EF4-FFF2-40B4-BE49-F238E27FC236}">
                        <a16:creationId xmlns:a16="http://schemas.microsoft.com/office/drawing/2014/main" id="{BBE738EB-647B-4C98-8069-6EBA16E45A9E}"/>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395D77C8-9D50-48FF-99BF-A5DD94D6B052}"/>
                    </a:ext>
                  </a:extLst>
                </p:cNvPr>
                <p:cNvGrpSpPr/>
                <p:nvPr/>
              </p:nvGrpSpPr>
              <p:grpSpPr>
                <a:xfrm>
                  <a:off x="5243617" y="4355395"/>
                  <a:ext cx="702054" cy="552158"/>
                  <a:chOff x="955760" y="4448648"/>
                  <a:chExt cx="702054" cy="552158"/>
                </a:xfrm>
              </p:grpSpPr>
              <p:sp>
                <p:nvSpPr>
                  <p:cNvPr id="148" name="TextBox 147">
                    <a:extLst>
                      <a:ext uri="{FF2B5EF4-FFF2-40B4-BE49-F238E27FC236}">
                        <a16:creationId xmlns:a16="http://schemas.microsoft.com/office/drawing/2014/main" id="{2E614753-87FC-4CA3-82AE-3A3EF6ECA0C8}"/>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49" name="Rectangle 148">
                    <a:extLst>
                      <a:ext uri="{FF2B5EF4-FFF2-40B4-BE49-F238E27FC236}">
                        <a16:creationId xmlns:a16="http://schemas.microsoft.com/office/drawing/2014/main" id="{DEBA721F-139A-4319-B641-09BDDAF99EB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1</a:t>
                    </a:r>
                  </a:p>
                </p:txBody>
              </p:sp>
            </p:grpSp>
          </p:grpSp>
          <p:sp>
            <p:nvSpPr>
              <p:cNvPr id="145" name="Freeform: Shape 144">
                <a:extLst>
                  <a:ext uri="{FF2B5EF4-FFF2-40B4-BE49-F238E27FC236}">
                    <a16:creationId xmlns:a16="http://schemas.microsoft.com/office/drawing/2014/main" id="{C0F392DD-6347-4F67-B81C-434B8C688AFD}"/>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9" name="Group 58">
              <a:extLst>
                <a:ext uri="{FF2B5EF4-FFF2-40B4-BE49-F238E27FC236}">
                  <a16:creationId xmlns:a16="http://schemas.microsoft.com/office/drawing/2014/main" id="{B079065B-5B74-4337-9EE4-7FA6BA08C3A5}"/>
                </a:ext>
              </a:extLst>
            </p:cNvPr>
            <p:cNvGrpSpPr/>
            <p:nvPr/>
          </p:nvGrpSpPr>
          <p:grpSpPr>
            <a:xfrm>
              <a:off x="5421631" y="1300461"/>
              <a:ext cx="1348740" cy="1950693"/>
              <a:chOff x="4434520" y="4907307"/>
              <a:chExt cx="1348740" cy="1950693"/>
            </a:xfrm>
          </p:grpSpPr>
          <p:sp>
            <p:nvSpPr>
              <p:cNvPr id="134" name="TextBox 133">
                <a:extLst>
                  <a:ext uri="{FF2B5EF4-FFF2-40B4-BE49-F238E27FC236}">
                    <a16:creationId xmlns:a16="http://schemas.microsoft.com/office/drawing/2014/main" id="{09C6ACBB-A32B-404D-99DD-C99D4483A9D4}"/>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35" name="Group 134">
                <a:extLst>
                  <a:ext uri="{FF2B5EF4-FFF2-40B4-BE49-F238E27FC236}">
                    <a16:creationId xmlns:a16="http://schemas.microsoft.com/office/drawing/2014/main" id="{D20F1FB5-FEFA-4651-8A7A-B0892E50846B}"/>
                  </a:ext>
                </a:extLst>
              </p:cNvPr>
              <p:cNvGrpSpPr/>
              <p:nvPr/>
            </p:nvGrpSpPr>
            <p:grpSpPr>
              <a:xfrm>
                <a:off x="4778496" y="5251010"/>
                <a:ext cx="702054" cy="1180572"/>
                <a:chOff x="5243617" y="4355395"/>
                <a:chExt cx="702054" cy="1180572"/>
              </a:xfrm>
            </p:grpSpPr>
            <p:grpSp>
              <p:nvGrpSpPr>
                <p:cNvPr id="137" name="Group 136">
                  <a:extLst>
                    <a:ext uri="{FF2B5EF4-FFF2-40B4-BE49-F238E27FC236}">
                      <a16:creationId xmlns:a16="http://schemas.microsoft.com/office/drawing/2014/main" id="{84AC7721-61FB-44E8-8095-559FA6F48EE7}"/>
                    </a:ext>
                  </a:extLst>
                </p:cNvPr>
                <p:cNvGrpSpPr/>
                <p:nvPr/>
              </p:nvGrpSpPr>
              <p:grpSpPr>
                <a:xfrm>
                  <a:off x="5243617" y="4983809"/>
                  <a:ext cx="702054" cy="552158"/>
                  <a:chOff x="955760" y="4448648"/>
                  <a:chExt cx="702054" cy="552158"/>
                </a:xfrm>
              </p:grpSpPr>
              <p:sp>
                <p:nvSpPr>
                  <p:cNvPr id="141" name="TextBox 140">
                    <a:extLst>
                      <a:ext uri="{FF2B5EF4-FFF2-40B4-BE49-F238E27FC236}">
                        <a16:creationId xmlns:a16="http://schemas.microsoft.com/office/drawing/2014/main" id="{E5BF2EFD-E4DE-44D5-8874-51573E7B759A}"/>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42" name="Rectangle 141">
                    <a:extLst>
                      <a:ext uri="{FF2B5EF4-FFF2-40B4-BE49-F238E27FC236}">
                        <a16:creationId xmlns:a16="http://schemas.microsoft.com/office/drawing/2014/main" id="{D17E2F4C-67BE-4D00-93B9-B23DC49CD367}"/>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E5539B7F-48A5-48E2-9F8D-3589BBC0B063}"/>
                    </a:ext>
                  </a:extLst>
                </p:cNvPr>
                <p:cNvGrpSpPr/>
                <p:nvPr/>
              </p:nvGrpSpPr>
              <p:grpSpPr>
                <a:xfrm>
                  <a:off x="5243617" y="4355395"/>
                  <a:ext cx="702054" cy="552158"/>
                  <a:chOff x="955760" y="4448648"/>
                  <a:chExt cx="702054" cy="552158"/>
                </a:xfrm>
              </p:grpSpPr>
              <p:sp>
                <p:nvSpPr>
                  <p:cNvPr id="139" name="TextBox 138">
                    <a:extLst>
                      <a:ext uri="{FF2B5EF4-FFF2-40B4-BE49-F238E27FC236}">
                        <a16:creationId xmlns:a16="http://schemas.microsoft.com/office/drawing/2014/main" id="{E547B1CB-CC13-4571-9DF7-55D7F43DEBAC}"/>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40" name="Rectangle 139">
                    <a:extLst>
                      <a:ext uri="{FF2B5EF4-FFF2-40B4-BE49-F238E27FC236}">
                        <a16:creationId xmlns:a16="http://schemas.microsoft.com/office/drawing/2014/main" id="{98978BC2-0E25-49F1-88AA-FB0D54B3579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2</a:t>
                    </a:r>
                  </a:p>
                </p:txBody>
              </p:sp>
            </p:grpSp>
          </p:grpSp>
          <p:sp>
            <p:nvSpPr>
              <p:cNvPr id="136" name="Freeform: Shape 135">
                <a:extLst>
                  <a:ext uri="{FF2B5EF4-FFF2-40B4-BE49-F238E27FC236}">
                    <a16:creationId xmlns:a16="http://schemas.microsoft.com/office/drawing/2014/main" id="{01F73579-1D25-485E-AD00-1F0532D51C2C}"/>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2" name="Group 61">
              <a:extLst>
                <a:ext uri="{FF2B5EF4-FFF2-40B4-BE49-F238E27FC236}">
                  <a16:creationId xmlns:a16="http://schemas.microsoft.com/office/drawing/2014/main" id="{34579A80-B4E5-403B-A188-54FFC9D6545B}"/>
                </a:ext>
              </a:extLst>
            </p:cNvPr>
            <p:cNvGrpSpPr/>
            <p:nvPr/>
          </p:nvGrpSpPr>
          <p:grpSpPr>
            <a:xfrm>
              <a:off x="7831020" y="1300461"/>
              <a:ext cx="1348740" cy="1950693"/>
              <a:chOff x="4434520" y="4907307"/>
              <a:chExt cx="1348740" cy="1950693"/>
            </a:xfrm>
          </p:grpSpPr>
          <p:sp>
            <p:nvSpPr>
              <p:cNvPr id="125" name="TextBox 124">
                <a:extLst>
                  <a:ext uri="{FF2B5EF4-FFF2-40B4-BE49-F238E27FC236}">
                    <a16:creationId xmlns:a16="http://schemas.microsoft.com/office/drawing/2014/main" id="{E3C798E9-B498-4B2E-8244-CA04ECBBF439}"/>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26" name="Group 125">
                <a:extLst>
                  <a:ext uri="{FF2B5EF4-FFF2-40B4-BE49-F238E27FC236}">
                    <a16:creationId xmlns:a16="http://schemas.microsoft.com/office/drawing/2014/main" id="{12C4F56C-D72C-4C90-AD8F-CB95AB726F07}"/>
                  </a:ext>
                </a:extLst>
              </p:cNvPr>
              <p:cNvGrpSpPr/>
              <p:nvPr/>
            </p:nvGrpSpPr>
            <p:grpSpPr>
              <a:xfrm>
                <a:off x="4778496" y="5251010"/>
                <a:ext cx="702054" cy="1180572"/>
                <a:chOff x="5243617" y="4355395"/>
                <a:chExt cx="702054" cy="1180572"/>
              </a:xfrm>
            </p:grpSpPr>
            <p:grpSp>
              <p:nvGrpSpPr>
                <p:cNvPr id="128" name="Group 127">
                  <a:extLst>
                    <a:ext uri="{FF2B5EF4-FFF2-40B4-BE49-F238E27FC236}">
                      <a16:creationId xmlns:a16="http://schemas.microsoft.com/office/drawing/2014/main" id="{0C4B3638-0B48-40B6-BF98-E6109CF3C854}"/>
                    </a:ext>
                  </a:extLst>
                </p:cNvPr>
                <p:cNvGrpSpPr/>
                <p:nvPr/>
              </p:nvGrpSpPr>
              <p:grpSpPr>
                <a:xfrm>
                  <a:off x="5243617" y="4983809"/>
                  <a:ext cx="702054" cy="552158"/>
                  <a:chOff x="955760" y="4448648"/>
                  <a:chExt cx="702054" cy="552158"/>
                </a:xfrm>
              </p:grpSpPr>
              <p:sp>
                <p:nvSpPr>
                  <p:cNvPr id="132" name="TextBox 131">
                    <a:extLst>
                      <a:ext uri="{FF2B5EF4-FFF2-40B4-BE49-F238E27FC236}">
                        <a16:creationId xmlns:a16="http://schemas.microsoft.com/office/drawing/2014/main" id="{F415CB94-E52B-482A-9B4D-803B9E109B63}"/>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33" name="Rectangle 132">
                    <a:extLst>
                      <a:ext uri="{FF2B5EF4-FFF2-40B4-BE49-F238E27FC236}">
                        <a16:creationId xmlns:a16="http://schemas.microsoft.com/office/drawing/2014/main" id="{6CF23A0D-0726-4238-B29C-FC70777A9B9D}"/>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240596BA-E082-4A9B-AD48-8CD2431EDE1F}"/>
                    </a:ext>
                  </a:extLst>
                </p:cNvPr>
                <p:cNvGrpSpPr/>
                <p:nvPr/>
              </p:nvGrpSpPr>
              <p:grpSpPr>
                <a:xfrm>
                  <a:off x="5243617" y="4355395"/>
                  <a:ext cx="702054" cy="552158"/>
                  <a:chOff x="955760" y="4448648"/>
                  <a:chExt cx="702054" cy="552158"/>
                </a:xfrm>
              </p:grpSpPr>
              <p:sp>
                <p:nvSpPr>
                  <p:cNvPr id="130" name="TextBox 129">
                    <a:extLst>
                      <a:ext uri="{FF2B5EF4-FFF2-40B4-BE49-F238E27FC236}">
                        <a16:creationId xmlns:a16="http://schemas.microsoft.com/office/drawing/2014/main" id="{D85EE6A4-82A5-415F-A63D-DA98044DCE9B}"/>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31" name="Rectangle 130">
                    <a:extLst>
                      <a:ext uri="{FF2B5EF4-FFF2-40B4-BE49-F238E27FC236}">
                        <a16:creationId xmlns:a16="http://schemas.microsoft.com/office/drawing/2014/main" id="{08158EB7-346F-48E7-8977-C508D89A0C73}"/>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3</a:t>
                    </a:r>
                  </a:p>
                </p:txBody>
              </p:sp>
            </p:grpSp>
          </p:grpSp>
          <p:sp>
            <p:nvSpPr>
              <p:cNvPr id="127" name="Freeform: Shape 126">
                <a:extLst>
                  <a:ext uri="{FF2B5EF4-FFF2-40B4-BE49-F238E27FC236}">
                    <a16:creationId xmlns:a16="http://schemas.microsoft.com/office/drawing/2014/main" id="{5819E84D-BBF4-4AAB-8577-8C3C479329F8}"/>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11" name="Straight Arrow Connector 110">
              <a:extLst>
                <a:ext uri="{FF2B5EF4-FFF2-40B4-BE49-F238E27FC236}">
                  <a16:creationId xmlns:a16="http://schemas.microsoft.com/office/drawing/2014/main" id="{A6E571ED-7156-4726-87CB-80D36EE73920}"/>
                </a:ext>
              </a:extLst>
            </p:cNvPr>
            <p:cNvCxnSpPr>
              <a:cxnSpLocks/>
            </p:cNvCxnSpPr>
            <p:nvPr/>
          </p:nvCxnSpPr>
          <p:spPr>
            <a:xfrm>
              <a:off x="1641006"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94058A7-F917-4C2E-86B6-8C7346449618}"/>
                </a:ext>
              </a:extLst>
            </p:cNvPr>
            <p:cNvCxnSpPr>
              <a:cxnSpLocks/>
            </p:cNvCxnSpPr>
            <p:nvPr/>
          </p:nvCxnSpPr>
          <p:spPr>
            <a:xfrm>
              <a:off x="4058272"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C88D33-DE88-4D0A-9B0B-7FAB594F3A1D}"/>
                </a:ext>
              </a:extLst>
            </p:cNvPr>
            <p:cNvCxnSpPr>
              <a:cxnSpLocks/>
            </p:cNvCxnSpPr>
            <p:nvPr/>
          </p:nvCxnSpPr>
          <p:spPr>
            <a:xfrm>
              <a:off x="6467661"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B2F739C-E25D-44E5-833C-95BEC9FE1DA4}"/>
                </a:ext>
              </a:extLst>
            </p:cNvPr>
            <p:cNvCxnSpPr>
              <a:cxnSpLocks/>
            </p:cNvCxnSpPr>
            <p:nvPr/>
          </p:nvCxnSpPr>
          <p:spPr>
            <a:xfrm>
              <a:off x="8877050"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85F1CED6-CB4A-4D65-9F05-B2331406016D}"/>
                </a:ext>
              </a:extLst>
            </p:cNvPr>
            <p:cNvGrpSpPr/>
            <p:nvPr/>
          </p:nvGrpSpPr>
          <p:grpSpPr>
            <a:xfrm>
              <a:off x="10240407" y="1300461"/>
              <a:ext cx="1348740" cy="1950693"/>
              <a:chOff x="10240407" y="1300461"/>
              <a:chExt cx="1348740" cy="1950693"/>
            </a:xfrm>
          </p:grpSpPr>
          <p:sp>
            <p:nvSpPr>
              <p:cNvPr id="116" name="TextBox 115">
                <a:extLst>
                  <a:ext uri="{FF2B5EF4-FFF2-40B4-BE49-F238E27FC236}">
                    <a16:creationId xmlns:a16="http://schemas.microsoft.com/office/drawing/2014/main" id="{E16A65B0-4DB8-499D-89B6-1F12337CDCCE}"/>
                  </a:ext>
                </a:extLst>
              </p:cNvPr>
              <p:cNvSpPr txBox="1"/>
              <p:nvPr/>
            </p:nvSpPr>
            <p:spPr>
              <a:xfrm>
                <a:off x="10552646" y="2881822"/>
                <a:ext cx="692818" cy="369332"/>
              </a:xfrm>
              <a:prstGeom prst="rect">
                <a:avLst/>
              </a:prstGeom>
              <a:noFill/>
            </p:spPr>
            <p:txBody>
              <a:bodyPr wrap="none" rtlCol="0">
                <a:spAutoFit/>
              </a:bodyPr>
              <a:lstStyle/>
              <a:p>
                <a:r>
                  <a:rPr lang="en-US" dirty="0"/>
                  <a:t>Node</a:t>
                </a:r>
              </a:p>
            </p:txBody>
          </p:sp>
          <p:sp>
            <p:nvSpPr>
              <p:cNvPr id="117" name="TextBox 116">
                <a:extLst>
                  <a:ext uri="{FF2B5EF4-FFF2-40B4-BE49-F238E27FC236}">
                    <a16:creationId xmlns:a16="http://schemas.microsoft.com/office/drawing/2014/main" id="{56286EA1-BAD4-4E95-98F9-7FF5A221C618}"/>
                  </a:ext>
                </a:extLst>
              </p:cNvPr>
              <p:cNvSpPr txBox="1"/>
              <p:nvPr/>
            </p:nvSpPr>
            <p:spPr>
              <a:xfrm>
                <a:off x="10584383" y="2455404"/>
                <a:ext cx="516488" cy="369332"/>
              </a:xfrm>
              <a:prstGeom prst="rect">
                <a:avLst/>
              </a:prstGeom>
              <a:noFill/>
            </p:spPr>
            <p:txBody>
              <a:bodyPr wrap="none" rtlCol="0">
                <a:spAutoFit/>
              </a:bodyPr>
              <a:lstStyle/>
              <a:p>
                <a:r>
                  <a:rPr lang="en-US" dirty="0"/>
                  <a:t>link</a:t>
                </a:r>
              </a:p>
            </p:txBody>
          </p:sp>
          <p:grpSp>
            <p:nvGrpSpPr>
              <p:cNvPr id="118" name="Group 117">
                <a:extLst>
                  <a:ext uri="{FF2B5EF4-FFF2-40B4-BE49-F238E27FC236}">
                    <a16:creationId xmlns:a16="http://schemas.microsoft.com/office/drawing/2014/main" id="{B3DCAA5D-BE15-42B2-B978-EC3F271F205A}"/>
                  </a:ext>
                </a:extLst>
              </p:cNvPr>
              <p:cNvGrpSpPr/>
              <p:nvPr/>
            </p:nvGrpSpPr>
            <p:grpSpPr>
              <a:xfrm>
                <a:off x="10584383" y="1644164"/>
                <a:ext cx="702054" cy="552158"/>
                <a:chOff x="955760" y="4448648"/>
                <a:chExt cx="702054" cy="552158"/>
              </a:xfrm>
            </p:grpSpPr>
            <p:sp>
              <p:nvSpPr>
                <p:cNvPr id="123" name="TextBox 122">
                  <a:extLst>
                    <a:ext uri="{FF2B5EF4-FFF2-40B4-BE49-F238E27FC236}">
                      <a16:creationId xmlns:a16="http://schemas.microsoft.com/office/drawing/2014/main" id="{D21A7A6B-5D96-4185-9D8E-CFDA46D1B508}"/>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24" name="Rectangle 123">
                  <a:extLst>
                    <a:ext uri="{FF2B5EF4-FFF2-40B4-BE49-F238E27FC236}">
                      <a16:creationId xmlns:a16="http://schemas.microsoft.com/office/drawing/2014/main" id="{6BE59698-2C62-4A4A-A798-27173074B4AC}"/>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4</a:t>
                  </a:r>
                </a:p>
              </p:txBody>
            </p:sp>
          </p:grpSp>
          <p:sp>
            <p:nvSpPr>
              <p:cNvPr id="119" name="Freeform: Shape 118">
                <a:extLst>
                  <a:ext uri="{FF2B5EF4-FFF2-40B4-BE49-F238E27FC236}">
                    <a16:creationId xmlns:a16="http://schemas.microsoft.com/office/drawing/2014/main" id="{C5988BA3-A509-479E-8499-774CC7C85BEB}"/>
                  </a:ext>
                </a:extLst>
              </p:cNvPr>
              <p:cNvSpPr/>
              <p:nvPr/>
            </p:nvSpPr>
            <p:spPr>
              <a:xfrm>
                <a:off x="10240407" y="130046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0" name="Group 119">
                <a:extLst>
                  <a:ext uri="{FF2B5EF4-FFF2-40B4-BE49-F238E27FC236}">
                    <a16:creationId xmlns:a16="http://schemas.microsoft.com/office/drawing/2014/main" id="{32D8298B-625E-4A63-960C-1224F1CE8FA4}"/>
                  </a:ext>
                </a:extLst>
              </p:cNvPr>
              <p:cNvGrpSpPr/>
              <p:nvPr/>
            </p:nvGrpSpPr>
            <p:grpSpPr>
              <a:xfrm>
                <a:off x="10664916" y="2117006"/>
                <a:ext cx="621521" cy="415498"/>
                <a:chOff x="7724147" y="4040175"/>
                <a:chExt cx="621521" cy="415498"/>
              </a:xfrm>
            </p:grpSpPr>
            <p:sp>
              <p:nvSpPr>
                <p:cNvPr id="121" name="Rectangle 120">
                  <a:extLst>
                    <a:ext uri="{FF2B5EF4-FFF2-40B4-BE49-F238E27FC236}">
                      <a16:creationId xmlns:a16="http://schemas.microsoft.com/office/drawing/2014/main" id="{6AB8C3C3-0C1B-414D-99B0-448F6499CCD7}"/>
                    </a:ext>
                  </a:extLst>
                </p:cNvPr>
                <p:cNvSpPr/>
                <p:nvPr/>
              </p:nvSpPr>
              <p:spPr>
                <a:xfrm>
                  <a:off x="7724147" y="4195653"/>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TextBox 121">
                  <a:extLst>
                    <a:ext uri="{FF2B5EF4-FFF2-40B4-BE49-F238E27FC236}">
                      <a16:creationId xmlns:a16="http://schemas.microsoft.com/office/drawing/2014/main" id="{6E8B712A-0B47-417E-9D6F-94F7E0DF6721}"/>
                    </a:ext>
                  </a:extLst>
                </p:cNvPr>
                <p:cNvSpPr txBox="1"/>
                <p:nvPr/>
              </p:nvSpPr>
              <p:spPr>
                <a:xfrm rot="2700000">
                  <a:off x="7820174" y="4063258"/>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arlett" pitchFamily="2" charset="2"/>
                      <a:ea typeface="+mn-ea"/>
                      <a:cs typeface="+mn-cs"/>
                    </a:rPr>
                    <a:t>o</a:t>
                  </a:r>
                  <a:endParaRPr kumimoji="0" lang="en-US" sz="900" b="0" i="0" u="none" strike="noStrike" kern="1200" cap="none" spc="0" normalizeH="0" baseline="0" noProof="0" dirty="0">
                    <a:ln>
                      <a:noFill/>
                    </a:ln>
                    <a:solidFill>
                      <a:prstClr val="black"/>
                    </a:solidFill>
                    <a:effectLst/>
                    <a:uLnTx/>
                    <a:uFillTx/>
                    <a:latin typeface="MS Shell Dlg 2" panose="020B0604030504040204" pitchFamily="34" charset="0"/>
                    <a:ea typeface="+mn-ea"/>
                    <a:cs typeface="+mn-cs"/>
                  </a:endParaRPr>
                </a:p>
              </p:txBody>
            </p:sp>
          </p:grpSp>
        </p:grpSp>
      </p:grpSp>
    </p:spTree>
    <p:extLst>
      <p:ext uri="{BB962C8B-B14F-4D97-AF65-F5344CB8AC3E}">
        <p14:creationId xmlns:p14="http://schemas.microsoft.com/office/powerpoint/2010/main" val="2227528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Find node that points to list’s last node</a:t>
            </a:r>
          </a:p>
        </p:txBody>
      </p:sp>
      <p:sp>
        <p:nvSpPr>
          <p:cNvPr id="55" name="TextBox 54">
            <a:extLst>
              <a:ext uri="{FF2B5EF4-FFF2-40B4-BE49-F238E27FC236}">
                <a16:creationId xmlns:a16="http://schemas.microsoft.com/office/drawing/2014/main" id="{72176D44-4642-4B89-B682-F7AA6833F7EB}"/>
              </a:ext>
            </a:extLst>
          </p:cNvPr>
          <p:cNvSpPr txBox="1"/>
          <p:nvPr/>
        </p:nvSpPr>
        <p:spPr>
          <a:xfrm>
            <a:off x="91440" y="3657600"/>
            <a:ext cx="12100559" cy="3170099"/>
          </a:xfrm>
          <a:prstGeom prst="rect">
            <a:avLst/>
          </a:prstGeom>
          <a:noFill/>
        </p:spPr>
        <p:txBody>
          <a:bodyPr wrap="square" rtlCol="0">
            <a:spAutoFit/>
          </a:bodyPr>
          <a:lstStyle/>
          <a:p>
            <a:r>
              <a:rPr lang="en-US" sz="2000" b="1" dirty="0">
                <a:solidFill>
                  <a:srgbClr val="0000FF"/>
                </a:solidFill>
                <a:latin typeface="Courier New" panose="02070309020205020404" pitchFamily="49" charset="0"/>
                <a:cs typeface="Courier New" panose="02070309020205020404" pitchFamily="49" charset="0"/>
              </a:rPr>
              <a:t>public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get2ndToLastNode() {   At top of    next points  </a:t>
            </a:r>
            <a:r>
              <a:rPr lang="en-US" sz="2000" b="1" dirty="0" err="1">
                <a:solidFill>
                  <a:srgbClr val="0000FF"/>
                </a:solidFill>
                <a:latin typeface="Courier New" panose="02070309020205020404" pitchFamily="49" charset="0"/>
                <a:cs typeface="Courier New" panose="02070309020205020404" pitchFamily="49" charset="0"/>
              </a:rPr>
              <a:t>prev</a:t>
            </a:r>
            <a:r>
              <a:rPr lang="en-US" sz="2000" b="1" dirty="0">
                <a:solidFill>
                  <a:srgbClr val="0000FF"/>
                </a:solidFill>
                <a:latin typeface="Courier New" panose="02070309020205020404" pitchFamily="49" charset="0"/>
                <a:cs typeface="Courier New" panose="02070309020205020404" pitchFamily="49" charset="0"/>
              </a:rPr>
              <a:t> points</a:t>
            </a:r>
          </a:p>
          <a:p>
            <a:r>
              <a:rPr lang="en-US" sz="2000" b="1" dirty="0">
                <a:solidFill>
                  <a:srgbClr val="0000FF"/>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prev</a:t>
            </a:r>
            <a:r>
              <a:rPr lang="en-US" sz="2000" b="1" dirty="0">
                <a:solidFill>
                  <a:srgbClr val="0000FF"/>
                </a:solidFill>
                <a:latin typeface="Courier New" panose="02070309020205020404" pitchFamily="49" charset="0"/>
                <a:cs typeface="Courier New" panose="02070309020205020404" pitchFamily="49" charset="0"/>
              </a:rPr>
              <a:t>, next;               </a:t>
            </a:r>
            <a:r>
              <a:rPr lang="en-US" sz="2000" b="1" u="sng" dirty="0">
                <a:solidFill>
                  <a:srgbClr val="0000FF"/>
                </a:solidFill>
                <a:latin typeface="Courier New" panose="02070309020205020404" pitchFamily="49" charset="0"/>
                <a:cs typeface="Courier New" panose="02070309020205020404" pitchFamily="49" charset="0"/>
              </a:rPr>
              <a:t>iteration #</a:t>
            </a:r>
            <a:r>
              <a:rPr lang="en-US" sz="2000" b="1" dirty="0">
                <a:solidFill>
                  <a:srgbClr val="0000FF"/>
                </a:solidFill>
                <a:latin typeface="Courier New" panose="02070309020205020404" pitchFamily="49" charset="0"/>
                <a:cs typeface="Courier New" panose="02070309020205020404" pitchFamily="49" charset="0"/>
              </a:rPr>
              <a:t>  </a:t>
            </a:r>
            <a:r>
              <a:rPr lang="en-US" sz="2000" b="1" u="sng" dirty="0">
                <a:solidFill>
                  <a:srgbClr val="0000FF"/>
                </a:solidFill>
                <a:latin typeface="Courier New" panose="02070309020205020404" pitchFamily="49" charset="0"/>
                <a:cs typeface="Courier New" panose="02070309020205020404" pitchFamily="49" charset="0"/>
              </a:rPr>
              <a:t>to node    </a:t>
            </a:r>
            <a:r>
              <a:rPr lang="en-US" sz="2000" b="1" dirty="0">
                <a:solidFill>
                  <a:srgbClr val="0000FF"/>
                </a:solidFill>
                <a:latin typeface="Courier New" panose="02070309020205020404" pitchFamily="49" charset="0"/>
                <a:cs typeface="Courier New" panose="02070309020205020404" pitchFamily="49" charset="0"/>
              </a:rPr>
              <a:t>  </a:t>
            </a:r>
            <a:r>
              <a:rPr lang="en-US" sz="2000" b="1" u="sng" dirty="0">
                <a:solidFill>
                  <a:srgbClr val="0000FF"/>
                </a:solidFill>
                <a:latin typeface="Courier New" panose="02070309020205020404" pitchFamily="49" charset="0"/>
                <a:cs typeface="Courier New" panose="02070309020205020404" pitchFamily="49" charset="0"/>
              </a:rPr>
              <a:t>to node    </a:t>
            </a:r>
            <a:r>
              <a:rPr lang="en-US" sz="2000" b="1" u="sng" dirty="0">
                <a:solidFill>
                  <a:schemeClr val="bg1"/>
                </a:solidFill>
                <a:latin typeface="Courier New" panose="02070309020205020404" pitchFamily="49" charset="0"/>
                <a:cs typeface="Courier New" panose="02070309020205020404" pitchFamily="49" charset="0"/>
              </a:rPr>
              <a:t>x</a:t>
            </a:r>
          </a:p>
          <a:p>
            <a:r>
              <a:rPr lang="en-US" sz="2000" b="1" dirty="0">
                <a:solidFill>
                  <a:srgbClr val="0000FF"/>
                </a:solidFill>
                <a:latin typeface="Courier New" panose="02070309020205020404" pitchFamily="49" charset="0"/>
                <a:cs typeface="Courier New" panose="02070309020205020404" pitchFamily="49" charset="0"/>
              </a:rPr>
              <a:t>    next = head;                        1            "1"          ???</a:t>
            </a:r>
          </a:p>
          <a:p>
            <a:r>
              <a:rPr lang="en-US" sz="2000" b="1" dirty="0">
                <a:solidFill>
                  <a:srgbClr val="0000FF"/>
                </a:solidFill>
                <a:latin typeface="Courier New" panose="02070309020205020404" pitchFamily="49" charset="0"/>
                <a:cs typeface="Courier New" panose="02070309020205020404" pitchFamily="49" charset="0"/>
              </a:rPr>
              <a:t>    while( ??? ) {                      2            "2"          "1"</a:t>
            </a:r>
          </a:p>
          <a:p>
            <a:r>
              <a:rPr lang="en-US" sz="2000" b="1" dirty="0">
                <a:solidFill>
                  <a:srgbClr val="0000FF"/>
                </a:solidFill>
                <a:latin typeface="Courier New" panose="02070309020205020404" pitchFamily="49" charset="0"/>
                <a:cs typeface="Courier New" panose="02070309020205020404" pitchFamily="49" charset="0"/>
              </a:rPr>
              <a:t>        // Navigate list                3            "3"          "2"</a:t>
            </a:r>
          </a:p>
          <a:p>
            <a:r>
              <a:rPr lang="en-US" sz="2000" b="1" dirty="0">
                <a:solidFill>
                  <a:srgbClr val="0000FF"/>
                </a:solidFill>
                <a:latin typeface="Courier New" panose="02070309020205020404" pitchFamily="49" charset="0"/>
                <a:cs typeface="Courier New" panose="02070309020205020404" pitchFamily="49" charset="0"/>
              </a:rPr>
              <a:t>    }                                   4            "4"          "3"</a:t>
            </a:r>
          </a:p>
          <a:p>
            <a:r>
              <a:rPr lang="en-US" sz="2000" b="1" dirty="0">
                <a:solidFill>
                  <a:srgbClr val="0000FF"/>
                </a:solidFill>
                <a:latin typeface="Courier New" panose="02070309020205020404" pitchFamily="49" charset="0"/>
                <a:cs typeface="Courier New" panose="02070309020205020404" pitchFamily="49" charset="0"/>
              </a:rPr>
              <a:t>    return </a:t>
            </a:r>
            <a:r>
              <a:rPr lang="en-US" sz="2000" b="1" dirty="0" err="1">
                <a:solidFill>
                  <a:srgbClr val="0000FF"/>
                </a:solidFill>
                <a:latin typeface="Courier New" panose="02070309020205020404" pitchFamily="49" charset="0"/>
                <a:cs typeface="Courier New" panose="02070309020205020404" pitchFamily="49" charset="0"/>
              </a:rPr>
              <a:t>prev</a:t>
            </a:r>
            <a:r>
              <a:rPr lang="en-US" sz="2000" b="1" dirty="0">
                <a:solidFill>
                  <a:srgbClr val="0000FF"/>
                </a:solidFill>
                <a:latin typeface="Courier New" panose="02070309020205020404" pitchFamily="49" charset="0"/>
                <a:cs typeface="Courier New" panose="02070309020205020404" pitchFamily="49" charset="0"/>
              </a:rPr>
              <a:t>;</a:t>
            </a:r>
          </a:p>
          <a:p>
            <a:r>
              <a:rPr lang="en-US" sz="2000" b="1" dirty="0">
                <a:solidFill>
                  <a:srgbClr val="0000FF"/>
                </a:solidFill>
                <a:latin typeface="Courier New" panose="02070309020205020404" pitchFamily="49" charset="0"/>
                <a:cs typeface="Courier New" panose="02070309020205020404" pitchFamily="49" charset="0"/>
              </a:rPr>
              <a:t>}                                       In the loop’s body, how do we</a:t>
            </a:r>
          </a:p>
          <a:p>
            <a:r>
              <a:rPr lang="en-US" sz="2000" b="1" dirty="0">
                <a:solidFill>
                  <a:srgbClr val="0000FF"/>
                </a:solidFill>
                <a:latin typeface="Courier New" panose="02070309020205020404" pitchFamily="49" charset="0"/>
                <a:cs typeface="Courier New" panose="02070309020205020404" pitchFamily="49" charset="0"/>
              </a:rPr>
              <a:t>                                        update </a:t>
            </a:r>
            <a:r>
              <a:rPr lang="en-US" sz="2000" b="1" dirty="0" err="1">
                <a:solidFill>
                  <a:srgbClr val="0000FF"/>
                </a:solidFill>
                <a:latin typeface="Courier New" panose="02070309020205020404" pitchFamily="49" charset="0"/>
                <a:cs typeface="Courier New" panose="02070309020205020404" pitchFamily="49" charset="0"/>
              </a:rPr>
              <a:t>prev</a:t>
            </a:r>
            <a:r>
              <a:rPr lang="en-US" sz="2000" b="1" dirty="0">
                <a:solidFill>
                  <a:srgbClr val="0000FF"/>
                </a:solidFill>
                <a:latin typeface="Courier New" panose="02070309020205020404" pitchFamily="49" charset="0"/>
                <a:cs typeface="Courier New" panose="02070309020205020404" pitchFamily="49" charset="0"/>
              </a:rPr>
              <a:t> to achieve this?</a:t>
            </a:r>
          </a:p>
          <a:p>
            <a:r>
              <a:rPr lang="en-US" sz="2000" b="1" dirty="0">
                <a:solidFill>
                  <a:srgbClr val="0000FF"/>
                </a:solidFill>
                <a:latin typeface="Courier New" panose="02070309020205020404" pitchFamily="49" charset="0"/>
                <a:cs typeface="Courier New" panose="02070309020205020404" pitchFamily="49" charset="0"/>
              </a:rPr>
              <a:t>What while loop condition do we want?</a:t>
            </a:r>
          </a:p>
        </p:txBody>
      </p:sp>
      <p:sp>
        <p:nvSpPr>
          <p:cNvPr id="56" name="TextBox 55">
            <a:extLst>
              <a:ext uri="{FF2B5EF4-FFF2-40B4-BE49-F238E27FC236}">
                <a16:creationId xmlns:a16="http://schemas.microsoft.com/office/drawing/2014/main" id="{78B15D2B-2B03-4DC4-A8EC-CF1226A75F42}"/>
              </a:ext>
            </a:extLst>
          </p:cNvPr>
          <p:cNvSpPr txBox="1"/>
          <p:nvPr/>
        </p:nvSpPr>
        <p:spPr>
          <a:xfrm>
            <a:off x="722235" y="2881822"/>
            <a:ext cx="1106008" cy="369332"/>
          </a:xfrm>
          <a:prstGeom prst="rect">
            <a:avLst/>
          </a:prstGeom>
          <a:noFill/>
        </p:spPr>
        <p:txBody>
          <a:bodyPr wrap="none" rtlCol="0">
            <a:spAutoFit/>
          </a:bodyPr>
          <a:lstStyle/>
          <a:p>
            <a:r>
              <a:rPr lang="en-US" dirty="0"/>
              <a:t>LinkedList</a:t>
            </a:r>
          </a:p>
        </p:txBody>
      </p:sp>
      <p:grpSp>
        <p:nvGrpSpPr>
          <p:cNvPr id="54" name="Group 53">
            <a:extLst>
              <a:ext uri="{FF2B5EF4-FFF2-40B4-BE49-F238E27FC236}">
                <a16:creationId xmlns:a16="http://schemas.microsoft.com/office/drawing/2014/main" id="{CD6ACFCA-D767-449C-A39B-CAC031DCE7D0}"/>
              </a:ext>
            </a:extLst>
          </p:cNvPr>
          <p:cNvGrpSpPr/>
          <p:nvPr/>
        </p:nvGrpSpPr>
        <p:grpSpPr>
          <a:xfrm>
            <a:off x="602853" y="1300461"/>
            <a:ext cx="10986294" cy="1950693"/>
            <a:chOff x="602853" y="1300461"/>
            <a:chExt cx="10986294" cy="1950693"/>
          </a:xfrm>
        </p:grpSpPr>
        <p:grpSp>
          <p:nvGrpSpPr>
            <p:cNvPr id="57" name="Group 56">
              <a:extLst>
                <a:ext uri="{FF2B5EF4-FFF2-40B4-BE49-F238E27FC236}">
                  <a16:creationId xmlns:a16="http://schemas.microsoft.com/office/drawing/2014/main" id="{B4FD07A7-691B-4F3A-9489-7A085BA9383B}"/>
                </a:ext>
              </a:extLst>
            </p:cNvPr>
            <p:cNvGrpSpPr/>
            <p:nvPr/>
          </p:nvGrpSpPr>
          <p:grpSpPr>
            <a:xfrm>
              <a:off x="602853" y="1988954"/>
              <a:ext cx="1348740" cy="1262200"/>
              <a:chOff x="602853" y="1988954"/>
              <a:chExt cx="1348740" cy="1262200"/>
            </a:xfrm>
          </p:grpSpPr>
          <p:sp>
            <p:nvSpPr>
              <p:cNvPr id="154" name="Freeform: Shape 153">
                <a:extLst>
                  <a:ext uri="{FF2B5EF4-FFF2-40B4-BE49-F238E27FC236}">
                    <a16:creationId xmlns:a16="http://schemas.microsoft.com/office/drawing/2014/main" id="{BCEF7811-A4CA-40A1-AD6C-0FE124D80AC6}"/>
                  </a:ext>
                </a:extLst>
              </p:cNvPr>
              <p:cNvSpPr/>
              <p:nvPr/>
            </p:nvSpPr>
            <p:spPr>
              <a:xfrm>
                <a:off x="602853" y="1988954"/>
                <a:ext cx="1348740" cy="909617"/>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TextBox 154">
                <a:extLst>
                  <a:ext uri="{FF2B5EF4-FFF2-40B4-BE49-F238E27FC236}">
                    <a16:creationId xmlns:a16="http://schemas.microsoft.com/office/drawing/2014/main" id="{BD03ABEC-EEDA-4F85-809A-F7C1F3944B04}"/>
                  </a:ext>
                </a:extLst>
              </p:cNvPr>
              <p:cNvSpPr txBox="1"/>
              <p:nvPr/>
            </p:nvSpPr>
            <p:spPr>
              <a:xfrm>
                <a:off x="722235" y="2881822"/>
                <a:ext cx="1106008" cy="369332"/>
              </a:xfrm>
              <a:prstGeom prst="rect">
                <a:avLst/>
              </a:prstGeom>
              <a:noFill/>
            </p:spPr>
            <p:txBody>
              <a:bodyPr wrap="none" rtlCol="0">
                <a:spAutoFit/>
              </a:bodyPr>
              <a:lstStyle/>
              <a:p>
                <a:r>
                  <a:rPr lang="en-US" dirty="0"/>
                  <a:t>LinkedList</a:t>
                </a:r>
              </a:p>
            </p:txBody>
          </p:sp>
        </p:grpSp>
        <p:grpSp>
          <p:nvGrpSpPr>
            <p:cNvPr id="58" name="Group 57">
              <a:extLst>
                <a:ext uri="{FF2B5EF4-FFF2-40B4-BE49-F238E27FC236}">
                  <a16:creationId xmlns:a16="http://schemas.microsoft.com/office/drawing/2014/main" id="{CBD422C6-3884-4443-913C-A6CE6C76A36A}"/>
                </a:ext>
              </a:extLst>
            </p:cNvPr>
            <p:cNvGrpSpPr/>
            <p:nvPr/>
          </p:nvGrpSpPr>
          <p:grpSpPr>
            <a:xfrm>
              <a:off x="938952" y="2272578"/>
              <a:ext cx="702054" cy="552158"/>
              <a:chOff x="938952" y="2272578"/>
              <a:chExt cx="702054" cy="552158"/>
            </a:xfrm>
          </p:grpSpPr>
          <p:sp>
            <p:nvSpPr>
              <p:cNvPr id="152" name="TextBox 151">
                <a:extLst>
                  <a:ext uri="{FF2B5EF4-FFF2-40B4-BE49-F238E27FC236}">
                    <a16:creationId xmlns:a16="http://schemas.microsoft.com/office/drawing/2014/main" id="{FCED1DF1-F764-48F0-BBB3-C0B8199E39D5}"/>
                  </a:ext>
                </a:extLst>
              </p:cNvPr>
              <p:cNvSpPr txBox="1"/>
              <p:nvPr/>
            </p:nvSpPr>
            <p:spPr>
              <a:xfrm>
                <a:off x="938952" y="2455404"/>
                <a:ext cx="654346" cy="369332"/>
              </a:xfrm>
              <a:prstGeom prst="rect">
                <a:avLst/>
              </a:prstGeom>
              <a:noFill/>
            </p:spPr>
            <p:txBody>
              <a:bodyPr wrap="none" rtlCol="0">
                <a:spAutoFit/>
              </a:bodyPr>
              <a:lstStyle/>
              <a:p>
                <a:r>
                  <a:rPr lang="en-US" dirty="0"/>
                  <a:t>head</a:t>
                </a:r>
              </a:p>
            </p:txBody>
          </p:sp>
          <p:sp>
            <p:nvSpPr>
              <p:cNvPr id="153" name="Rectangle 152">
                <a:extLst>
                  <a:ext uri="{FF2B5EF4-FFF2-40B4-BE49-F238E27FC236}">
                    <a16:creationId xmlns:a16="http://schemas.microsoft.com/office/drawing/2014/main" id="{5CACFC35-7CED-466F-B094-D7070D2EBEA9}"/>
                  </a:ext>
                </a:extLst>
              </p:cNvPr>
              <p:cNvSpPr/>
              <p:nvPr/>
            </p:nvSpPr>
            <p:spPr>
              <a:xfrm>
                <a:off x="1019485" y="227257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DF1CFA8E-56DC-44C8-99EA-14087EEE42B4}"/>
                </a:ext>
              </a:extLst>
            </p:cNvPr>
            <p:cNvGrpSpPr/>
            <p:nvPr/>
          </p:nvGrpSpPr>
          <p:grpSpPr>
            <a:xfrm>
              <a:off x="3012242" y="1300461"/>
              <a:ext cx="1348740" cy="1950693"/>
              <a:chOff x="4434520" y="4907307"/>
              <a:chExt cx="1348740" cy="1950693"/>
            </a:xfrm>
          </p:grpSpPr>
          <p:sp>
            <p:nvSpPr>
              <p:cNvPr id="143" name="TextBox 142">
                <a:extLst>
                  <a:ext uri="{FF2B5EF4-FFF2-40B4-BE49-F238E27FC236}">
                    <a16:creationId xmlns:a16="http://schemas.microsoft.com/office/drawing/2014/main" id="{2857A698-B0F3-4304-8797-E4E2EE490335}"/>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44" name="Group 143">
                <a:extLst>
                  <a:ext uri="{FF2B5EF4-FFF2-40B4-BE49-F238E27FC236}">
                    <a16:creationId xmlns:a16="http://schemas.microsoft.com/office/drawing/2014/main" id="{39A0AFF4-AD6A-433B-A51C-E7632BC8EA3D}"/>
                  </a:ext>
                </a:extLst>
              </p:cNvPr>
              <p:cNvGrpSpPr/>
              <p:nvPr/>
            </p:nvGrpSpPr>
            <p:grpSpPr>
              <a:xfrm>
                <a:off x="4778496" y="5251010"/>
                <a:ext cx="702054" cy="1180572"/>
                <a:chOff x="5243617" y="4355395"/>
                <a:chExt cx="702054" cy="1180572"/>
              </a:xfrm>
            </p:grpSpPr>
            <p:grpSp>
              <p:nvGrpSpPr>
                <p:cNvPr id="146" name="Group 145">
                  <a:extLst>
                    <a:ext uri="{FF2B5EF4-FFF2-40B4-BE49-F238E27FC236}">
                      <a16:creationId xmlns:a16="http://schemas.microsoft.com/office/drawing/2014/main" id="{A9C2DBDB-39C8-4B3A-83EC-97079CE42915}"/>
                    </a:ext>
                  </a:extLst>
                </p:cNvPr>
                <p:cNvGrpSpPr/>
                <p:nvPr/>
              </p:nvGrpSpPr>
              <p:grpSpPr>
                <a:xfrm>
                  <a:off x="5243617" y="4983809"/>
                  <a:ext cx="702054" cy="552158"/>
                  <a:chOff x="955760" y="4448648"/>
                  <a:chExt cx="702054" cy="552158"/>
                </a:xfrm>
              </p:grpSpPr>
              <p:sp>
                <p:nvSpPr>
                  <p:cNvPr id="150" name="TextBox 149">
                    <a:extLst>
                      <a:ext uri="{FF2B5EF4-FFF2-40B4-BE49-F238E27FC236}">
                        <a16:creationId xmlns:a16="http://schemas.microsoft.com/office/drawing/2014/main" id="{96A8AE19-E05A-4DFC-A1C7-B01B455AC7C1}"/>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51" name="Rectangle 150">
                    <a:extLst>
                      <a:ext uri="{FF2B5EF4-FFF2-40B4-BE49-F238E27FC236}">
                        <a16:creationId xmlns:a16="http://schemas.microsoft.com/office/drawing/2014/main" id="{AE2EEE5D-37AC-45FE-AC92-AC27C7A63EF1}"/>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F90E66CF-1205-4FF5-9DE3-10C402BA426B}"/>
                    </a:ext>
                  </a:extLst>
                </p:cNvPr>
                <p:cNvGrpSpPr/>
                <p:nvPr/>
              </p:nvGrpSpPr>
              <p:grpSpPr>
                <a:xfrm>
                  <a:off x="5243617" y="4355395"/>
                  <a:ext cx="702054" cy="552158"/>
                  <a:chOff x="955760" y="4448648"/>
                  <a:chExt cx="702054" cy="552158"/>
                </a:xfrm>
              </p:grpSpPr>
              <p:sp>
                <p:nvSpPr>
                  <p:cNvPr id="148" name="TextBox 147">
                    <a:extLst>
                      <a:ext uri="{FF2B5EF4-FFF2-40B4-BE49-F238E27FC236}">
                        <a16:creationId xmlns:a16="http://schemas.microsoft.com/office/drawing/2014/main" id="{B8AEEEA9-D439-4483-B154-963C2D2ACF40}"/>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49" name="Rectangle 148">
                    <a:extLst>
                      <a:ext uri="{FF2B5EF4-FFF2-40B4-BE49-F238E27FC236}">
                        <a16:creationId xmlns:a16="http://schemas.microsoft.com/office/drawing/2014/main" id="{15A3C1DC-3E0E-4662-B91E-2C63CA9DAC9A}"/>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1</a:t>
                    </a:r>
                  </a:p>
                </p:txBody>
              </p:sp>
            </p:grpSp>
          </p:grpSp>
          <p:sp>
            <p:nvSpPr>
              <p:cNvPr id="145" name="Freeform: Shape 144">
                <a:extLst>
                  <a:ext uri="{FF2B5EF4-FFF2-40B4-BE49-F238E27FC236}">
                    <a16:creationId xmlns:a16="http://schemas.microsoft.com/office/drawing/2014/main" id="{E2F07117-B3F2-4CE0-8096-58D7D722314C}"/>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0" name="Group 59">
              <a:extLst>
                <a:ext uri="{FF2B5EF4-FFF2-40B4-BE49-F238E27FC236}">
                  <a16:creationId xmlns:a16="http://schemas.microsoft.com/office/drawing/2014/main" id="{E0E0261B-EDA2-4567-B96C-16A5273F5460}"/>
                </a:ext>
              </a:extLst>
            </p:cNvPr>
            <p:cNvGrpSpPr/>
            <p:nvPr/>
          </p:nvGrpSpPr>
          <p:grpSpPr>
            <a:xfrm>
              <a:off x="5421631" y="1300461"/>
              <a:ext cx="1348740" cy="1950693"/>
              <a:chOff x="4434520" y="4907307"/>
              <a:chExt cx="1348740" cy="1950693"/>
            </a:xfrm>
          </p:grpSpPr>
          <p:sp>
            <p:nvSpPr>
              <p:cNvPr id="134" name="TextBox 133">
                <a:extLst>
                  <a:ext uri="{FF2B5EF4-FFF2-40B4-BE49-F238E27FC236}">
                    <a16:creationId xmlns:a16="http://schemas.microsoft.com/office/drawing/2014/main" id="{A49D3BFF-91BD-464A-A2BC-57AF54D762CB}"/>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35" name="Group 134">
                <a:extLst>
                  <a:ext uri="{FF2B5EF4-FFF2-40B4-BE49-F238E27FC236}">
                    <a16:creationId xmlns:a16="http://schemas.microsoft.com/office/drawing/2014/main" id="{583CD91F-94F3-4CC8-94F9-DF727037DB88}"/>
                  </a:ext>
                </a:extLst>
              </p:cNvPr>
              <p:cNvGrpSpPr/>
              <p:nvPr/>
            </p:nvGrpSpPr>
            <p:grpSpPr>
              <a:xfrm>
                <a:off x="4778496" y="5251010"/>
                <a:ext cx="702054" cy="1180572"/>
                <a:chOff x="5243617" y="4355395"/>
                <a:chExt cx="702054" cy="1180572"/>
              </a:xfrm>
            </p:grpSpPr>
            <p:grpSp>
              <p:nvGrpSpPr>
                <p:cNvPr id="137" name="Group 136">
                  <a:extLst>
                    <a:ext uri="{FF2B5EF4-FFF2-40B4-BE49-F238E27FC236}">
                      <a16:creationId xmlns:a16="http://schemas.microsoft.com/office/drawing/2014/main" id="{62167669-C346-4351-81EE-BA53DB7A670A}"/>
                    </a:ext>
                  </a:extLst>
                </p:cNvPr>
                <p:cNvGrpSpPr/>
                <p:nvPr/>
              </p:nvGrpSpPr>
              <p:grpSpPr>
                <a:xfrm>
                  <a:off x="5243617" y="4983809"/>
                  <a:ext cx="702054" cy="552158"/>
                  <a:chOff x="955760" y="4448648"/>
                  <a:chExt cx="702054" cy="552158"/>
                </a:xfrm>
              </p:grpSpPr>
              <p:sp>
                <p:nvSpPr>
                  <p:cNvPr id="141" name="TextBox 140">
                    <a:extLst>
                      <a:ext uri="{FF2B5EF4-FFF2-40B4-BE49-F238E27FC236}">
                        <a16:creationId xmlns:a16="http://schemas.microsoft.com/office/drawing/2014/main" id="{47321840-3421-486C-9147-A8490C101081}"/>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42" name="Rectangle 141">
                    <a:extLst>
                      <a:ext uri="{FF2B5EF4-FFF2-40B4-BE49-F238E27FC236}">
                        <a16:creationId xmlns:a16="http://schemas.microsoft.com/office/drawing/2014/main" id="{FCA9509A-5BC0-4648-A5C6-14E2F288D308}"/>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4CCEC65C-C8EA-4375-8CC8-E90C55786DF2}"/>
                    </a:ext>
                  </a:extLst>
                </p:cNvPr>
                <p:cNvGrpSpPr/>
                <p:nvPr/>
              </p:nvGrpSpPr>
              <p:grpSpPr>
                <a:xfrm>
                  <a:off x="5243617" y="4355395"/>
                  <a:ext cx="702054" cy="552158"/>
                  <a:chOff x="955760" y="4448648"/>
                  <a:chExt cx="702054" cy="552158"/>
                </a:xfrm>
              </p:grpSpPr>
              <p:sp>
                <p:nvSpPr>
                  <p:cNvPr id="139" name="TextBox 138">
                    <a:extLst>
                      <a:ext uri="{FF2B5EF4-FFF2-40B4-BE49-F238E27FC236}">
                        <a16:creationId xmlns:a16="http://schemas.microsoft.com/office/drawing/2014/main" id="{BF7D4A9D-95F0-430C-B2E0-22FD7E41395E}"/>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40" name="Rectangle 139">
                    <a:extLst>
                      <a:ext uri="{FF2B5EF4-FFF2-40B4-BE49-F238E27FC236}">
                        <a16:creationId xmlns:a16="http://schemas.microsoft.com/office/drawing/2014/main" id="{67A5EBAE-2646-43FF-8A54-A3EBE28B75AD}"/>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2</a:t>
                    </a:r>
                  </a:p>
                </p:txBody>
              </p:sp>
            </p:grpSp>
          </p:grpSp>
          <p:sp>
            <p:nvSpPr>
              <p:cNvPr id="136" name="Freeform: Shape 135">
                <a:extLst>
                  <a:ext uri="{FF2B5EF4-FFF2-40B4-BE49-F238E27FC236}">
                    <a16:creationId xmlns:a16="http://schemas.microsoft.com/office/drawing/2014/main" id="{597CBAE0-D9B5-49A4-BF86-A9CFD78EADDE}"/>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2" name="Group 61">
              <a:extLst>
                <a:ext uri="{FF2B5EF4-FFF2-40B4-BE49-F238E27FC236}">
                  <a16:creationId xmlns:a16="http://schemas.microsoft.com/office/drawing/2014/main" id="{A54FF213-4F3B-4D04-8BA0-EB090DE3285A}"/>
                </a:ext>
              </a:extLst>
            </p:cNvPr>
            <p:cNvGrpSpPr/>
            <p:nvPr/>
          </p:nvGrpSpPr>
          <p:grpSpPr>
            <a:xfrm>
              <a:off x="7831020" y="1300461"/>
              <a:ext cx="1348740" cy="1950693"/>
              <a:chOff x="4434520" y="4907307"/>
              <a:chExt cx="1348740" cy="1950693"/>
            </a:xfrm>
          </p:grpSpPr>
          <p:sp>
            <p:nvSpPr>
              <p:cNvPr id="125" name="TextBox 124">
                <a:extLst>
                  <a:ext uri="{FF2B5EF4-FFF2-40B4-BE49-F238E27FC236}">
                    <a16:creationId xmlns:a16="http://schemas.microsoft.com/office/drawing/2014/main" id="{3784477D-C92D-49AC-A608-C2A8C9153FAA}"/>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26" name="Group 125">
                <a:extLst>
                  <a:ext uri="{FF2B5EF4-FFF2-40B4-BE49-F238E27FC236}">
                    <a16:creationId xmlns:a16="http://schemas.microsoft.com/office/drawing/2014/main" id="{ABCE53EF-F3B7-4673-BE51-178D989D7DC5}"/>
                  </a:ext>
                </a:extLst>
              </p:cNvPr>
              <p:cNvGrpSpPr/>
              <p:nvPr/>
            </p:nvGrpSpPr>
            <p:grpSpPr>
              <a:xfrm>
                <a:off x="4778496" y="5251010"/>
                <a:ext cx="702054" cy="1180572"/>
                <a:chOff x="5243617" y="4355395"/>
                <a:chExt cx="702054" cy="1180572"/>
              </a:xfrm>
            </p:grpSpPr>
            <p:grpSp>
              <p:nvGrpSpPr>
                <p:cNvPr id="128" name="Group 127">
                  <a:extLst>
                    <a:ext uri="{FF2B5EF4-FFF2-40B4-BE49-F238E27FC236}">
                      <a16:creationId xmlns:a16="http://schemas.microsoft.com/office/drawing/2014/main" id="{B84856F3-42C7-4C70-BD67-F758E10C54B8}"/>
                    </a:ext>
                  </a:extLst>
                </p:cNvPr>
                <p:cNvGrpSpPr/>
                <p:nvPr/>
              </p:nvGrpSpPr>
              <p:grpSpPr>
                <a:xfrm>
                  <a:off x="5243617" y="4983809"/>
                  <a:ext cx="702054" cy="552158"/>
                  <a:chOff x="955760" y="4448648"/>
                  <a:chExt cx="702054" cy="552158"/>
                </a:xfrm>
              </p:grpSpPr>
              <p:sp>
                <p:nvSpPr>
                  <p:cNvPr id="132" name="TextBox 131">
                    <a:extLst>
                      <a:ext uri="{FF2B5EF4-FFF2-40B4-BE49-F238E27FC236}">
                        <a16:creationId xmlns:a16="http://schemas.microsoft.com/office/drawing/2014/main" id="{DB5D64CA-3760-4D01-BDF2-67A7E76618E6}"/>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33" name="Rectangle 132">
                    <a:extLst>
                      <a:ext uri="{FF2B5EF4-FFF2-40B4-BE49-F238E27FC236}">
                        <a16:creationId xmlns:a16="http://schemas.microsoft.com/office/drawing/2014/main" id="{2F1B26E2-2521-4776-AD9A-6C3A61B9747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3280B6B4-0852-420D-BDA5-F70A58441311}"/>
                    </a:ext>
                  </a:extLst>
                </p:cNvPr>
                <p:cNvGrpSpPr/>
                <p:nvPr/>
              </p:nvGrpSpPr>
              <p:grpSpPr>
                <a:xfrm>
                  <a:off x="5243617" y="4355395"/>
                  <a:ext cx="702054" cy="552158"/>
                  <a:chOff x="955760" y="4448648"/>
                  <a:chExt cx="702054" cy="552158"/>
                </a:xfrm>
              </p:grpSpPr>
              <p:sp>
                <p:nvSpPr>
                  <p:cNvPr id="130" name="TextBox 129">
                    <a:extLst>
                      <a:ext uri="{FF2B5EF4-FFF2-40B4-BE49-F238E27FC236}">
                        <a16:creationId xmlns:a16="http://schemas.microsoft.com/office/drawing/2014/main" id="{886D0E4E-17A3-4380-8F6F-B38DCD21A6AB}"/>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31" name="Rectangle 130">
                    <a:extLst>
                      <a:ext uri="{FF2B5EF4-FFF2-40B4-BE49-F238E27FC236}">
                        <a16:creationId xmlns:a16="http://schemas.microsoft.com/office/drawing/2014/main" id="{B5B99332-07B9-4304-9354-CFB5F9A459B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3</a:t>
                    </a:r>
                  </a:p>
                </p:txBody>
              </p:sp>
            </p:grpSp>
          </p:grpSp>
          <p:sp>
            <p:nvSpPr>
              <p:cNvPr id="127" name="Freeform: Shape 126">
                <a:extLst>
                  <a:ext uri="{FF2B5EF4-FFF2-40B4-BE49-F238E27FC236}">
                    <a16:creationId xmlns:a16="http://schemas.microsoft.com/office/drawing/2014/main" id="{46199543-AC02-4EB0-8E30-47F6E51C3C91}"/>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11" name="Straight Arrow Connector 110">
              <a:extLst>
                <a:ext uri="{FF2B5EF4-FFF2-40B4-BE49-F238E27FC236}">
                  <a16:creationId xmlns:a16="http://schemas.microsoft.com/office/drawing/2014/main" id="{B8F605D1-D48A-4D8B-A7E1-6F5A3A74D39A}"/>
                </a:ext>
              </a:extLst>
            </p:cNvPr>
            <p:cNvCxnSpPr>
              <a:cxnSpLocks/>
            </p:cNvCxnSpPr>
            <p:nvPr/>
          </p:nvCxnSpPr>
          <p:spPr>
            <a:xfrm>
              <a:off x="1641006"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F339368-BDB3-41EB-B972-6780AE1746AC}"/>
                </a:ext>
              </a:extLst>
            </p:cNvPr>
            <p:cNvCxnSpPr>
              <a:cxnSpLocks/>
            </p:cNvCxnSpPr>
            <p:nvPr/>
          </p:nvCxnSpPr>
          <p:spPr>
            <a:xfrm>
              <a:off x="4058272"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D315A1C-CF06-4F39-B361-8A11D05EB37E}"/>
                </a:ext>
              </a:extLst>
            </p:cNvPr>
            <p:cNvCxnSpPr>
              <a:cxnSpLocks/>
            </p:cNvCxnSpPr>
            <p:nvPr/>
          </p:nvCxnSpPr>
          <p:spPr>
            <a:xfrm>
              <a:off x="6467661"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2F0166FB-D137-4057-BF98-D1726B5BB4EA}"/>
                </a:ext>
              </a:extLst>
            </p:cNvPr>
            <p:cNvCxnSpPr>
              <a:cxnSpLocks/>
            </p:cNvCxnSpPr>
            <p:nvPr/>
          </p:nvCxnSpPr>
          <p:spPr>
            <a:xfrm>
              <a:off x="8877050" y="2386878"/>
              <a:ext cx="127636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8296A85B-3F7B-4C08-A76A-1D52C0375DB5}"/>
                </a:ext>
              </a:extLst>
            </p:cNvPr>
            <p:cNvGrpSpPr/>
            <p:nvPr/>
          </p:nvGrpSpPr>
          <p:grpSpPr>
            <a:xfrm>
              <a:off x="10240407" y="1300461"/>
              <a:ext cx="1348740" cy="1950693"/>
              <a:chOff x="10240407" y="1300461"/>
              <a:chExt cx="1348740" cy="1950693"/>
            </a:xfrm>
          </p:grpSpPr>
          <p:sp>
            <p:nvSpPr>
              <p:cNvPr id="116" name="TextBox 115">
                <a:extLst>
                  <a:ext uri="{FF2B5EF4-FFF2-40B4-BE49-F238E27FC236}">
                    <a16:creationId xmlns:a16="http://schemas.microsoft.com/office/drawing/2014/main" id="{02DE7C91-906B-4295-AF42-47063FC47288}"/>
                  </a:ext>
                </a:extLst>
              </p:cNvPr>
              <p:cNvSpPr txBox="1"/>
              <p:nvPr/>
            </p:nvSpPr>
            <p:spPr>
              <a:xfrm>
                <a:off x="10552646" y="2881822"/>
                <a:ext cx="692818" cy="369332"/>
              </a:xfrm>
              <a:prstGeom prst="rect">
                <a:avLst/>
              </a:prstGeom>
              <a:noFill/>
            </p:spPr>
            <p:txBody>
              <a:bodyPr wrap="none" rtlCol="0">
                <a:spAutoFit/>
              </a:bodyPr>
              <a:lstStyle/>
              <a:p>
                <a:r>
                  <a:rPr lang="en-US" dirty="0"/>
                  <a:t>Node</a:t>
                </a:r>
              </a:p>
            </p:txBody>
          </p:sp>
          <p:sp>
            <p:nvSpPr>
              <p:cNvPr id="117" name="TextBox 116">
                <a:extLst>
                  <a:ext uri="{FF2B5EF4-FFF2-40B4-BE49-F238E27FC236}">
                    <a16:creationId xmlns:a16="http://schemas.microsoft.com/office/drawing/2014/main" id="{3DE0DD69-871C-4874-98D4-CA863F6A6339}"/>
                  </a:ext>
                </a:extLst>
              </p:cNvPr>
              <p:cNvSpPr txBox="1"/>
              <p:nvPr/>
            </p:nvSpPr>
            <p:spPr>
              <a:xfrm>
                <a:off x="10584383" y="2455404"/>
                <a:ext cx="516488" cy="369332"/>
              </a:xfrm>
              <a:prstGeom prst="rect">
                <a:avLst/>
              </a:prstGeom>
              <a:noFill/>
            </p:spPr>
            <p:txBody>
              <a:bodyPr wrap="none" rtlCol="0">
                <a:spAutoFit/>
              </a:bodyPr>
              <a:lstStyle/>
              <a:p>
                <a:r>
                  <a:rPr lang="en-US" dirty="0"/>
                  <a:t>link</a:t>
                </a:r>
              </a:p>
            </p:txBody>
          </p:sp>
          <p:grpSp>
            <p:nvGrpSpPr>
              <p:cNvPr id="118" name="Group 117">
                <a:extLst>
                  <a:ext uri="{FF2B5EF4-FFF2-40B4-BE49-F238E27FC236}">
                    <a16:creationId xmlns:a16="http://schemas.microsoft.com/office/drawing/2014/main" id="{9A7B0292-6897-4936-9B45-32888DC02154}"/>
                  </a:ext>
                </a:extLst>
              </p:cNvPr>
              <p:cNvGrpSpPr/>
              <p:nvPr/>
            </p:nvGrpSpPr>
            <p:grpSpPr>
              <a:xfrm>
                <a:off x="10584383" y="1644164"/>
                <a:ext cx="702054" cy="552158"/>
                <a:chOff x="955760" y="4448648"/>
                <a:chExt cx="702054" cy="552158"/>
              </a:xfrm>
            </p:grpSpPr>
            <p:sp>
              <p:nvSpPr>
                <p:cNvPr id="123" name="TextBox 122">
                  <a:extLst>
                    <a:ext uri="{FF2B5EF4-FFF2-40B4-BE49-F238E27FC236}">
                      <a16:creationId xmlns:a16="http://schemas.microsoft.com/office/drawing/2014/main" id="{53254331-6850-496B-BBA0-67845955629E}"/>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24" name="Rectangle 123">
                  <a:extLst>
                    <a:ext uri="{FF2B5EF4-FFF2-40B4-BE49-F238E27FC236}">
                      <a16:creationId xmlns:a16="http://schemas.microsoft.com/office/drawing/2014/main" id="{6CDE633A-E629-4C0E-95AC-0070EF521FD8}"/>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FF"/>
                      </a:solidFill>
                    </a:rPr>
                    <a:t>4</a:t>
                  </a:r>
                </a:p>
              </p:txBody>
            </p:sp>
          </p:grpSp>
          <p:sp>
            <p:nvSpPr>
              <p:cNvPr id="119" name="Freeform: Shape 118">
                <a:extLst>
                  <a:ext uri="{FF2B5EF4-FFF2-40B4-BE49-F238E27FC236}">
                    <a16:creationId xmlns:a16="http://schemas.microsoft.com/office/drawing/2014/main" id="{CE9BEFBA-E42A-4EBB-B013-8271A704116A}"/>
                  </a:ext>
                </a:extLst>
              </p:cNvPr>
              <p:cNvSpPr/>
              <p:nvPr/>
            </p:nvSpPr>
            <p:spPr>
              <a:xfrm>
                <a:off x="10240407" y="130046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0" name="Group 119">
                <a:extLst>
                  <a:ext uri="{FF2B5EF4-FFF2-40B4-BE49-F238E27FC236}">
                    <a16:creationId xmlns:a16="http://schemas.microsoft.com/office/drawing/2014/main" id="{ADBD079A-B96B-4969-90C8-3437FF54F286}"/>
                  </a:ext>
                </a:extLst>
              </p:cNvPr>
              <p:cNvGrpSpPr/>
              <p:nvPr/>
            </p:nvGrpSpPr>
            <p:grpSpPr>
              <a:xfrm>
                <a:off x="10664916" y="2117006"/>
                <a:ext cx="621521" cy="415498"/>
                <a:chOff x="7724147" y="4040175"/>
                <a:chExt cx="621521" cy="415498"/>
              </a:xfrm>
            </p:grpSpPr>
            <p:sp>
              <p:nvSpPr>
                <p:cNvPr id="121" name="Rectangle 120">
                  <a:extLst>
                    <a:ext uri="{FF2B5EF4-FFF2-40B4-BE49-F238E27FC236}">
                      <a16:creationId xmlns:a16="http://schemas.microsoft.com/office/drawing/2014/main" id="{BF007977-6FAB-49A1-8D86-22056CF2FEE8}"/>
                    </a:ext>
                  </a:extLst>
                </p:cNvPr>
                <p:cNvSpPr/>
                <p:nvPr/>
              </p:nvSpPr>
              <p:spPr>
                <a:xfrm>
                  <a:off x="7724147" y="4195653"/>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TextBox 121">
                  <a:extLst>
                    <a:ext uri="{FF2B5EF4-FFF2-40B4-BE49-F238E27FC236}">
                      <a16:creationId xmlns:a16="http://schemas.microsoft.com/office/drawing/2014/main" id="{81670C89-4E5A-4640-8953-83DC8970669A}"/>
                    </a:ext>
                  </a:extLst>
                </p:cNvPr>
                <p:cNvSpPr txBox="1"/>
                <p:nvPr/>
              </p:nvSpPr>
              <p:spPr>
                <a:xfrm rot="2700000">
                  <a:off x="7820174" y="4063258"/>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arlett" pitchFamily="2" charset="2"/>
                      <a:ea typeface="+mn-ea"/>
                      <a:cs typeface="+mn-cs"/>
                    </a:rPr>
                    <a:t>o</a:t>
                  </a:r>
                  <a:endParaRPr kumimoji="0" lang="en-US" sz="900" b="0" i="0" u="none" strike="noStrike" kern="1200" cap="none" spc="0" normalizeH="0" baseline="0" noProof="0" dirty="0">
                    <a:ln>
                      <a:noFill/>
                    </a:ln>
                    <a:solidFill>
                      <a:prstClr val="black"/>
                    </a:solidFill>
                    <a:effectLst/>
                    <a:uLnTx/>
                    <a:uFillTx/>
                    <a:latin typeface="MS Shell Dlg 2" panose="020B0604030504040204" pitchFamily="34" charset="0"/>
                    <a:ea typeface="+mn-ea"/>
                    <a:cs typeface="+mn-cs"/>
                  </a:endParaRPr>
                </a:p>
              </p:txBody>
            </p:sp>
          </p:grpSp>
        </p:grpSp>
      </p:grpSp>
    </p:spTree>
    <p:extLst>
      <p:ext uri="{BB962C8B-B14F-4D97-AF65-F5344CB8AC3E}">
        <p14:creationId xmlns:p14="http://schemas.microsoft.com/office/powerpoint/2010/main" val="3816712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Find node that points to list’s last node</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endParaRPr lang="en-US" dirty="0"/>
          </a:p>
          <a:p>
            <a:pPr lvl="1"/>
            <a:endParaRPr lang="en-US" dirty="0"/>
          </a:p>
        </p:txBody>
      </p:sp>
      <p:sp>
        <p:nvSpPr>
          <p:cNvPr id="4" name="TextBox 3">
            <a:extLst>
              <a:ext uri="{FF2B5EF4-FFF2-40B4-BE49-F238E27FC236}">
                <a16:creationId xmlns:a16="http://schemas.microsoft.com/office/drawing/2014/main" id="{DCD144B6-FBB9-4BAA-B2E1-028A553E0419}"/>
              </a:ext>
            </a:extLst>
          </p:cNvPr>
          <p:cNvSpPr txBox="1"/>
          <p:nvPr/>
        </p:nvSpPr>
        <p:spPr>
          <a:xfrm>
            <a:off x="76200" y="6317532"/>
            <a:ext cx="4003917" cy="369332"/>
          </a:xfrm>
          <a:prstGeom prst="rect">
            <a:avLst/>
          </a:prstGeom>
          <a:noFill/>
        </p:spPr>
        <p:txBody>
          <a:bodyPr wrap="none" rtlCol="0">
            <a:spAutoFit/>
          </a:bodyPr>
          <a:lstStyle/>
          <a:p>
            <a:r>
              <a:rPr lang="en-US" dirty="0"/>
              <a:t>See FindNodeThatPointsToLastNode.java</a:t>
            </a:r>
          </a:p>
        </p:txBody>
      </p:sp>
      <p:sp>
        <p:nvSpPr>
          <p:cNvPr id="6" name="Content Placeholder 2">
            <a:extLst>
              <a:ext uri="{FF2B5EF4-FFF2-40B4-BE49-F238E27FC236}">
                <a16:creationId xmlns:a16="http://schemas.microsoft.com/office/drawing/2014/main" id="{9F1A1381-B3A2-4892-99D6-2887327BD844}"/>
              </a:ext>
            </a:extLst>
          </p:cNvPr>
          <p:cNvSpPr txBox="1">
            <a:spLocks/>
          </p:cNvSpPr>
          <p:nvPr/>
        </p:nvSpPr>
        <p:spPr>
          <a:xfrm>
            <a:off x="975360" y="1432560"/>
            <a:ext cx="10515600" cy="47548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Demo program creates lists of various sizes and displays information about them.</a:t>
            </a:r>
          </a:p>
          <a:p>
            <a:pPr lvl="1"/>
            <a:r>
              <a:rPr lang="en-US" dirty="0"/>
              <a:t>The actual list</a:t>
            </a:r>
          </a:p>
          <a:p>
            <a:pPr lvl="1"/>
            <a:r>
              <a:rPr lang="en-US" dirty="0"/>
              <a:t>The value of the head instance variable</a:t>
            </a:r>
          </a:p>
          <a:p>
            <a:pPr lvl="1"/>
            <a:r>
              <a:rPr lang="en-US" dirty="0"/>
              <a:t>The node that points to the list’s last node.</a:t>
            </a:r>
            <a:br>
              <a:rPr lang="en-US" dirty="0"/>
            </a:br>
            <a:br>
              <a:rPr lang="en-US" dirty="0"/>
            </a:br>
            <a:br>
              <a:rPr lang="en-US" dirty="0"/>
            </a:br>
            <a:br>
              <a:rPr lang="en-US" dirty="0"/>
            </a:br>
            <a:endParaRPr lang="en-US" dirty="0"/>
          </a:p>
          <a:p>
            <a:endParaRPr lang="en-US" dirty="0"/>
          </a:p>
          <a:p>
            <a:pPr lvl="1"/>
            <a:endParaRPr lang="en-US" dirty="0"/>
          </a:p>
        </p:txBody>
      </p:sp>
    </p:spTree>
    <p:extLst>
      <p:ext uri="{BB962C8B-B14F-4D97-AF65-F5344CB8AC3E}">
        <p14:creationId xmlns:p14="http://schemas.microsoft.com/office/powerpoint/2010/main" val="777674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err="1"/>
              <a:t>LinkedDequeueDriver</a:t>
            </a:r>
            <a:endParaRPr lang="en-US" dirty="0"/>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Tests seven </a:t>
            </a:r>
            <a:r>
              <a:rPr lang="en-US" sz="2200" b="1" dirty="0" err="1">
                <a:solidFill>
                  <a:srgbClr val="0000FF"/>
                </a:solidFill>
                <a:latin typeface="Courier New" panose="02070309020205020404" pitchFamily="49" charset="0"/>
                <a:cs typeface="Courier New" panose="02070309020205020404" pitchFamily="49" charset="0"/>
              </a:rPr>
              <a:t>LinkedDequeue</a:t>
            </a:r>
            <a:r>
              <a:rPr lang="en-US" dirty="0"/>
              <a:t> instance methods</a:t>
            </a:r>
            <a:br>
              <a:rPr lang="en-US" dirty="0"/>
            </a:br>
            <a:br>
              <a:rPr lang="en-US" dirty="0"/>
            </a:br>
            <a:br>
              <a:rPr lang="en-US" dirty="0"/>
            </a:br>
            <a:br>
              <a:rPr lang="en-US" dirty="0"/>
            </a:br>
            <a:endParaRPr lang="en-US" dirty="0"/>
          </a:p>
          <a:p>
            <a:endParaRPr lang="en-US" dirty="0"/>
          </a:p>
          <a:p>
            <a:pPr lvl="1"/>
            <a:endParaRPr lang="en-US" dirty="0"/>
          </a:p>
        </p:txBody>
      </p:sp>
      <p:sp>
        <p:nvSpPr>
          <p:cNvPr id="4" name="TextBox 3">
            <a:extLst>
              <a:ext uri="{FF2B5EF4-FFF2-40B4-BE49-F238E27FC236}">
                <a16:creationId xmlns:a16="http://schemas.microsoft.com/office/drawing/2014/main" id="{DCD144B6-FBB9-4BAA-B2E1-028A553E0419}"/>
              </a:ext>
            </a:extLst>
          </p:cNvPr>
          <p:cNvSpPr txBox="1"/>
          <p:nvPr/>
        </p:nvSpPr>
        <p:spPr>
          <a:xfrm>
            <a:off x="76200" y="6317532"/>
            <a:ext cx="3015505" cy="369332"/>
          </a:xfrm>
          <a:prstGeom prst="rect">
            <a:avLst/>
          </a:prstGeom>
          <a:noFill/>
        </p:spPr>
        <p:txBody>
          <a:bodyPr wrap="none" rtlCol="0">
            <a:spAutoFit/>
          </a:bodyPr>
          <a:lstStyle/>
          <a:p>
            <a:r>
              <a:rPr lang="en-US" dirty="0"/>
              <a:t>See LinkedDequeueDriver.java</a:t>
            </a:r>
          </a:p>
        </p:txBody>
      </p:sp>
      <p:graphicFrame>
        <p:nvGraphicFramePr>
          <p:cNvPr id="5" name="Table 4">
            <a:extLst>
              <a:ext uri="{FF2B5EF4-FFF2-40B4-BE49-F238E27FC236}">
                <a16:creationId xmlns:a16="http://schemas.microsoft.com/office/drawing/2014/main" id="{E1AA027C-61D4-4500-ABCC-62926431D93F}"/>
              </a:ext>
            </a:extLst>
          </p:cNvPr>
          <p:cNvGraphicFramePr>
            <a:graphicFrameLocks noGrp="1"/>
          </p:cNvGraphicFramePr>
          <p:nvPr/>
        </p:nvGraphicFramePr>
        <p:xfrm>
          <a:off x="3303894" y="1871286"/>
          <a:ext cx="6988968" cy="1706880"/>
        </p:xfrm>
        <a:graphic>
          <a:graphicData uri="http://schemas.openxmlformats.org/drawingml/2006/table">
            <a:tbl>
              <a:tblPr>
                <a:tableStyleId>{2D5ABB26-0587-4C30-8999-92F81FD0307C}</a:tableStyleId>
              </a:tblPr>
              <a:tblGrid>
                <a:gridCol w="3423440">
                  <a:extLst>
                    <a:ext uri="{9D8B030D-6E8A-4147-A177-3AD203B41FA5}">
                      <a16:colId xmlns:a16="http://schemas.microsoft.com/office/drawing/2014/main" val="2829601833"/>
                    </a:ext>
                  </a:extLst>
                </a:gridCol>
                <a:gridCol w="3565528">
                  <a:extLst>
                    <a:ext uri="{9D8B030D-6E8A-4147-A177-3AD203B41FA5}">
                      <a16:colId xmlns:a16="http://schemas.microsoft.com/office/drawing/2014/main" val="3555299100"/>
                    </a:ext>
                  </a:extLst>
                </a:gridCol>
              </a:tblGrid>
              <a:tr h="370840">
                <a:tc>
                  <a:txBody>
                    <a:bodyPr/>
                    <a:lstStyle/>
                    <a:p>
                      <a:r>
                        <a:rPr lang="en-US" sz="2000" b="1" dirty="0" err="1">
                          <a:solidFill>
                            <a:srgbClr val="0000FF"/>
                          </a:solidFill>
                          <a:latin typeface="Courier New" panose="02070309020205020404" pitchFamily="49" charset="0"/>
                          <a:cs typeface="Courier New" panose="02070309020205020404" pitchFamily="49" charset="0"/>
                        </a:rPr>
                        <a:t>LinkedDequeue</a:t>
                      </a:r>
                      <a:r>
                        <a:rPr lang="en-US" sz="2000" b="1" dirty="0">
                          <a:solidFill>
                            <a:srgbClr val="0000FF"/>
                          </a:solidFill>
                          <a:latin typeface="Courier New" panose="02070309020205020404" pitchFamily="49" charset="0"/>
                          <a:cs typeface="Courier New" panose="02070309020205020404" pitchFamily="49" charset="0"/>
                        </a:rPr>
                        <a:t>()</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err="1">
                          <a:solidFill>
                            <a:srgbClr val="0000FF"/>
                          </a:solidFill>
                          <a:latin typeface="Courier New" panose="02070309020205020404" pitchFamily="49" charset="0"/>
                          <a:cs typeface="Courier New" panose="02070309020205020404" pitchFamily="49" charset="0"/>
                        </a:rPr>
                        <a:t>headAdd</a:t>
                      </a:r>
                      <a:r>
                        <a:rPr lang="en-US" sz="2200" b="1" dirty="0">
                          <a:solidFill>
                            <a:srgbClr val="0000FF"/>
                          </a:solidFill>
                          <a:latin typeface="Courier New" panose="02070309020205020404" pitchFamily="49" charset="0"/>
                          <a:cs typeface="Courier New" panose="02070309020205020404" pitchFamily="49" charset="0"/>
                        </a:rPr>
                        <a:t>( Object x )</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66360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00FF"/>
                          </a:solidFill>
                          <a:latin typeface="Courier New" panose="02070309020205020404" pitchFamily="49" charset="0"/>
                          <a:cs typeface="Courier New" panose="02070309020205020404" pitchFamily="49" charset="0"/>
                        </a:rPr>
                        <a:t>empty()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err="1">
                          <a:solidFill>
                            <a:srgbClr val="0000FF"/>
                          </a:solidFill>
                          <a:latin typeface="Courier New" panose="02070309020205020404" pitchFamily="49" charset="0"/>
                          <a:cs typeface="Courier New" panose="02070309020205020404" pitchFamily="49" charset="0"/>
                        </a:rPr>
                        <a:t>tailAdd</a:t>
                      </a:r>
                      <a:r>
                        <a:rPr lang="en-US" sz="2200" b="1" dirty="0">
                          <a:solidFill>
                            <a:srgbClr val="0000FF"/>
                          </a:solidFill>
                          <a:latin typeface="Courier New" panose="02070309020205020404" pitchFamily="49" charset="0"/>
                          <a:cs typeface="Courier New" panose="02070309020205020404" pitchFamily="49" charset="0"/>
                        </a:rPr>
                        <a:t>( Object x )</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5625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00FF"/>
                          </a:solidFill>
                          <a:latin typeface="Courier New" panose="02070309020205020404" pitchFamily="49" charset="0"/>
                          <a:cs typeface="Courier New" panose="02070309020205020404" pitchFamily="49" charset="0"/>
                        </a:rPr>
                        <a:t>size()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b="1" dirty="0" err="1">
                          <a:solidFill>
                            <a:srgbClr val="0000FF"/>
                          </a:solidFill>
                          <a:latin typeface="Courier New" panose="02070309020205020404" pitchFamily="49" charset="0"/>
                          <a:cs typeface="Courier New" panose="02070309020205020404" pitchFamily="49" charset="0"/>
                        </a:rPr>
                        <a:t>headRemove</a:t>
                      </a:r>
                      <a:r>
                        <a:rPr lang="en-US" sz="2200" b="1" dirty="0">
                          <a:solidFill>
                            <a:srgbClr val="0000FF"/>
                          </a:solidFill>
                          <a:latin typeface="Courier New" panose="02070309020205020404" pitchFamily="49" charset="0"/>
                          <a:cs typeface="Courier New" panose="02070309020205020404" pitchFamily="49" charset="0"/>
                        </a:rPr>
                        <a:t>()</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282054"/>
                  </a:ext>
                </a:extLst>
              </a:tr>
              <a:tr h="370840">
                <a:tc>
                  <a:txBody>
                    <a:bodyPr/>
                    <a:lstStyle/>
                    <a:p>
                      <a:endParaRPr lang="en-US" sz="2200" b="1" dirty="0">
                        <a:solidFill>
                          <a:srgbClr val="0000FF"/>
                        </a:solidFill>
                        <a:latin typeface="Courier New" panose="02070309020205020404" pitchFamily="49" charset="0"/>
                        <a:cs typeface="Courier New" panose="02070309020205020404" pitchFamily="49"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b="1" dirty="0" err="1">
                          <a:solidFill>
                            <a:srgbClr val="0000FF"/>
                          </a:solidFill>
                          <a:latin typeface="Courier New" panose="02070309020205020404" pitchFamily="49" charset="0"/>
                          <a:cs typeface="Courier New" panose="02070309020205020404" pitchFamily="49" charset="0"/>
                        </a:rPr>
                        <a:t>tailRemove</a:t>
                      </a:r>
                      <a:r>
                        <a:rPr lang="en-US" sz="2200" b="1" dirty="0">
                          <a:solidFill>
                            <a:srgbClr val="0000FF"/>
                          </a:solidFill>
                          <a:latin typeface="Courier New" panose="02070309020205020404" pitchFamily="49" charset="0"/>
                          <a:cs typeface="Courier New" panose="02070309020205020404" pitchFamily="49" charset="0"/>
                        </a:rPr>
                        <a:t>()</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8430114"/>
                  </a:ext>
                </a:extLst>
              </a:tr>
            </a:tbl>
          </a:graphicData>
        </a:graphic>
      </p:graphicFrame>
    </p:spTree>
    <p:extLst>
      <p:ext uri="{BB962C8B-B14F-4D97-AF65-F5344CB8AC3E}">
        <p14:creationId xmlns:p14="http://schemas.microsoft.com/office/powerpoint/2010/main" val="1241481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err="1"/>
              <a:t>LinkedDequeueDriver</a:t>
            </a:r>
            <a:endParaRPr lang="en-US" dirty="0"/>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a:xfrm>
            <a:off x="822960" y="1280159"/>
            <a:ext cx="11369040" cy="5511409"/>
          </a:xfrm>
        </p:spPr>
        <p:txBody>
          <a:bodyPr/>
          <a:lstStyle/>
          <a:p>
            <a:r>
              <a:rPr lang="en-US" dirty="0"/>
              <a:t>To use this program, you must satisfy these requirements:</a:t>
            </a:r>
          </a:p>
          <a:p>
            <a:pPr marL="914400" lvl="1" indent="-457200">
              <a:buFont typeface="+mj-lt"/>
              <a:buAutoNum type="arabicPeriod"/>
            </a:pPr>
            <a:r>
              <a:rPr lang="en-US" dirty="0"/>
              <a:t>The "node" class is named </a:t>
            </a:r>
            <a:r>
              <a:rPr lang="en-US" sz="2200" b="1" dirty="0" err="1">
                <a:solidFill>
                  <a:srgbClr val="0000FF"/>
                </a:solidFill>
                <a:latin typeface="Courier New" panose="02070309020205020404" pitchFamily="49" charset="0"/>
                <a:cs typeface="Courier New" panose="02070309020205020404" pitchFamily="49" charset="0"/>
              </a:rPr>
              <a:t>QueueNode</a:t>
            </a:r>
            <a:endParaRPr lang="en-US" sz="2200" b="1" dirty="0">
              <a:solidFill>
                <a:srgbClr val="0000FF"/>
              </a:solidFill>
              <a:latin typeface="Courier New" panose="02070309020205020404" pitchFamily="49" charset="0"/>
              <a:cs typeface="Courier New" panose="02070309020205020404" pitchFamily="49" charset="0"/>
            </a:endParaRPr>
          </a:p>
          <a:p>
            <a:pPr lvl="2"/>
            <a:r>
              <a:rPr lang="en-US" sz="2200" b="1" dirty="0" err="1">
                <a:solidFill>
                  <a:srgbClr val="0000FF"/>
                </a:solidFill>
                <a:latin typeface="Courier New" panose="02070309020205020404" pitchFamily="49" charset="0"/>
                <a:cs typeface="Courier New" panose="02070309020205020404" pitchFamily="49" charset="0"/>
              </a:rPr>
              <a:t>QueueNode</a:t>
            </a:r>
            <a:r>
              <a:rPr lang="en-US" dirty="0"/>
              <a:t> is inner class to </a:t>
            </a:r>
            <a:r>
              <a:rPr lang="en-US" sz="2200" b="1" dirty="0" err="1">
                <a:solidFill>
                  <a:srgbClr val="0000FF"/>
                </a:solidFill>
                <a:latin typeface="Courier New" panose="02070309020205020404" pitchFamily="49" charset="0"/>
                <a:cs typeface="Courier New" panose="02070309020205020404" pitchFamily="49" charset="0"/>
              </a:rPr>
              <a:t>LinkedDequeue</a:t>
            </a:r>
            <a:endParaRPr lang="en-US" sz="2200" b="1" dirty="0">
              <a:solidFill>
                <a:srgbClr val="0000FF"/>
              </a:solidFill>
              <a:latin typeface="Courier New" panose="02070309020205020404" pitchFamily="49" charset="0"/>
              <a:cs typeface="Courier New" panose="02070309020205020404" pitchFamily="49" charset="0"/>
            </a:endParaRPr>
          </a:p>
          <a:p>
            <a:pPr lvl="2"/>
            <a:r>
              <a:rPr lang="en-US" sz="2200" b="1" dirty="0" err="1">
                <a:solidFill>
                  <a:srgbClr val="0000FF"/>
                </a:solidFill>
                <a:latin typeface="Courier New" panose="02070309020205020404" pitchFamily="49" charset="0"/>
                <a:cs typeface="Courier New" panose="02070309020205020404" pitchFamily="49" charset="0"/>
              </a:rPr>
              <a:t>QueueNode</a:t>
            </a:r>
            <a:r>
              <a:rPr lang="en-US" dirty="0"/>
              <a:t> is non-private</a:t>
            </a:r>
          </a:p>
          <a:p>
            <a:pPr lvl="2"/>
            <a:r>
              <a:rPr lang="en-US" sz="2200" b="1" dirty="0" err="1">
                <a:solidFill>
                  <a:srgbClr val="0000FF"/>
                </a:solidFill>
                <a:latin typeface="Courier New" panose="02070309020205020404" pitchFamily="49" charset="0"/>
                <a:cs typeface="Courier New" panose="02070309020205020404" pitchFamily="49" charset="0"/>
              </a:rPr>
              <a:t>QueueNode</a:t>
            </a:r>
            <a:r>
              <a:rPr lang="en-US" dirty="0"/>
              <a:t> has two non-private instance variables:</a:t>
            </a:r>
          </a:p>
          <a:p>
            <a:pPr lvl="3"/>
            <a:r>
              <a:rPr lang="en-US" sz="2000" b="1" dirty="0">
                <a:solidFill>
                  <a:srgbClr val="0000FF"/>
                </a:solidFill>
                <a:latin typeface="Courier New" panose="02070309020205020404" pitchFamily="49" charset="0"/>
                <a:cs typeface="Courier New" panose="02070309020205020404" pitchFamily="49" charset="0"/>
              </a:rPr>
              <a:t>Object    item;   // an item in the dequeue</a:t>
            </a:r>
            <a:endParaRPr lang="en-US" sz="2000" dirty="0"/>
          </a:p>
          <a:p>
            <a:pPr lvl="3"/>
            <a:r>
              <a:rPr lang="en-US" sz="2000" b="1" dirty="0" err="1">
                <a:solidFill>
                  <a:srgbClr val="0000FF"/>
                </a:solidFill>
                <a:latin typeface="Courier New" panose="02070309020205020404" pitchFamily="49" charset="0"/>
                <a:cs typeface="Courier New" panose="02070309020205020404" pitchFamily="49" charset="0"/>
              </a:rPr>
              <a:t>QueueNode</a:t>
            </a:r>
            <a:r>
              <a:rPr lang="en-US" sz="2000" b="1" dirty="0">
                <a:solidFill>
                  <a:srgbClr val="0000FF"/>
                </a:solidFill>
                <a:latin typeface="Courier New" panose="02070309020205020404" pitchFamily="49" charset="0"/>
                <a:cs typeface="Courier New" panose="02070309020205020404" pitchFamily="49" charset="0"/>
              </a:rPr>
              <a:t> link;   // link to next node in the dequeue</a:t>
            </a:r>
          </a:p>
          <a:p>
            <a:pPr marL="914400" lvl="1" indent="-457200">
              <a:buFont typeface="+mj-lt"/>
              <a:buAutoNum type="arabicPeriod"/>
            </a:pPr>
            <a:r>
              <a:rPr lang="en-US" dirty="0"/>
              <a:t> </a:t>
            </a:r>
            <a:r>
              <a:rPr lang="en-US" sz="2200" b="1" dirty="0" err="1">
                <a:solidFill>
                  <a:srgbClr val="0000FF"/>
                </a:solidFill>
                <a:latin typeface="Courier New" panose="02070309020205020404" pitchFamily="49" charset="0"/>
                <a:cs typeface="Courier New" panose="02070309020205020404" pitchFamily="49" charset="0"/>
              </a:rPr>
              <a:t>LinkedDequeue</a:t>
            </a:r>
            <a:r>
              <a:rPr lang="en-US" dirty="0"/>
              <a:t> includes these three non-private instance variables:</a:t>
            </a:r>
          </a:p>
          <a:p>
            <a:pPr lvl="2"/>
            <a:r>
              <a:rPr lang="en-US" b="1" dirty="0" err="1">
                <a:solidFill>
                  <a:srgbClr val="0000FF"/>
                </a:solidFill>
                <a:latin typeface="Courier New" panose="02070309020205020404" pitchFamily="49" charset="0"/>
                <a:cs typeface="Courier New" panose="02070309020205020404" pitchFamily="49" charset="0"/>
              </a:rPr>
              <a:t>QueueNode</a:t>
            </a:r>
            <a:r>
              <a:rPr lang="en-US" b="1" dirty="0">
                <a:solidFill>
                  <a:srgbClr val="0000FF"/>
                </a:solidFill>
                <a:latin typeface="Courier New" panose="02070309020205020404" pitchFamily="49" charset="0"/>
                <a:cs typeface="Courier New" panose="02070309020205020404" pitchFamily="49" charset="0"/>
              </a:rPr>
              <a:t> head;   // Points to </a:t>
            </a:r>
            <a:r>
              <a:rPr lang="en-US" b="1" dirty="0" err="1">
                <a:solidFill>
                  <a:srgbClr val="0000FF"/>
                </a:solidFill>
                <a:latin typeface="Courier New" panose="02070309020205020404" pitchFamily="49" charset="0"/>
                <a:cs typeface="Courier New" panose="02070309020205020404" pitchFamily="49" charset="0"/>
              </a:rPr>
              <a:t>dequeue's</a:t>
            </a:r>
            <a:r>
              <a:rPr lang="en-US" b="1" dirty="0">
                <a:solidFill>
                  <a:srgbClr val="0000FF"/>
                </a:solidFill>
                <a:latin typeface="Courier New" panose="02070309020205020404" pitchFamily="49" charset="0"/>
                <a:cs typeface="Courier New" panose="02070309020205020404" pitchFamily="49" charset="0"/>
              </a:rPr>
              <a:t> head item</a:t>
            </a:r>
          </a:p>
          <a:p>
            <a:pPr lvl="2"/>
            <a:r>
              <a:rPr lang="en-US" b="1" dirty="0" err="1">
                <a:solidFill>
                  <a:srgbClr val="0000FF"/>
                </a:solidFill>
                <a:latin typeface="Courier New" panose="02070309020205020404" pitchFamily="49" charset="0"/>
                <a:cs typeface="Courier New" panose="02070309020205020404" pitchFamily="49" charset="0"/>
              </a:rPr>
              <a:t>QueueNode</a:t>
            </a:r>
            <a:r>
              <a:rPr lang="en-US" b="1" dirty="0">
                <a:solidFill>
                  <a:srgbClr val="0000FF"/>
                </a:solidFill>
                <a:latin typeface="Courier New" panose="02070309020205020404" pitchFamily="49" charset="0"/>
                <a:cs typeface="Courier New" panose="02070309020205020404" pitchFamily="49" charset="0"/>
              </a:rPr>
              <a:t> tail;   // Points to </a:t>
            </a:r>
            <a:r>
              <a:rPr lang="en-US" b="1" dirty="0" err="1">
                <a:solidFill>
                  <a:srgbClr val="0000FF"/>
                </a:solidFill>
                <a:latin typeface="Courier New" panose="02070309020205020404" pitchFamily="49" charset="0"/>
                <a:cs typeface="Courier New" panose="02070309020205020404" pitchFamily="49" charset="0"/>
              </a:rPr>
              <a:t>dequeue's</a:t>
            </a:r>
            <a:r>
              <a:rPr lang="en-US" b="1" dirty="0">
                <a:solidFill>
                  <a:srgbClr val="0000FF"/>
                </a:solidFill>
                <a:latin typeface="Courier New" panose="02070309020205020404" pitchFamily="49" charset="0"/>
                <a:cs typeface="Courier New" panose="02070309020205020404" pitchFamily="49" charset="0"/>
              </a:rPr>
              <a:t> tail item</a:t>
            </a:r>
          </a:p>
          <a:p>
            <a:pPr lvl="2"/>
            <a:r>
              <a:rPr lang="en-US" b="1" dirty="0">
                <a:solidFill>
                  <a:srgbClr val="0000FF"/>
                </a:solidFill>
                <a:latin typeface="Courier New" panose="02070309020205020404" pitchFamily="49" charset="0"/>
                <a:cs typeface="Courier New" panose="02070309020205020404" pitchFamily="49" charset="0"/>
              </a:rPr>
              <a:t>int       count;  // number of items in the dequeue</a:t>
            </a:r>
          </a:p>
        </p:txBody>
      </p:sp>
    </p:spTree>
    <p:extLst>
      <p:ext uri="{BB962C8B-B14F-4D97-AF65-F5344CB8AC3E}">
        <p14:creationId xmlns:p14="http://schemas.microsoft.com/office/powerpoint/2010/main" val="79201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err="1"/>
              <a:t>LinkedDequeueDriver</a:t>
            </a:r>
            <a:endParaRPr lang="en-US" dirty="0"/>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a:xfrm>
            <a:off x="822960" y="1280159"/>
            <a:ext cx="11369040" cy="5511409"/>
          </a:xfrm>
        </p:spPr>
        <p:txBody>
          <a:bodyPr/>
          <a:lstStyle/>
          <a:p>
            <a:r>
              <a:rPr lang="en-US" dirty="0"/>
              <a:t>Requirements (continued)</a:t>
            </a:r>
          </a:p>
          <a:p>
            <a:pPr marL="914400" lvl="1" indent="-457200">
              <a:buFont typeface="+mj-lt"/>
              <a:buAutoNum type="arabicPeriod" startAt="3"/>
            </a:pPr>
            <a:r>
              <a:rPr lang="en-US" dirty="0"/>
              <a:t>You implemented the extra-credit feature that throws a </a:t>
            </a:r>
            <a:r>
              <a:rPr lang="en-US" sz="2200" b="1" dirty="0" err="1">
                <a:solidFill>
                  <a:srgbClr val="0000FF"/>
                </a:solidFill>
                <a:latin typeface="Courier New" panose="02070309020205020404" pitchFamily="49" charset="0"/>
                <a:cs typeface="Courier New" panose="02070309020205020404" pitchFamily="49" charset="0"/>
              </a:rPr>
              <a:t>DequeueUnderFlowException</a:t>
            </a:r>
            <a:r>
              <a:rPr lang="en-US" dirty="0"/>
              <a:t> when one tries to remove or peek at an element from an already empty queue. </a:t>
            </a:r>
          </a:p>
          <a:p>
            <a:pPr marL="914400" lvl="1" indent="-457200">
              <a:buFont typeface="+mj-lt"/>
              <a:buAutoNum type="arabicPeriod" startAt="3"/>
            </a:pPr>
            <a:r>
              <a:rPr lang="en-US" dirty="0"/>
              <a:t>Your </a:t>
            </a:r>
            <a:r>
              <a:rPr lang="en-US" dirty="0" err="1"/>
              <a:t>LinkedDequeue</a:t>
            </a:r>
            <a:r>
              <a:rPr lang="en-US" dirty="0"/>
              <a:t> template class files and the </a:t>
            </a:r>
            <a:r>
              <a:rPr lang="en-US" dirty="0" err="1"/>
              <a:t>LinkedDequeueDriver</a:t>
            </a:r>
            <a:r>
              <a:rPr lang="en-US" dirty="0"/>
              <a:t> program reside in the same folder.</a:t>
            </a:r>
          </a:p>
          <a:p>
            <a:r>
              <a:rPr lang="en-US" dirty="0"/>
              <a:t>If your implementation satisfies those assumptions, then you can test your </a:t>
            </a:r>
            <a:r>
              <a:rPr lang="en-US" dirty="0" err="1"/>
              <a:t>LinkedDequeue</a:t>
            </a:r>
            <a:r>
              <a:rPr lang="en-US" dirty="0"/>
              <a:t> template class with the </a:t>
            </a:r>
            <a:r>
              <a:rPr lang="en-US" dirty="0" err="1"/>
              <a:t>LinkedDequeueDriver</a:t>
            </a:r>
            <a:r>
              <a:rPr lang="en-US" dirty="0"/>
              <a:t> program.</a:t>
            </a:r>
          </a:p>
        </p:txBody>
      </p:sp>
    </p:spTree>
    <p:extLst>
      <p:ext uri="{BB962C8B-B14F-4D97-AF65-F5344CB8AC3E}">
        <p14:creationId xmlns:p14="http://schemas.microsoft.com/office/powerpoint/2010/main" val="945804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err="1"/>
              <a:t>LinkedDequeueDriver</a:t>
            </a:r>
            <a:endParaRPr lang="en-US" dirty="0"/>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a:xfrm>
            <a:off x="822960" y="1280159"/>
            <a:ext cx="11369040" cy="5519225"/>
          </a:xfrm>
        </p:spPr>
        <p:txBody>
          <a:bodyPr>
            <a:normAutofit fontScale="40000" lnSpcReduction="20000"/>
          </a:bodyPr>
          <a:lstStyle/>
          <a:p>
            <a:pPr marL="0" indent="0">
              <a:buNone/>
            </a:pPr>
            <a:r>
              <a:rPr lang="en-US" sz="5000" b="1" dirty="0">
                <a:solidFill>
                  <a:srgbClr val="0000FF"/>
                </a:solidFill>
                <a:latin typeface="Courier New" panose="02070309020205020404" pitchFamily="49" charset="0"/>
                <a:cs typeface="Courier New" panose="02070309020205020404" pitchFamily="49" charset="0"/>
              </a:rPr>
              <a:t>class </a:t>
            </a:r>
            <a:r>
              <a:rPr lang="en-US" sz="5000" b="1" dirty="0" err="1">
                <a:solidFill>
                  <a:srgbClr val="0000FF"/>
                </a:solidFill>
                <a:latin typeface="Courier New" panose="02070309020205020404" pitchFamily="49" charset="0"/>
                <a:cs typeface="Courier New" panose="02070309020205020404" pitchFamily="49" charset="0"/>
              </a:rPr>
              <a:t>LinkedDequeue</a:t>
            </a:r>
            <a:r>
              <a:rPr lang="en-US" sz="5000" b="1" dirty="0">
                <a:solidFill>
                  <a:srgbClr val="0000FF"/>
                </a:solidFill>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class </a:t>
            </a:r>
            <a:r>
              <a:rPr lang="en-US" sz="5000" b="1" dirty="0" err="1">
                <a:solidFill>
                  <a:srgbClr val="0000FF"/>
                </a:solidFill>
                <a:latin typeface="Courier New" panose="02070309020205020404" pitchFamily="49" charset="0"/>
                <a:cs typeface="Courier New" panose="02070309020205020404" pitchFamily="49" charset="0"/>
              </a:rPr>
              <a:t>QueueNode</a:t>
            </a:r>
            <a:r>
              <a:rPr lang="en-US" sz="5000" b="1" dirty="0">
                <a:solidFill>
                  <a:srgbClr val="0000FF"/>
                </a:solidFill>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Object    item;   // an item in the dequeue</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a:t>
            </a:r>
            <a:r>
              <a:rPr lang="en-US" sz="5000" b="1" dirty="0" err="1">
                <a:solidFill>
                  <a:srgbClr val="0000FF"/>
                </a:solidFill>
                <a:latin typeface="Courier New" panose="02070309020205020404" pitchFamily="49" charset="0"/>
                <a:cs typeface="Courier New" panose="02070309020205020404" pitchFamily="49" charset="0"/>
              </a:rPr>
              <a:t>QueueNode</a:t>
            </a:r>
            <a:r>
              <a:rPr lang="en-US" sz="5000" b="1" dirty="0">
                <a:solidFill>
                  <a:srgbClr val="0000FF"/>
                </a:solidFill>
                <a:latin typeface="Courier New" panose="02070309020205020404" pitchFamily="49" charset="0"/>
                <a:cs typeface="Courier New" panose="02070309020205020404" pitchFamily="49" charset="0"/>
              </a:rPr>
              <a:t> link;   // link to next node in the dequeue</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a:t>
            </a:r>
            <a:r>
              <a:rPr lang="en-US" sz="5000" b="1" dirty="0" err="1">
                <a:solidFill>
                  <a:srgbClr val="0000FF"/>
                </a:solidFill>
                <a:latin typeface="Courier New" panose="02070309020205020404" pitchFamily="49" charset="0"/>
                <a:cs typeface="Courier New" panose="02070309020205020404" pitchFamily="49" charset="0"/>
              </a:rPr>
              <a:t>QueueNode</a:t>
            </a:r>
            <a:r>
              <a:rPr lang="en-US" sz="5000" b="1" dirty="0">
                <a:solidFill>
                  <a:srgbClr val="0000FF"/>
                </a:solidFill>
                <a:latin typeface="Courier New" panose="02070309020205020404" pitchFamily="49" charset="0"/>
                <a:cs typeface="Courier New" panose="02070309020205020404" pitchFamily="49" charset="0"/>
              </a:rPr>
              <a:t> head;       // Points to </a:t>
            </a:r>
            <a:r>
              <a:rPr lang="en-US" sz="5000" b="1" dirty="0" err="1">
                <a:solidFill>
                  <a:srgbClr val="0000FF"/>
                </a:solidFill>
                <a:latin typeface="Courier New" panose="02070309020205020404" pitchFamily="49" charset="0"/>
                <a:cs typeface="Courier New" panose="02070309020205020404" pitchFamily="49" charset="0"/>
              </a:rPr>
              <a:t>dequeue's</a:t>
            </a:r>
            <a:r>
              <a:rPr lang="en-US" sz="5000" b="1" dirty="0">
                <a:solidFill>
                  <a:srgbClr val="0000FF"/>
                </a:solidFill>
                <a:latin typeface="Courier New" panose="02070309020205020404" pitchFamily="49" charset="0"/>
                <a:cs typeface="Courier New" panose="02070309020205020404" pitchFamily="49" charset="0"/>
              </a:rPr>
              <a:t> head item</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a:t>
            </a:r>
            <a:r>
              <a:rPr lang="en-US" sz="5000" b="1" dirty="0" err="1">
                <a:solidFill>
                  <a:srgbClr val="0000FF"/>
                </a:solidFill>
                <a:latin typeface="Courier New" panose="02070309020205020404" pitchFamily="49" charset="0"/>
                <a:cs typeface="Courier New" panose="02070309020205020404" pitchFamily="49" charset="0"/>
              </a:rPr>
              <a:t>QueueNode</a:t>
            </a:r>
            <a:r>
              <a:rPr lang="en-US" sz="5000" b="1" dirty="0">
                <a:solidFill>
                  <a:srgbClr val="0000FF"/>
                </a:solidFill>
                <a:latin typeface="Courier New" panose="02070309020205020404" pitchFamily="49" charset="0"/>
                <a:cs typeface="Courier New" panose="02070309020205020404" pitchFamily="49" charset="0"/>
              </a:rPr>
              <a:t> tail;       // Points to </a:t>
            </a:r>
            <a:r>
              <a:rPr lang="en-US" sz="5000" b="1" dirty="0" err="1">
                <a:solidFill>
                  <a:srgbClr val="0000FF"/>
                </a:solidFill>
                <a:latin typeface="Courier New" panose="02070309020205020404" pitchFamily="49" charset="0"/>
                <a:cs typeface="Courier New" panose="02070309020205020404" pitchFamily="49" charset="0"/>
              </a:rPr>
              <a:t>dequeue's</a:t>
            </a:r>
            <a:r>
              <a:rPr lang="en-US" sz="5000" b="1" dirty="0">
                <a:solidFill>
                  <a:srgbClr val="0000FF"/>
                </a:solidFill>
                <a:latin typeface="Courier New" panose="02070309020205020404" pitchFamily="49" charset="0"/>
                <a:cs typeface="Courier New" panose="02070309020205020404" pitchFamily="49" charset="0"/>
              </a:rPr>
              <a:t> tail item</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int count;            // number of items in the dequeue</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5000" b="1" dirty="0">
                <a:solidFill>
                  <a:srgbClr val="0000FF"/>
                </a:solidFill>
                <a:latin typeface="Courier New" panose="02070309020205020404" pitchFamily="49" charset="0"/>
                <a:cs typeface="Courier New" panose="02070309020205020404" pitchFamily="49" charset="0"/>
              </a:rPr>
              <a:t>}</a:t>
            </a:r>
            <a:br>
              <a:rPr lang="en-US" sz="5000" b="1" dirty="0">
                <a:solidFill>
                  <a:srgbClr val="0000FF"/>
                </a:solidFill>
                <a:latin typeface="Courier New" panose="02070309020205020404" pitchFamily="49" charset="0"/>
                <a:cs typeface="Courier New" panose="02070309020205020404" pitchFamily="49" charset="0"/>
              </a:rPr>
            </a:br>
            <a:endParaRPr lang="en-US" sz="4200" b="1" dirty="0">
              <a:latin typeface="Courier New" panose="02070309020205020404" pitchFamily="49" charset="0"/>
              <a:cs typeface="Courier New" panose="02070309020205020404" pitchFamily="49" charset="0"/>
            </a:endParaRPr>
          </a:p>
          <a:p>
            <a:r>
              <a:rPr lang="en-US" sz="6000" dirty="0">
                <a:cs typeface="Courier New" panose="02070309020205020404" pitchFamily="49" charset="0"/>
              </a:rPr>
              <a:t>When you submit</a:t>
            </a:r>
            <a:r>
              <a:rPr lang="en-US" sz="5000" b="1" dirty="0">
                <a:solidFill>
                  <a:srgbClr val="0000FF"/>
                </a:solidFill>
                <a:latin typeface="Courier New" panose="02070309020205020404" pitchFamily="49" charset="0"/>
                <a:cs typeface="Courier New" panose="02070309020205020404" pitchFamily="49" charset="0"/>
              </a:rPr>
              <a:t> LinkedDequeue.java</a:t>
            </a:r>
            <a:r>
              <a:rPr lang="en-US" sz="6000" dirty="0">
                <a:cs typeface="Courier New" panose="02070309020205020404" pitchFamily="49" charset="0"/>
              </a:rPr>
              <a:t>, </a:t>
            </a:r>
            <a:r>
              <a:rPr lang="en-US" sz="6000" u="sng" dirty="0">
                <a:cs typeface="Courier New" panose="02070309020205020404" pitchFamily="49" charset="0"/>
              </a:rPr>
              <a:t>make those instance variables private</a:t>
            </a:r>
            <a:r>
              <a:rPr lang="en-US" sz="6000" dirty="0">
                <a:cs typeface="Courier New" panose="02070309020205020404" pitchFamily="49" charset="0"/>
              </a:rPr>
              <a:t> !!!</a:t>
            </a:r>
            <a:endParaRPr lang="en-US" sz="6000" dirty="0"/>
          </a:p>
          <a:p>
            <a:pPr lvl="1"/>
            <a:endParaRPr lang="en-US" dirty="0"/>
          </a:p>
        </p:txBody>
      </p:sp>
    </p:spTree>
    <p:extLst>
      <p:ext uri="{BB962C8B-B14F-4D97-AF65-F5344CB8AC3E}">
        <p14:creationId xmlns:p14="http://schemas.microsoft.com/office/powerpoint/2010/main" val="68422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Linked Lists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endParaRPr lang="en-US" dirty="0"/>
          </a:p>
          <a:p>
            <a:pPr lvl="1"/>
            <a:endParaRPr lang="en-US" dirty="0"/>
          </a:p>
        </p:txBody>
      </p:sp>
      <p:sp>
        <p:nvSpPr>
          <p:cNvPr id="4" name="TextBox 3">
            <a:extLst>
              <a:ext uri="{FF2B5EF4-FFF2-40B4-BE49-F238E27FC236}">
                <a16:creationId xmlns:a16="http://schemas.microsoft.com/office/drawing/2014/main" id="{DCD144B6-FBB9-4BAA-B2E1-028A553E0419}"/>
              </a:ext>
            </a:extLst>
          </p:cNvPr>
          <p:cNvSpPr txBox="1"/>
          <p:nvPr/>
        </p:nvSpPr>
        <p:spPr>
          <a:xfrm>
            <a:off x="76200" y="6317532"/>
            <a:ext cx="4003917" cy="369332"/>
          </a:xfrm>
          <a:prstGeom prst="rect">
            <a:avLst/>
          </a:prstGeom>
          <a:noFill/>
        </p:spPr>
        <p:txBody>
          <a:bodyPr wrap="none" rtlCol="0">
            <a:spAutoFit/>
          </a:bodyPr>
          <a:lstStyle/>
          <a:p>
            <a:r>
              <a:rPr lang="en-US" dirty="0"/>
              <a:t>See FindNodeThatPointsToLastNode.java</a:t>
            </a:r>
          </a:p>
        </p:txBody>
      </p:sp>
      <p:sp>
        <p:nvSpPr>
          <p:cNvPr id="6" name="Content Placeholder 2">
            <a:extLst>
              <a:ext uri="{FF2B5EF4-FFF2-40B4-BE49-F238E27FC236}">
                <a16:creationId xmlns:a16="http://schemas.microsoft.com/office/drawing/2014/main" id="{9F1A1381-B3A2-4892-99D6-2887327BD844}"/>
              </a:ext>
            </a:extLst>
          </p:cNvPr>
          <p:cNvSpPr txBox="1">
            <a:spLocks/>
          </p:cNvSpPr>
          <p:nvPr/>
        </p:nvSpPr>
        <p:spPr>
          <a:xfrm>
            <a:off x="975360" y="1432560"/>
            <a:ext cx="10515600" cy="47548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Linked lists are constructed from Node objects</a:t>
            </a:r>
          </a:p>
          <a:p>
            <a:r>
              <a:rPr lang="en-US" sz="2800" dirty="0"/>
              <a:t>Node objects contain data (Objects) and links (pointer to next Node’s blob)</a:t>
            </a:r>
          </a:p>
          <a:p>
            <a:r>
              <a:rPr lang="en-US" sz="2800" dirty="0"/>
              <a:t>Behaviors:</a:t>
            </a:r>
          </a:p>
          <a:p>
            <a:pPr lvl="1">
              <a:buFont typeface="Courier New" panose="02070309020205020404" pitchFamily="49" charset="0"/>
              <a:buChar char="o"/>
            </a:pPr>
            <a:r>
              <a:rPr lang="en-US" b="1" dirty="0" err="1">
                <a:latin typeface="Courier New" panose="02070309020205020404" pitchFamily="49" charset="0"/>
                <a:cs typeface="Courier New" panose="02070309020205020404" pitchFamily="49" charset="0"/>
              </a:rPr>
              <a:t>list.headAdd</a:t>
            </a:r>
            <a:r>
              <a:rPr lang="en-US" b="1" dirty="0">
                <a:latin typeface="Courier New" panose="02070309020205020404" pitchFamily="49" charset="0"/>
                <a:cs typeface="Courier New" panose="02070309020205020404" pitchFamily="49" charset="0"/>
              </a:rPr>
              <a:t>( new Node( … ) );</a:t>
            </a:r>
          </a:p>
          <a:p>
            <a:pPr lvl="1">
              <a:buFont typeface="Courier New" panose="02070309020205020404" pitchFamily="49" charset="0"/>
              <a:buChar char="o"/>
            </a:pPr>
            <a:r>
              <a:rPr lang="en-US" b="1" dirty="0" err="1">
                <a:latin typeface="Courier New" panose="02070309020205020404" pitchFamily="49" charset="0"/>
                <a:cs typeface="Courier New" panose="02070309020205020404" pitchFamily="49" charset="0"/>
              </a:rPr>
              <a:t>list.tailAdd</a:t>
            </a:r>
            <a:r>
              <a:rPr lang="en-US" b="1" dirty="0">
                <a:latin typeface="Courier New" panose="02070309020205020404" pitchFamily="49" charset="0"/>
                <a:cs typeface="Courier New" panose="02070309020205020404" pitchFamily="49" charset="0"/>
              </a:rPr>
              <a:t>( new Node( … ) );</a:t>
            </a:r>
          </a:p>
          <a:p>
            <a:pPr lvl="1">
              <a:buFont typeface="Courier New" panose="02070309020205020404" pitchFamily="49" charset="0"/>
              <a:buChar char="o"/>
            </a:pPr>
            <a:r>
              <a:rPr lang="en-US" b="1" dirty="0" err="1">
                <a:latin typeface="Courier New" panose="02070309020205020404" pitchFamily="49" charset="0"/>
                <a:cs typeface="Courier New" panose="02070309020205020404" pitchFamily="49" charset="0"/>
              </a:rPr>
              <a:t>list.headRemove</a:t>
            </a:r>
            <a:r>
              <a:rPr lang="en-US" b="1" dirty="0">
                <a:latin typeface="Courier New" panose="02070309020205020404" pitchFamily="49" charset="0"/>
                <a:cs typeface="Courier New" panose="02070309020205020404" pitchFamily="49" charset="0"/>
              </a:rPr>
              <a:t>();</a:t>
            </a:r>
          </a:p>
          <a:p>
            <a:pPr lvl="1">
              <a:buFont typeface="Courier New" panose="02070309020205020404" pitchFamily="49" charset="0"/>
              <a:buChar char="o"/>
            </a:pPr>
            <a:r>
              <a:rPr lang="en-US" b="1" dirty="0" err="1">
                <a:latin typeface="Courier New" panose="02070309020205020404" pitchFamily="49" charset="0"/>
                <a:cs typeface="Courier New" panose="02070309020205020404" pitchFamily="49" charset="0"/>
              </a:rPr>
              <a:t>list.tailRemove</a:t>
            </a:r>
            <a:r>
              <a:rPr lang="en-US" b="1" dirty="0">
                <a:latin typeface="Courier New" panose="02070309020205020404" pitchFamily="49" charset="0"/>
                <a:cs typeface="Courier New" panose="02070309020205020404" pitchFamily="49" charset="0"/>
              </a:rPr>
              <a:t>();</a:t>
            </a:r>
          </a:p>
          <a:p>
            <a:pPr lvl="1">
              <a:buFont typeface="Courier New" panose="02070309020205020404" pitchFamily="49" charset="0"/>
              <a:buChar char="o"/>
            </a:pPr>
            <a:r>
              <a:rPr lang="en-US" b="1" dirty="0">
                <a:latin typeface="Courier New" panose="02070309020205020404" pitchFamily="49" charset="0"/>
                <a:cs typeface="Courier New" panose="02070309020205020404" pitchFamily="49" charset="0"/>
              </a:rPr>
              <a:t>...</a:t>
            </a:r>
          </a:p>
          <a:p>
            <a:pPr lvl="1">
              <a:buFont typeface="Courier New" panose="02070309020205020404" pitchFamily="49" charset="0"/>
              <a:buChar char="o"/>
            </a:pPr>
            <a:r>
              <a:rPr lang="en-US" dirty="0"/>
              <a:t>Find node that points to list’s last node</a:t>
            </a:r>
          </a:p>
          <a:p>
            <a:r>
              <a:rPr lang="en-US" sz="2800" dirty="0" err="1"/>
              <a:t>LinkedDequeueDriver</a:t>
            </a:r>
            <a:endParaRPr lang="en-US" sz="2800" dirty="0"/>
          </a:p>
          <a:p>
            <a:endParaRPr lang="en-US" dirty="0"/>
          </a:p>
        </p:txBody>
      </p:sp>
    </p:spTree>
    <p:extLst>
      <p:ext uri="{BB962C8B-B14F-4D97-AF65-F5344CB8AC3E}">
        <p14:creationId xmlns:p14="http://schemas.microsoft.com/office/powerpoint/2010/main" val="96093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Box 264">
            <a:extLst>
              <a:ext uri="{FF2B5EF4-FFF2-40B4-BE49-F238E27FC236}">
                <a16:creationId xmlns:a16="http://schemas.microsoft.com/office/drawing/2014/main" id="{AF727BE5-ADCC-4172-9CAC-4DC34268DFC9}"/>
              </a:ext>
            </a:extLst>
          </p:cNvPr>
          <p:cNvSpPr txBox="1"/>
          <p:nvPr/>
        </p:nvSpPr>
        <p:spPr>
          <a:xfrm>
            <a:off x="45720" y="45720"/>
            <a:ext cx="3631122"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a:t>
            </a:r>
            <a:r>
              <a:rPr lang="en-US" b="1">
                <a:latin typeface="Courier New" panose="02070309020205020404" pitchFamily="49" charset="0"/>
                <a:cs typeface="Courier New" panose="02070309020205020404" pitchFamily="49" charset="0"/>
              </a:rPr>
              <a:t>= "David";</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String name2 </a:t>
            </a:r>
            <a:r>
              <a:rPr lang="en-US" b="1">
                <a:latin typeface="Courier New" panose="02070309020205020404" pitchFamily="49" charset="0"/>
                <a:cs typeface="Courier New" panose="02070309020205020404" pitchFamily="49" charset="0"/>
              </a:rPr>
              <a:t>= "Janice";</a:t>
            </a:r>
            <a:endParaRPr lang="en-US" b="1" dirty="0">
              <a:latin typeface="Courier New" panose="02070309020205020404" pitchFamily="49" charset="0"/>
              <a:cs typeface="Courier New" panose="02070309020205020404" pitchFamily="49" charset="0"/>
            </a:endParaRPr>
          </a:p>
        </p:txBody>
      </p:sp>
      <p:grpSp>
        <p:nvGrpSpPr>
          <p:cNvPr id="2" name="Group 1">
            <a:extLst>
              <a:ext uri="{FF2B5EF4-FFF2-40B4-BE49-F238E27FC236}">
                <a16:creationId xmlns:a16="http://schemas.microsoft.com/office/drawing/2014/main" id="{898A2D05-EDAA-4E91-97CC-0C9611D2CC53}"/>
              </a:ext>
            </a:extLst>
          </p:cNvPr>
          <p:cNvGrpSpPr/>
          <p:nvPr/>
        </p:nvGrpSpPr>
        <p:grpSpPr>
          <a:xfrm>
            <a:off x="6412531" y="1967208"/>
            <a:ext cx="5666995" cy="1110720"/>
            <a:chOff x="6412531" y="1967208"/>
            <a:chExt cx="5666995" cy="1110720"/>
          </a:xfrm>
        </p:grpSpPr>
        <p:grpSp>
          <p:nvGrpSpPr>
            <p:cNvPr id="269" name="Group 268">
              <a:extLst>
                <a:ext uri="{FF2B5EF4-FFF2-40B4-BE49-F238E27FC236}">
                  <a16:creationId xmlns:a16="http://schemas.microsoft.com/office/drawing/2014/main" id="{9A01B4ED-FB0E-4880-A957-BCC05836ADDC}"/>
                </a:ext>
              </a:extLst>
            </p:cNvPr>
            <p:cNvGrpSpPr/>
            <p:nvPr/>
          </p:nvGrpSpPr>
          <p:grpSpPr>
            <a:xfrm>
              <a:off x="9857893" y="1967208"/>
              <a:ext cx="2221633" cy="1110720"/>
              <a:chOff x="4172251" y="900694"/>
              <a:chExt cx="2221633" cy="1110720"/>
            </a:xfrm>
          </p:grpSpPr>
          <p:grpSp>
            <p:nvGrpSpPr>
              <p:cNvPr id="270" name="Group 269">
                <a:extLst>
                  <a:ext uri="{FF2B5EF4-FFF2-40B4-BE49-F238E27FC236}">
                    <a16:creationId xmlns:a16="http://schemas.microsoft.com/office/drawing/2014/main" id="{FA2CBAAD-3C07-4FE7-AAEC-64F1A8B5E516}"/>
                  </a:ext>
                </a:extLst>
              </p:cNvPr>
              <p:cNvGrpSpPr/>
              <p:nvPr/>
            </p:nvGrpSpPr>
            <p:grpSpPr>
              <a:xfrm>
                <a:off x="5277117" y="900694"/>
                <a:ext cx="1116767" cy="1110720"/>
                <a:chOff x="4939259" y="816964"/>
                <a:chExt cx="1116767" cy="1110720"/>
              </a:xfrm>
            </p:grpSpPr>
            <p:sp>
              <p:nvSpPr>
                <p:cNvPr id="275" name="Freeform: Shape 274">
                  <a:extLst>
                    <a:ext uri="{FF2B5EF4-FFF2-40B4-BE49-F238E27FC236}">
                      <a16:creationId xmlns:a16="http://schemas.microsoft.com/office/drawing/2014/main" id="{D086E6EC-D9C8-4F3F-8679-B3C49BE5F7C1}"/>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276" name="TextBox 275">
                  <a:extLst>
                    <a:ext uri="{FF2B5EF4-FFF2-40B4-BE49-F238E27FC236}">
                      <a16:creationId xmlns:a16="http://schemas.microsoft.com/office/drawing/2014/main" id="{2250C639-08BA-4CCA-89A8-5CF0489DCBC8}"/>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271" name="Group 270">
                <a:extLst>
                  <a:ext uri="{FF2B5EF4-FFF2-40B4-BE49-F238E27FC236}">
                    <a16:creationId xmlns:a16="http://schemas.microsoft.com/office/drawing/2014/main" id="{9B40BA69-2F4F-46EF-98A4-31927E85A31F}"/>
                  </a:ext>
                </a:extLst>
              </p:cNvPr>
              <p:cNvGrpSpPr/>
              <p:nvPr/>
            </p:nvGrpSpPr>
            <p:grpSpPr>
              <a:xfrm>
                <a:off x="4172251" y="1202862"/>
                <a:ext cx="1086102" cy="552158"/>
                <a:chOff x="4172251" y="1202862"/>
                <a:chExt cx="1086102" cy="552158"/>
              </a:xfrm>
            </p:grpSpPr>
            <p:sp>
              <p:nvSpPr>
                <p:cNvPr id="272" name="TextBox 271">
                  <a:extLst>
                    <a:ext uri="{FF2B5EF4-FFF2-40B4-BE49-F238E27FC236}">
                      <a16:creationId xmlns:a16="http://schemas.microsoft.com/office/drawing/2014/main" id="{0111D54E-F26E-470D-91AB-3683E0A0D649}"/>
                    </a:ext>
                  </a:extLst>
                </p:cNvPr>
                <p:cNvSpPr txBox="1"/>
                <p:nvPr/>
              </p:nvSpPr>
              <p:spPr>
                <a:xfrm>
                  <a:off x="4172251" y="1385688"/>
                  <a:ext cx="833883" cy="369332"/>
                </a:xfrm>
                <a:prstGeom prst="rect">
                  <a:avLst/>
                </a:prstGeom>
                <a:noFill/>
              </p:spPr>
              <p:txBody>
                <a:bodyPr wrap="none" rtlCol="0">
                  <a:spAutoFit/>
                </a:bodyPr>
                <a:lstStyle/>
                <a:p>
                  <a:r>
                    <a:rPr lang="en-US" dirty="0"/>
                    <a:t>name2</a:t>
                  </a:r>
                </a:p>
              </p:txBody>
            </p:sp>
            <p:sp>
              <p:nvSpPr>
                <p:cNvPr id="273" name="Rectangle 272">
                  <a:extLst>
                    <a:ext uri="{FF2B5EF4-FFF2-40B4-BE49-F238E27FC236}">
                      <a16:creationId xmlns:a16="http://schemas.microsoft.com/office/drawing/2014/main" id="{7684EEA1-3015-4C5B-AD65-947B13A98DDF}"/>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4" name="Straight Arrow Connector 273">
                  <a:extLst>
                    <a:ext uri="{FF2B5EF4-FFF2-40B4-BE49-F238E27FC236}">
                      <a16:creationId xmlns:a16="http://schemas.microsoft.com/office/drawing/2014/main" id="{D2DDD436-5258-4914-8BC8-DCB66416C66B}"/>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grpSp>
          <p:nvGrpSpPr>
            <p:cNvPr id="19" name="Group 18">
              <a:extLst>
                <a:ext uri="{FF2B5EF4-FFF2-40B4-BE49-F238E27FC236}">
                  <a16:creationId xmlns:a16="http://schemas.microsoft.com/office/drawing/2014/main" id="{1BC8CC83-C04D-41B0-AF9F-0595751193F1}"/>
                </a:ext>
              </a:extLst>
            </p:cNvPr>
            <p:cNvGrpSpPr/>
            <p:nvPr/>
          </p:nvGrpSpPr>
          <p:grpSpPr>
            <a:xfrm>
              <a:off x="6412531" y="1967208"/>
              <a:ext cx="2221633" cy="1110720"/>
              <a:chOff x="4172251" y="900694"/>
              <a:chExt cx="2221633" cy="1110720"/>
            </a:xfrm>
          </p:grpSpPr>
          <p:grpSp>
            <p:nvGrpSpPr>
              <p:cNvPr id="20" name="Group 19">
                <a:extLst>
                  <a:ext uri="{FF2B5EF4-FFF2-40B4-BE49-F238E27FC236}">
                    <a16:creationId xmlns:a16="http://schemas.microsoft.com/office/drawing/2014/main" id="{18D4D98E-5A33-4C9B-B5F9-3FAD6FB7B835}"/>
                  </a:ext>
                </a:extLst>
              </p:cNvPr>
              <p:cNvGrpSpPr/>
              <p:nvPr/>
            </p:nvGrpSpPr>
            <p:grpSpPr>
              <a:xfrm>
                <a:off x="5277117" y="900694"/>
                <a:ext cx="1116767" cy="1110720"/>
                <a:chOff x="4939259" y="816964"/>
                <a:chExt cx="1116767" cy="1110720"/>
              </a:xfrm>
            </p:grpSpPr>
            <p:sp>
              <p:nvSpPr>
                <p:cNvPr id="26" name="Freeform: Shape 25">
                  <a:extLst>
                    <a:ext uri="{FF2B5EF4-FFF2-40B4-BE49-F238E27FC236}">
                      <a16:creationId xmlns:a16="http://schemas.microsoft.com/office/drawing/2014/main" id="{62658740-14C1-4272-8D94-AF0F04ABFE2B}"/>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29" name="TextBox 28">
                  <a:extLst>
                    <a:ext uri="{FF2B5EF4-FFF2-40B4-BE49-F238E27FC236}">
                      <a16:creationId xmlns:a16="http://schemas.microsoft.com/office/drawing/2014/main" id="{ADDEEE5C-BFEC-482A-95FD-FFD5A8B86030}"/>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22" name="Group 21">
                <a:extLst>
                  <a:ext uri="{FF2B5EF4-FFF2-40B4-BE49-F238E27FC236}">
                    <a16:creationId xmlns:a16="http://schemas.microsoft.com/office/drawing/2014/main" id="{769E5B89-C961-4E4F-85A2-D26236ECC9EA}"/>
                  </a:ext>
                </a:extLst>
              </p:cNvPr>
              <p:cNvGrpSpPr/>
              <p:nvPr/>
            </p:nvGrpSpPr>
            <p:grpSpPr>
              <a:xfrm>
                <a:off x="4172251" y="1202862"/>
                <a:ext cx="1086102" cy="552158"/>
                <a:chOff x="4172251" y="1202862"/>
                <a:chExt cx="1086102" cy="552158"/>
              </a:xfrm>
            </p:grpSpPr>
            <p:sp>
              <p:nvSpPr>
                <p:cNvPr id="23" name="TextBox 22">
                  <a:extLst>
                    <a:ext uri="{FF2B5EF4-FFF2-40B4-BE49-F238E27FC236}">
                      <a16:creationId xmlns:a16="http://schemas.microsoft.com/office/drawing/2014/main" id="{F333C18D-8088-4EB8-9B8E-C4E92394AB38}"/>
                    </a:ext>
                  </a:extLst>
                </p:cNvPr>
                <p:cNvSpPr txBox="1"/>
                <p:nvPr/>
              </p:nvSpPr>
              <p:spPr>
                <a:xfrm>
                  <a:off x="4172251" y="1385688"/>
                  <a:ext cx="833883" cy="369332"/>
                </a:xfrm>
                <a:prstGeom prst="rect">
                  <a:avLst/>
                </a:prstGeom>
                <a:noFill/>
              </p:spPr>
              <p:txBody>
                <a:bodyPr wrap="none" rtlCol="0">
                  <a:spAutoFit/>
                </a:bodyPr>
                <a:lstStyle/>
                <a:p>
                  <a:r>
                    <a:rPr lang="en-US" dirty="0"/>
                    <a:t>name1</a:t>
                  </a:r>
                </a:p>
              </p:txBody>
            </p:sp>
            <p:sp>
              <p:nvSpPr>
                <p:cNvPr id="24" name="Rectangle 23">
                  <a:extLst>
                    <a:ext uri="{FF2B5EF4-FFF2-40B4-BE49-F238E27FC236}">
                      <a16:creationId xmlns:a16="http://schemas.microsoft.com/office/drawing/2014/main" id="{C29215DC-865D-4534-AE0E-A3725D3B9DF3}"/>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BD42A638-02F3-4E0C-9B67-692E6A6E7B2B}"/>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14841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Box 264">
            <a:extLst>
              <a:ext uri="{FF2B5EF4-FFF2-40B4-BE49-F238E27FC236}">
                <a16:creationId xmlns:a16="http://schemas.microsoft.com/office/drawing/2014/main" id="{AF727BE5-ADCC-4172-9CAC-4DC34268DFC9}"/>
              </a:ext>
            </a:extLst>
          </p:cNvPr>
          <p:cNvSpPr txBox="1"/>
          <p:nvPr/>
        </p:nvSpPr>
        <p:spPr>
          <a:xfrm>
            <a:off x="45720" y="45720"/>
            <a:ext cx="3493264"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a:t>
            </a:r>
            <a:r>
              <a:rPr lang="en-US" b="1">
                <a:latin typeface="Courier New" panose="02070309020205020404" pitchFamily="49" charset="0"/>
                <a:cs typeface="Courier New" panose="02070309020205020404" pitchFamily="49" charset="0"/>
              </a:rPr>
              <a:t>= "David";</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String name2 </a:t>
            </a:r>
            <a:r>
              <a:rPr lang="en-US" b="1">
                <a:latin typeface="Courier New" panose="02070309020205020404" pitchFamily="49" charset="0"/>
                <a:cs typeface="Courier New" panose="02070309020205020404" pitchFamily="49" charset="0"/>
              </a:rPr>
              <a:t>= "Janice";</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p:txBody>
      </p:sp>
      <p:sp>
        <p:nvSpPr>
          <p:cNvPr id="267" name="TextBox 266">
            <a:extLst>
              <a:ext uri="{FF2B5EF4-FFF2-40B4-BE49-F238E27FC236}">
                <a16:creationId xmlns:a16="http://schemas.microsoft.com/office/drawing/2014/main" id="{0BA87CD9-0E67-46EF-A1EC-4971351D113D}"/>
              </a:ext>
            </a:extLst>
          </p:cNvPr>
          <p:cNvSpPr txBox="1"/>
          <p:nvPr/>
        </p:nvSpPr>
        <p:spPr>
          <a:xfrm>
            <a:off x="3886200" y="45720"/>
            <a:ext cx="8305800" cy="646331"/>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person1    =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name1, 39 );</a:t>
            </a:r>
          </a:p>
          <a:p>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person2    =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name2, 38 );</a:t>
            </a:r>
          </a:p>
        </p:txBody>
      </p:sp>
      <p:grpSp>
        <p:nvGrpSpPr>
          <p:cNvPr id="2" name="Group 1">
            <a:extLst>
              <a:ext uri="{FF2B5EF4-FFF2-40B4-BE49-F238E27FC236}">
                <a16:creationId xmlns:a16="http://schemas.microsoft.com/office/drawing/2014/main" id="{B2738D21-9CFB-41A5-AC9C-01E3069AF2E3}"/>
              </a:ext>
            </a:extLst>
          </p:cNvPr>
          <p:cNvGrpSpPr/>
          <p:nvPr/>
        </p:nvGrpSpPr>
        <p:grpSpPr>
          <a:xfrm>
            <a:off x="4789011" y="1967208"/>
            <a:ext cx="7290515" cy="3176016"/>
            <a:chOff x="4789011" y="1967208"/>
            <a:chExt cx="7290515" cy="3176016"/>
          </a:xfrm>
        </p:grpSpPr>
        <p:grpSp>
          <p:nvGrpSpPr>
            <p:cNvPr id="91" name="Group 90">
              <a:extLst>
                <a:ext uri="{FF2B5EF4-FFF2-40B4-BE49-F238E27FC236}">
                  <a16:creationId xmlns:a16="http://schemas.microsoft.com/office/drawing/2014/main" id="{3BDDD29C-628D-4681-A248-4B36E8B9C869}"/>
                </a:ext>
              </a:extLst>
            </p:cNvPr>
            <p:cNvGrpSpPr/>
            <p:nvPr/>
          </p:nvGrpSpPr>
          <p:grpSpPr>
            <a:xfrm>
              <a:off x="9857893" y="1967208"/>
              <a:ext cx="2221633" cy="1110720"/>
              <a:chOff x="4172251" y="900694"/>
              <a:chExt cx="2221633" cy="1110720"/>
            </a:xfrm>
          </p:grpSpPr>
          <p:grpSp>
            <p:nvGrpSpPr>
              <p:cNvPr id="92" name="Group 91">
                <a:extLst>
                  <a:ext uri="{FF2B5EF4-FFF2-40B4-BE49-F238E27FC236}">
                    <a16:creationId xmlns:a16="http://schemas.microsoft.com/office/drawing/2014/main" id="{CFC492DF-1E67-4AD1-B174-1B87A51D4B00}"/>
                  </a:ext>
                </a:extLst>
              </p:cNvPr>
              <p:cNvGrpSpPr/>
              <p:nvPr/>
            </p:nvGrpSpPr>
            <p:grpSpPr>
              <a:xfrm>
                <a:off x="5277117" y="900694"/>
                <a:ext cx="1116767" cy="1110720"/>
                <a:chOff x="4939259" y="816964"/>
                <a:chExt cx="1116767" cy="1110720"/>
              </a:xfrm>
            </p:grpSpPr>
            <p:sp>
              <p:nvSpPr>
                <p:cNvPr id="98" name="Freeform: Shape 97">
                  <a:extLst>
                    <a:ext uri="{FF2B5EF4-FFF2-40B4-BE49-F238E27FC236}">
                      <a16:creationId xmlns:a16="http://schemas.microsoft.com/office/drawing/2014/main" id="{93B3DA06-24F8-40DE-B12F-F560FE9B5FAE}"/>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99" name="TextBox 98">
                  <a:extLst>
                    <a:ext uri="{FF2B5EF4-FFF2-40B4-BE49-F238E27FC236}">
                      <a16:creationId xmlns:a16="http://schemas.microsoft.com/office/drawing/2014/main" id="{3D36D1ED-3A7C-4BF2-8A35-6D8B1135A0C3}"/>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93" name="Group 92">
                <a:extLst>
                  <a:ext uri="{FF2B5EF4-FFF2-40B4-BE49-F238E27FC236}">
                    <a16:creationId xmlns:a16="http://schemas.microsoft.com/office/drawing/2014/main" id="{B207331B-D8D5-454A-B24A-92BBB022FA97}"/>
                  </a:ext>
                </a:extLst>
              </p:cNvPr>
              <p:cNvGrpSpPr/>
              <p:nvPr/>
            </p:nvGrpSpPr>
            <p:grpSpPr>
              <a:xfrm>
                <a:off x="4172251" y="1202862"/>
                <a:ext cx="1086102" cy="552158"/>
                <a:chOff x="4172251" y="1202862"/>
                <a:chExt cx="1086102" cy="552158"/>
              </a:xfrm>
            </p:grpSpPr>
            <p:sp>
              <p:nvSpPr>
                <p:cNvPr id="94" name="TextBox 93">
                  <a:extLst>
                    <a:ext uri="{FF2B5EF4-FFF2-40B4-BE49-F238E27FC236}">
                      <a16:creationId xmlns:a16="http://schemas.microsoft.com/office/drawing/2014/main" id="{DB21A245-BA83-4131-B5CF-9396DE1A5111}"/>
                    </a:ext>
                  </a:extLst>
                </p:cNvPr>
                <p:cNvSpPr txBox="1"/>
                <p:nvPr/>
              </p:nvSpPr>
              <p:spPr>
                <a:xfrm>
                  <a:off x="4172251" y="1385688"/>
                  <a:ext cx="833883" cy="369332"/>
                </a:xfrm>
                <a:prstGeom prst="rect">
                  <a:avLst/>
                </a:prstGeom>
                <a:noFill/>
              </p:spPr>
              <p:txBody>
                <a:bodyPr wrap="none" rtlCol="0">
                  <a:spAutoFit/>
                </a:bodyPr>
                <a:lstStyle/>
                <a:p>
                  <a:r>
                    <a:rPr lang="en-US" dirty="0"/>
                    <a:t>name2</a:t>
                  </a:r>
                </a:p>
              </p:txBody>
            </p:sp>
            <p:sp>
              <p:nvSpPr>
                <p:cNvPr id="95" name="Rectangle 94">
                  <a:extLst>
                    <a:ext uri="{FF2B5EF4-FFF2-40B4-BE49-F238E27FC236}">
                      <a16:creationId xmlns:a16="http://schemas.microsoft.com/office/drawing/2014/main" id="{4E1EB948-00B1-4D61-B35F-5CC022824DF4}"/>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33FA0749-DF50-4373-B8F2-FD79C8637E9A}"/>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106" name="TextBox 105">
              <a:extLst>
                <a:ext uri="{FF2B5EF4-FFF2-40B4-BE49-F238E27FC236}">
                  <a16:creationId xmlns:a16="http://schemas.microsoft.com/office/drawing/2014/main" id="{294A61FC-088E-4E32-9D9D-FB2811A6F99E}"/>
                </a:ext>
              </a:extLst>
            </p:cNvPr>
            <p:cNvSpPr txBox="1"/>
            <p:nvPr/>
          </p:nvSpPr>
          <p:spPr>
            <a:xfrm>
              <a:off x="9619078" y="4773892"/>
              <a:ext cx="823687" cy="369332"/>
            </a:xfrm>
            <a:prstGeom prst="rect">
              <a:avLst/>
            </a:prstGeom>
            <a:noFill/>
          </p:spPr>
          <p:txBody>
            <a:bodyPr wrap="none" rtlCol="0">
              <a:spAutoFit/>
            </a:bodyPr>
            <a:lstStyle/>
            <a:p>
              <a:r>
                <a:rPr lang="en-US" dirty="0"/>
                <a:t>Person</a:t>
              </a:r>
            </a:p>
          </p:txBody>
        </p:sp>
        <p:grpSp>
          <p:nvGrpSpPr>
            <p:cNvPr id="118" name="Group 117">
              <a:extLst>
                <a:ext uri="{FF2B5EF4-FFF2-40B4-BE49-F238E27FC236}">
                  <a16:creationId xmlns:a16="http://schemas.microsoft.com/office/drawing/2014/main" id="{A5EBCC82-AF83-42B1-A3C6-33EDE60AD4F5}"/>
                </a:ext>
              </a:extLst>
            </p:cNvPr>
            <p:cNvGrpSpPr/>
            <p:nvPr/>
          </p:nvGrpSpPr>
          <p:grpSpPr>
            <a:xfrm>
              <a:off x="9700527" y="3536234"/>
              <a:ext cx="716863" cy="1180572"/>
              <a:chOff x="5243617" y="4355395"/>
              <a:chExt cx="716863" cy="1180572"/>
            </a:xfrm>
          </p:grpSpPr>
          <p:grpSp>
            <p:nvGrpSpPr>
              <p:cNvPr id="120" name="Group 119">
                <a:extLst>
                  <a:ext uri="{FF2B5EF4-FFF2-40B4-BE49-F238E27FC236}">
                    <a16:creationId xmlns:a16="http://schemas.microsoft.com/office/drawing/2014/main" id="{CB5FA540-89FD-4497-8D5D-45B32215B00F}"/>
                  </a:ext>
                </a:extLst>
              </p:cNvPr>
              <p:cNvGrpSpPr/>
              <p:nvPr/>
            </p:nvGrpSpPr>
            <p:grpSpPr>
              <a:xfrm>
                <a:off x="5243617" y="4983809"/>
                <a:ext cx="702054" cy="552158"/>
                <a:chOff x="955760" y="4448648"/>
                <a:chExt cx="702054" cy="552158"/>
              </a:xfrm>
            </p:grpSpPr>
            <p:sp>
              <p:nvSpPr>
                <p:cNvPr id="124" name="TextBox 123">
                  <a:extLst>
                    <a:ext uri="{FF2B5EF4-FFF2-40B4-BE49-F238E27FC236}">
                      <a16:creationId xmlns:a16="http://schemas.microsoft.com/office/drawing/2014/main" id="{27638556-5A4E-44BB-90AF-6785F6E391CE}"/>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125" name="Rectangle 124">
                  <a:extLst>
                    <a:ext uri="{FF2B5EF4-FFF2-40B4-BE49-F238E27FC236}">
                      <a16:creationId xmlns:a16="http://schemas.microsoft.com/office/drawing/2014/main" id="{87CE681C-EA05-47DD-A28C-B0A8972E8546}"/>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38</a:t>
                  </a:r>
                </a:p>
              </p:txBody>
            </p:sp>
          </p:grpSp>
          <p:grpSp>
            <p:nvGrpSpPr>
              <p:cNvPr id="121" name="Group 120">
                <a:extLst>
                  <a:ext uri="{FF2B5EF4-FFF2-40B4-BE49-F238E27FC236}">
                    <a16:creationId xmlns:a16="http://schemas.microsoft.com/office/drawing/2014/main" id="{7E10DFC8-FED4-49EE-B75F-07953F370CA3}"/>
                  </a:ext>
                </a:extLst>
              </p:cNvPr>
              <p:cNvGrpSpPr/>
              <p:nvPr/>
            </p:nvGrpSpPr>
            <p:grpSpPr>
              <a:xfrm>
                <a:off x="5243617" y="4355395"/>
                <a:ext cx="716863" cy="552158"/>
                <a:chOff x="955760" y="4448648"/>
                <a:chExt cx="716863" cy="552158"/>
              </a:xfrm>
            </p:grpSpPr>
            <p:sp>
              <p:nvSpPr>
                <p:cNvPr id="122" name="TextBox 121">
                  <a:extLst>
                    <a:ext uri="{FF2B5EF4-FFF2-40B4-BE49-F238E27FC236}">
                      <a16:creationId xmlns:a16="http://schemas.microsoft.com/office/drawing/2014/main" id="{2BF306AA-D229-4C0F-829A-C66F4BC040AE}"/>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123" name="Rectangle 122">
                  <a:extLst>
                    <a:ext uri="{FF2B5EF4-FFF2-40B4-BE49-F238E27FC236}">
                      <a16:creationId xmlns:a16="http://schemas.microsoft.com/office/drawing/2014/main" id="{E45AA0F6-D090-454D-991F-54116E725355}"/>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9" name="Freeform: Shape 118">
              <a:extLst>
                <a:ext uri="{FF2B5EF4-FFF2-40B4-BE49-F238E27FC236}">
                  <a16:creationId xmlns:a16="http://schemas.microsoft.com/office/drawing/2014/main" id="{9844AFBF-FA32-4102-BE39-D88B989BC782}"/>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2" name="Group 101">
              <a:extLst>
                <a:ext uri="{FF2B5EF4-FFF2-40B4-BE49-F238E27FC236}">
                  <a16:creationId xmlns:a16="http://schemas.microsoft.com/office/drawing/2014/main" id="{5AE31C72-1539-4BEA-A40A-DCF18510F328}"/>
                </a:ext>
              </a:extLst>
            </p:cNvPr>
            <p:cNvGrpSpPr/>
            <p:nvPr/>
          </p:nvGrpSpPr>
          <p:grpSpPr>
            <a:xfrm>
              <a:off x="8234373" y="3922575"/>
              <a:ext cx="1104390" cy="552158"/>
              <a:chOff x="2548731" y="2856061"/>
              <a:chExt cx="1104390" cy="552158"/>
            </a:xfrm>
          </p:grpSpPr>
          <p:sp>
            <p:nvSpPr>
              <p:cNvPr id="103" name="TextBox 102">
                <a:extLst>
                  <a:ext uri="{FF2B5EF4-FFF2-40B4-BE49-F238E27FC236}">
                    <a16:creationId xmlns:a16="http://schemas.microsoft.com/office/drawing/2014/main" id="{1F8B64DB-E77E-4E1D-8FAC-F28FBCF09155}"/>
                  </a:ext>
                </a:extLst>
              </p:cNvPr>
              <p:cNvSpPr txBox="1"/>
              <p:nvPr/>
            </p:nvSpPr>
            <p:spPr>
              <a:xfrm>
                <a:off x="2548731" y="3038887"/>
                <a:ext cx="948529" cy="369332"/>
              </a:xfrm>
              <a:prstGeom prst="rect">
                <a:avLst/>
              </a:prstGeom>
              <a:noFill/>
            </p:spPr>
            <p:txBody>
              <a:bodyPr wrap="none" rtlCol="0">
                <a:spAutoFit/>
              </a:bodyPr>
              <a:lstStyle/>
              <a:p>
                <a:r>
                  <a:rPr lang="en-US" dirty="0"/>
                  <a:t>person2</a:t>
                </a:r>
              </a:p>
            </p:txBody>
          </p:sp>
          <p:sp>
            <p:nvSpPr>
              <p:cNvPr id="104" name="Rectangle 103">
                <a:extLst>
                  <a:ext uri="{FF2B5EF4-FFF2-40B4-BE49-F238E27FC236}">
                    <a16:creationId xmlns:a16="http://schemas.microsoft.com/office/drawing/2014/main" id="{6BE3DA77-9ADB-4823-B230-8626D158E365}"/>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a:extLst>
                  <a:ext uri="{FF2B5EF4-FFF2-40B4-BE49-F238E27FC236}">
                    <a16:creationId xmlns:a16="http://schemas.microsoft.com/office/drawing/2014/main" id="{026896AE-FDFA-4647-9770-75C06B1E9BCE}"/>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26" name="Straight Arrow Connector 125">
              <a:extLst>
                <a:ext uri="{FF2B5EF4-FFF2-40B4-BE49-F238E27FC236}">
                  <a16:creationId xmlns:a16="http://schemas.microsoft.com/office/drawing/2014/main" id="{725ADB7D-71BC-4A82-B57F-898CCCC12A41}"/>
                </a:ext>
              </a:extLst>
            </p:cNvPr>
            <p:cNvCxnSpPr>
              <a:cxnSpLocks/>
              <a:stCxn id="123" idx="0"/>
            </p:cNvCxnSpPr>
            <p:nvPr/>
          </p:nvCxnSpPr>
          <p:spPr>
            <a:xfrm flipV="1">
              <a:off x="10091821"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804413E-7A97-4C9F-A808-C87E3DF22695}"/>
                </a:ext>
              </a:extLst>
            </p:cNvPr>
            <p:cNvGrpSpPr/>
            <p:nvPr/>
          </p:nvGrpSpPr>
          <p:grpSpPr>
            <a:xfrm>
              <a:off x="6412531" y="1967208"/>
              <a:ext cx="2221633" cy="1110720"/>
              <a:chOff x="4172251" y="900694"/>
              <a:chExt cx="2221633" cy="1110720"/>
            </a:xfrm>
          </p:grpSpPr>
          <p:grpSp>
            <p:nvGrpSpPr>
              <p:cNvPr id="56" name="Group 55">
                <a:extLst>
                  <a:ext uri="{FF2B5EF4-FFF2-40B4-BE49-F238E27FC236}">
                    <a16:creationId xmlns:a16="http://schemas.microsoft.com/office/drawing/2014/main" id="{BDBA0F1B-0726-489F-97EB-6119456C86EA}"/>
                  </a:ext>
                </a:extLst>
              </p:cNvPr>
              <p:cNvGrpSpPr/>
              <p:nvPr/>
            </p:nvGrpSpPr>
            <p:grpSpPr>
              <a:xfrm>
                <a:off x="5277117" y="900694"/>
                <a:ext cx="1116767" cy="1110720"/>
                <a:chOff x="4939259" y="816964"/>
                <a:chExt cx="1116767" cy="1110720"/>
              </a:xfrm>
            </p:grpSpPr>
            <p:sp>
              <p:nvSpPr>
                <p:cNvPr id="61" name="Freeform: Shape 60">
                  <a:extLst>
                    <a:ext uri="{FF2B5EF4-FFF2-40B4-BE49-F238E27FC236}">
                      <a16:creationId xmlns:a16="http://schemas.microsoft.com/office/drawing/2014/main" id="{F24AF869-D1A5-476B-AD39-15F89C646274}"/>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62" name="TextBox 61">
                  <a:extLst>
                    <a:ext uri="{FF2B5EF4-FFF2-40B4-BE49-F238E27FC236}">
                      <a16:creationId xmlns:a16="http://schemas.microsoft.com/office/drawing/2014/main" id="{CD46B93B-685D-4CDD-9260-225C8CF35488}"/>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57" name="Group 56">
                <a:extLst>
                  <a:ext uri="{FF2B5EF4-FFF2-40B4-BE49-F238E27FC236}">
                    <a16:creationId xmlns:a16="http://schemas.microsoft.com/office/drawing/2014/main" id="{9D22F754-FE6B-4EEC-BDB5-BBC840C75D8D}"/>
                  </a:ext>
                </a:extLst>
              </p:cNvPr>
              <p:cNvGrpSpPr/>
              <p:nvPr/>
            </p:nvGrpSpPr>
            <p:grpSpPr>
              <a:xfrm>
                <a:off x="4172251" y="1202862"/>
                <a:ext cx="1086102" cy="552158"/>
                <a:chOff x="4172251" y="1202862"/>
                <a:chExt cx="1086102" cy="552158"/>
              </a:xfrm>
            </p:grpSpPr>
            <p:sp>
              <p:nvSpPr>
                <p:cNvPr id="58" name="TextBox 57">
                  <a:extLst>
                    <a:ext uri="{FF2B5EF4-FFF2-40B4-BE49-F238E27FC236}">
                      <a16:creationId xmlns:a16="http://schemas.microsoft.com/office/drawing/2014/main" id="{876FE97D-281D-410D-BD63-7E613C9D3807}"/>
                    </a:ext>
                  </a:extLst>
                </p:cNvPr>
                <p:cNvSpPr txBox="1"/>
                <p:nvPr/>
              </p:nvSpPr>
              <p:spPr>
                <a:xfrm>
                  <a:off x="4172251" y="1385688"/>
                  <a:ext cx="833883" cy="369332"/>
                </a:xfrm>
                <a:prstGeom prst="rect">
                  <a:avLst/>
                </a:prstGeom>
                <a:noFill/>
              </p:spPr>
              <p:txBody>
                <a:bodyPr wrap="none" rtlCol="0">
                  <a:spAutoFit/>
                </a:bodyPr>
                <a:lstStyle/>
                <a:p>
                  <a:r>
                    <a:rPr lang="en-US" dirty="0"/>
                    <a:t>name1</a:t>
                  </a:r>
                </a:p>
              </p:txBody>
            </p:sp>
            <p:sp>
              <p:nvSpPr>
                <p:cNvPr id="59" name="Rectangle 58">
                  <a:extLst>
                    <a:ext uri="{FF2B5EF4-FFF2-40B4-BE49-F238E27FC236}">
                      <a16:creationId xmlns:a16="http://schemas.microsoft.com/office/drawing/2014/main" id="{A41666D9-4662-44DE-AC3F-EBFBEF237149}"/>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6EC602FA-2AD9-45D2-BBF5-0C42F79385C7}"/>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63" name="TextBox 62">
              <a:extLst>
                <a:ext uri="{FF2B5EF4-FFF2-40B4-BE49-F238E27FC236}">
                  <a16:creationId xmlns:a16="http://schemas.microsoft.com/office/drawing/2014/main" id="{82DC511D-19DD-4DE7-8E73-8607DC9E8168}"/>
                </a:ext>
              </a:extLst>
            </p:cNvPr>
            <p:cNvSpPr txBox="1"/>
            <p:nvPr/>
          </p:nvSpPr>
          <p:spPr>
            <a:xfrm>
              <a:off x="6173716" y="4773892"/>
              <a:ext cx="823687" cy="369332"/>
            </a:xfrm>
            <a:prstGeom prst="rect">
              <a:avLst/>
            </a:prstGeom>
            <a:noFill/>
          </p:spPr>
          <p:txBody>
            <a:bodyPr wrap="none" rtlCol="0">
              <a:spAutoFit/>
            </a:bodyPr>
            <a:lstStyle/>
            <a:p>
              <a:r>
                <a:rPr lang="en-US" dirty="0"/>
                <a:t>Person</a:t>
              </a:r>
            </a:p>
          </p:txBody>
        </p:sp>
        <p:grpSp>
          <p:nvGrpSpPr>
            <p:cNvPr id="64" name="Group 63">
              <a:extLst>
                <a:ext uri="{FF2B5EF4-FFF2-40B4-BE49-F238E27FC236}">
                  <a16:creationId xmlns:a16="http://schemas.microsoft.com/office/drawing/2014/main" id="{F2CFCD89-FA56-4C9C-B13F-E6244F158EA8}"/>
                </a:ext>
              </a:extLst>
            </p:cNvPr>
            <p:cNvGrpSpPr/>
            <p:nvPr/>
          </p:nvGrpSpPr>
          <p:grpSpPr>
            <a:xfrm>
              <a:off x="6255165" y="3536234"/>
              <a:ext cx="716863" cy="1180572"/>
              <a:chOff x="5243617" y="4355395"/>
              <a:chExt cx="716863" cy="1180572"/>
            </a:xfrm>
          </p:grpSpPr>
          <p:grpSp>
            <p:nvGrpSpPr>
              <p:cNvPr id="65" name="Group 64">
                <a:extLst>
                  <a:ext uri="{FF2B5EF4-FFF2-40B4-BE49-F238E27FC236}">
                    <a16:creationId xmlns:a16="http://schemas.microsoft.com/office/drawing/2014/main" id="{4CA914B5-E361-4469-8D35-616C6DDB7D05}"/>
                  </a:ext>
                </a:extLst>
              </p:cNvPr>
              <p:cNvGrpSpPr/>
              <p:nvPr/>
            </p:nvGrpSpPr>
            <p:grpSpPr>
              <a:xfrm>
                <a:off x="5243617" y="4983809"/>
                <a:ext cx="702054" cy="552158"/>
                <a:chOff x="955760" y="4448648"/>
                <a:chExt cx="702054" cy="552158"/>
              </a:xfrm>
            </p:grpSpPr>
            <p:sp>
              <p:nvSpPr>
                <p:cNvPr id="69" name="TextBox 68">
                  <a:extLst>
                    <a:ext uri="{FF2B5EF4-FFF2-40B4-BE49-F238E27FC236}">
                      <a16:creationId xmlns:a16="http://schemas.microsoft.com/office/drawing/2014/main" id="{C673ABA1-ED5E-4F54-A006-9A28C46948DF}"/>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70" name="Rectangle 69">
                  <a:extLst>
                    <a:ext uri="{FF2B5EF4-FFF2-40B4-BE49-F238E27FC236}">
                      <a16:creationId xmlns:a16="http://schemas.microsoft.com/office/drawing/2014/main" id="{FA162C9C-3BEE-4F3B-A1EB-52E54A12E3B5}"/>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39</a:t>
                  </a:r>
                </a:p>
              </p:txBody>
            </p:sp>
          </p:grpSp>
          <p:grpSp>
            <p:nvGrpSpPr>
              <p:cNvPr id="66" name="Group 65">
                <a:extLst>
                  <a:ext uri="{FF2B5EF4-FFF2-40B4-BE49-F238E27FC236}">
                    <a16:creationId xmlns:a16="http://schemas.microsoft.com/office/drawing/2014/main" id="{7BB4DCF1-A3A4-4374-9F1A-D3D059580136}"/>
                  </a:ext>
                </a:extLst>
              </p:cNvPr>
              <p:cNvGrpSpPr/>
              <p:nvPr/>
            </p:nvGrpSpPr>
            <p:grpSpPr>
              <a:xfrm>
                <a:off x="5243617" y="4355395"/>
                <a:ext cx="716863" cy="552158"/>
                <a:chOff x="955760" y="4448648"/>
                <a:chExt cx="716863" cy="552158"/>
              </a:xfrm>
            </p:grpSpPr>
            <p:sp>
              <p:nvSpPr>
                <p:cNvPr id="67" name="TextBox 66">
                  <a:extLst>
                    <a:ext uri="{FF2B5EF4-FFF2-40B4-BE49-F238E27FC236}">
                      <a16:creationId xmlns:a16="http://schemas.microsoft.com/office/drawing/2014/main" id="{05D04545-06DB-4A0E-B9EE-138123341AAF}"/>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68" name="Rectangle 67">
                  <a:extLst>
                    <a:ext uri="{FF2B5EF4-FFF2-40B4-BE49-F238E27FC236}">
                      <a16:creationId xmlns:a16="http://schemas.microsoft.com/office/drawing/2014/main" id="{43A1BA23-9C4B-42BA-BD44-EE1BFBCE66CC}"/>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1" name="Group 70">
              <a:extLst>
                <a:ext uri="{FF2B5EF4-FFF2-40B4-BE49-F238E27FC236}">
                  <a16:creationId xmlns:a16="http://schemas.microsoft.com/office/drawing/2014/main" id="{584BDEF5-52F4-4F4E-A457-E5F9D30D8BAF}"/>
                </a:ext>
              </a:extLst>
            </p:cNvPr>
            <p:cNvGrpSpPr/>
            <p:nvPr/>
          </p:nvGrpSpPr>
          <p:grpSpPr>
            <a:xfrm>
              <a:off x="4789011" y="3922575"/>
              <a:ext cx="1104390" cy="552158"/>
              <a:chOff x="2548731" y="2856061"/>
              <a:chExt cx="1104390" cy="552158"/>
            </a:xfrm>
          </p:grpSpPr>
          <p:sp>
            <p:nvSpPr>
              <p:cNvPr id="72" name="TextBox 71">
                <a:extLst>
                  <a:ext uri="{FF2B5EF4-FFF2-40B4-BE49-F238E27FC236}">
                    <a16:creationId xmlns:a16="http://schemas.microsoft.com/office/drawing/2014/main" id="{A70C68AB-7AFE-462F-A60C-F05E69056EE7}"/>
                  </a:ext>
                </a:extLst>
              </p:cNvPr>
              <p:cNvSpPr txBox="1"/>
              <p:nvPr/>
            </p:nvSpPr>
            <p:spPr>
              <a:xfrm>
                <a:off x="2548731" y="3038887"/>
                <a:ext cx="948529" cy="369332"/>
              </a:xfrm>
              <a:prstGeom prst="rect">
                <a:avLst/>
              </a:prstGeom>
              <a:noFill/>
            </p:spPr>
            <p:txBody>
              <a:bodyPr wrap="none" rtlCol="0">
                <a:spAutoFit/>
              </a:bodyPr>
              <a:lstStyle/>
              <a:p>
                <a:r>
                  <a:rPr lang="en-US" dirty="0"/>
                  <a:t>person1</a:t>
                </a:r>
              </a:p>
            </p:txBody>
          </p:sp>
          <p:sp>
            <p:nvSpPr>
              <p:cNvPr id="73" name="Rectangle 72">
                <a:extLst>
                  <a:ext uri="{FF2B5EF4-FFF2-40B4-BE49-F238E27FC236}">
                    <a16:creationId xmlns:a16="http://schemas.microsoft.com/office/drawing/2014/main" id="{A7130B57-124D-4E6F-9DB8-162F8F6380E0}"/>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1E2DD2A1-7072-4D6C-93D6-CE107895E367}"/>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a:extLst>
                <a:ext uri="{FF2B5EF4-FFF2-40B4-BE49-F238E27FC236}">
                  <a16:creationId xmlns:a16="http://schemas.microsoft.com/office/drawing/2014/main" id="{4AEAB545-59FB-422C-A76C-09331B2E5FA0}"/>
                </a:ext>
              </a:extLst>
            </p:cNvPr>
            <p:cNvCxnSpPr>
              <a:cxnSpLocks/>
              <a:stCxn id="68" idx="0"/>
            </p:cNvCxnSpPr>
            <p:nvPr/>
          </p:nvCxnSpPr>
          <p:spPr>
            <a:xfrm flipV="1">
              <a:off x="6646459"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6" name="Freeform: Shape 75">
              <a:extLst>
                <a:ext uri="{FF2B5EF4-FFF2-40B4-BE49-F238E27FC236}">
                  <a16:creationId xmlns:a16="http://schemas.microsoft.com/office/drawing/2014/main" id="{750DF5F3-409F-4F13-BB61-669E2261BD2D}"/>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40196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Box 264">
            <a:extLst>
              <a:ext uri="{FF2B5EF4-FFF2-40B4-BE49-F238E27FC236}">
                <a16:creationId xmlns:a16="http://schemas.microsoft.com/office/drawing/2014/main" id="{AF727BE5-ADCC-4172-9CAC-4DC34268DFC9}"/>
              </a:ext>
            </a:extLst>
          </p:cNvPr>
          <p:cNvSpPr txBox="1"/>
          <p:nvPr/>
        </p:nvSpPr>
        <p:spPr>
          <a:xfrm>
            <a:off x="45720" y="45720"/>
            <a:ext cx="3493264" cy="341632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    link;</a:t>
            </a:r>
          </a:p>
          <a:p>
            <a:r>
              <a:rPr lang="en-US" b="1" dirty="0">
                <a:latin typeface="Courier New" panose="02070309020205020404" pitchFamily="49" charset="0"/>
                <a:cs typeface="Courier New" panose="02070309020205020404" pitchFamily="49" charset="0"/>
              </a:rPr>
              <a:t>}</a:t>
            </a:r>
          </a:p>
        </p:txBody>
      </p:sp>
      <p:sp>
        <p:nvSpPr>
          <p:cNvPr id="267" name="TextBox 266">
            <a:extLst>
              <a:ext uri="{FF2B5EF4-FFF2-40B4-BE49-F238E27FC236}">
                <a16:creationId xmlns:a16="http://schemas.microsoft.com/office/drawing/2014/main" id="{0BA87CD9-0E67-46EF-A1EC-4971351D113D}"/>
              </a:ext>
            </a:extLst>
          </p:cNvPr>
          <p:cNvSpPr txBox="1"/>
          <p:nvPr/>
        </p:nvSpPr>
        <p:spPr>
          <a:xfrm>
            <a:off x="3886200" y="45720"/>
            <a:ext cx="8305800" cy="1200329"/>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person1    =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name1, 39 );</a:t>
            </a:r>
          </a:p>
          <a:p>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person2    =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name2, 38 );</a:t>
            </a:r>
          </a:p>
          <a:p>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node1      =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person1 );</a:t>
            </a:r>
          </a:p>
          <a:p>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node2      =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person2 );</a:t>
            </a:r>
          </a:p>
        </p:txBody>
      </p:sp>
      <p:grpSp>
        <p:nvGrpSpPr>
          <p:cNvPr id="262" name="Group 261">
            <a:extLst>
              <a:ext uri="{FF2B5EF4-FFF2-40B4-BE49-F238E27FC236}">
                <a16:creationId xmlns:a16="http://schemas.microsoft.com/office/drawing/2014/main" id="{D2AFE89F-9959-4875-8FD7-73152B1810E1}"/>
              </a:ext>
            </a:extLst>
          </p:cNvPr>
          <p:cNvGrpSpPr/>
          <p:nvPr/>
        </p:nvGrpSpPr>
        <p:grpSpPr>
          <a:xfrm>
            <a:off x="9253089" y="5601938"/>
            <a:ext cx="1139713" cy="552158"/>
            <a:chOff x="8856849" y="4535424"/>
            <a:chExt cx="1139713" cy="552158"/>
          </a:xfrm>
        </p:grpSpPr>
        <p:sp>
          <p:nvSpPr>
            <p:cNvPr id="220" name="TextBox 219">
              <a:extLst>
                <a:ext uri="{FF2B5EF4-FFF2-40B4-BE49-F238E27FC236}">
                  <a16:creationId xmlns:a16="http://schemas.microsoft.com/office/drawing/2014/main" id="{777FD0CF-48B2-465B-8BE9-D2EB40E33DA6}"/>
                </a:ext>
              </a:extLst>
            </p:cNvPr>
            <p:cNvSpPr txBox="1"/>
            <p:nvPr/>
          </p:nvSpPr>
          <p:spPr>
            <a:xfrm>
              <a:off x="9213975" y="4718250"/>
              <a:ext cx="782587" cy="369332"/>
            </a:xfrm>
            <a:prstGeom prst="rect">
              <a:avLst/>
            </a:prstGeom>
            <a:noFill/>
          </p:spPr>
          <p:txBody>
            <a:bodyPr wrap="none" rtlCol="0">
              <a:spAutoFit/>
            </a:bodyPr>
            <a:lstStyle/>
            <a:p>
              <a:r>
                <a:rPr lang="en-US" dirty="0"/>
                <a:t>node2</a:t>
              </a:r>
            </a:p>
          </p:txBody>
        </p:sp>
        <p:sp>
          <p:nvSpPr>
            <p:cNvPr id="221" name="Rectangle 220">
              <a:extLst>
                <a:ext uri="{FF2B5EF4-FFF2-40B4-BE49-F238E27FC236}">
                  <a16:creationId xmlns:a16="http://schemas.microsoft.com/office/drawing/2014/main" id="{4C53CA15-7FA2-49A0-B2CC-167A6D0BB64A}"/>
                </a:ext>
              </a:extLst>
            </p:cNvPr>
            <p:cNvSpPr/>
            <p:nvPr/>
          </p:nvSpPr>
          <p:spPr>
            <a:xfrm>
              <a:off x="9294508" y="4535424"/>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2" name="Straight Arrow Connector 221">
              <a:extLst>
                <a:ext uri="{FF2B5EF4-FFF2-40B4-BE49-F238E27FC236}">
                  <a16:creationId xmlns:a16="http://schemas.microsoft.com/office/drawing/2014/main" id="{014D11DB-37D0-4E06-9238-E23682092374}"/>
                </a:ext>
              </a:extLst>
            </p:cNvPr>
            <p:cNvCxnSpPr>
              <a:cxnSpLocks/>
            </p:cNvCxnSpPr>
            <p:nvPr/>
          </p:nvCxnSpPr>
          <p:spPr>
            <a:xfrm>
              <a:off x="8856849" y="4648686"/>
              <a:ext cx="438912" cy="0"/>
            </a:xfrm>
            <a:prstGeom prst="straightConnector1">
              <a:avLst/>
            </a:prstGeom>
            <a:ln w="19050">
              <a:solidFill>
                <a:schemeClr val="tx1"/>
              </a:solidFill>
              <a:headEnd type="arrow"/>
              <a:tailEnd type="none" w="lg" len="med"/>
            </a:ln>
          </p:spPr>
          <p:style>
            <a:lnRef idx="1">
              <a:schemeClr val="accent1"/>
            </a:lnRef>
            <a:fillRef idx="0">
              <a:schemeClr val="accent1"/>
            </a:fillRef>
            <a:effectRef idx="0">
              <a:schemeClr val="accent1"/>
            </a:effectRef>
            <a:fontRef idx="minor">
              <a:schemeClr val="tx1"/>
            </a:fontRef>
          </p:style>
        </p:cxnSp>
      </p:grpSp>
      <p:cxnSp>
        <p:nvCxnSpPr>
          <p:cNvPr id="217" name="Straight Arrow Connector 216">
            <a:extLst>
              <a:ext uri="{FF2B5EF4-FFF2-40B4-BE49-F238E27FC236}">
                <a16:creationId xmlns:a16="http://schemas.microsoft.com/office/drawing/2014/main" id="{84F88859-B0AF-4AD6-A902-E6957C96C7C3}"/>
              </a:ext>
            </a:extLst>
          </p:cNvPr>
          <p:cNvCxnSpPr>
            <a:cxnSpLocks noChangeAspect="1"/>
          </p:cNvCxnSpPr>
          <p:nvPr/>
        </p:nvCxnSpPr>
        <p:spPr>
          <a:xfrm flipV="1">
            <a:off x="8612425"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1BB7FF56-EFBE-476C-9FE1-647CCD41354C}"/>
              </a:ext>
            </a:extLst>
          </p:cNvPr>
          <p:cNvGrpSpPr/>
          <p:nvPr/>
        </p:nvGrpSpPr>
        <p:grpSpPr>
          <a:xfrm>
            <a:off x="9857893" y="1967208"/>
            <a:ext cx="2221633" cy="1110720"/>
            <a:chOff x="4172251" y="900694"/>
            <a:chExt cx="2221633" cy="1110720"/>
          </a:xfrm>
        </p:grpSpPr>
        <p:grpSp>
          <p:nvGrpSpPr>
            <p:cNvPr id="107" name="Group 106">
              <a:extLst>
                <a:ext uri="{FF2B5EF4-FFF2-40B4-BE49-F238E27FC236}">
                  <a16:creationId xmlns:a16="http://schemas.microsoft.com/office/drawing/2014/main" id="{FA8DDC9B-CFB9-4BDD-899C-42372BDC4FBD}"/>
                </a:ext>
              </a:extLst>
            </p:cNvPr>
            <p:cNvGrpSpPr/>
            <p:nvPr/>
          </p:nvGrpSpPr>
          <p:grpSpPr>
            <a:xfrm>
              <a:off x="5277117" y="900694"/>
              <a:ext cx="1116767" cy="1110720"/>
              <a:chOff x="4939259" y="816964"/>
              <a:chExt cx="1116767" cy="1110720"/>
            </a:xfrm>
          </p:grpSpPr>
          <p:sp>
            <p:nvSpPr>
              <p:cNvPr id="122" name="Freeform: Shape 121">
                <a:extLst>
                  <a:ext uri="{FF2B5EF4-FFF2-40B4-BE49-F238E27FC236}">
                    <a16:creationId xmlns:a16="http://schemas.microsoft.com/office/drawing/2014/main" id="{EDA293E8-3573-49A9-9115-C34B3BA9F627}"/>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123" name="TextBox 122">
                <a:extLst>
                  <a:ext uri="{FF2B5EF4-FFF2-40B4-BE49-F238E27FC236}">
                    <a16:creationId xmlns:a16="http://schemas.microsoft.com/office/drawing/2014/main" id="{C2CD0962-E04C-4A11-B4EF-C7275B7C301C}"/>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118" name="Group 117">
              <a:extLst>
                <a:ext uri="{FF2B5EF4-FFF2-40B4-BE49-F238E27FC236}">
                  <a16:creationId xmlns:a16="http://schemas.microsoft.com/office/drawing/2014/main" id="{46F78B66-BE76-4CA1-86F1-019027B9622B}"/>
                </a:ext>
              </a:extLst>
            </p:cNvPr>
            <p:cNvGrpSpPr/>
            <p:nvPr/>
          </p:nvGrpSpPr>
          <p:grpSpPr>
            <a:xfrm>
              <a:off x="4172251" y="1202862"/>
              <a:ext cx="1086102" cy="552158"/>
              <a:chOff x="4172251" y="1202862"/>
              <a:chExt cx="1086102" cy="552158"/>
            </a:xfrm>
          </p:grpSpPr>
          <p:sp>
            <p:nvSpPr>
              <p:cNvPr id="119" name="TextBox 118">
                <a:extLst>
                  <a:ext uri="{FF2B5EF4-FFF2-40B4-BE49-F238E27FC236}">
                    <a16:creationId xmlns:a16="http://schemas.microsoft.com/office/drawing/2014/main" id="{F131EC4D-15E1-47AD-87F6-68175A03E9A0}"/>
                  </a:ext>
                </a:extLst>
              </p:cNvPr>
              <p:cNvSpPr txBox="1"/>
              <p:nvPr/>
            </p:nvSpPr>
            <p:spPr>
              <a:xfrm>
                <a:off x="4172251" y="1385688"/>
                <a:ext cx="833883" cy="369332"/>
              </a:xfrm>
              <a:prstGeom prst="rect">
                <a:avLst/>
              </a:prstGeom>
              <a:noFill/>
            </p:spPr>
            <p:txBody>
              <a:bodyPr wrap="none" rtlCol="0">
                <a:spAutoFit/>
              </a:bodyPr>
              <a:lstStyle/>
              <a:p>
                <a:r>
                  <a:rPr lang="en-US" dirty="0"/>
                  <a:t>name2</a:t>
                </a:r>
              </a:p>
            </p:txBody>
          </p:sp>
          <p:sp>
            <p:nvSpPr>
              <p:cNvPr id="120" name="Rectangle 119">
                <a:extLst>
                  <a:ext uri="{FF2B5EF4-FFF2-40B4-BE49-F238E27FC236}">
                    <a16:creationId xmlns:a16="http://schemas.microsoft.com/office/drawing/2014/main" id="{A62A303D-B239-4864-B073-F4C7353CE4CA}"/>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Arrow Connector 120">
                <a:extLst>
                  <a:ext uri="{FF2B5EF4-FFF2-40B4-BE49-F238E27FC236}">
                    <a16:creationId xmlns:a16="http://schemas.microsoft.com/office/drawing/2014/main" id="{4611B7F0-606F-4378-848B-812330CFD66E}"/>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124" name="TextBox 123">
            <a:extLst>
              <a:ext uri="{FF2B5EF4-FFF2-40B4-BE49-F238E27FC236}">
                <a16:creationId xmlns:a16="http://schemas.microsoft.com/office/drawing/2014/main" id="{63E97008-8F22-47BA-B913-04B2204B4219}"/>
              </a:ext>
            </a:extLst>
          </p:cNvPr>
          <p:cNvSpPr txBox="1"/>
          <p:nvPr/>
        </p:nvSpPr>
        <p:spPr>
          <a:xfrm>
            <a:off x="9619078" y="4773892"/>
            <a:ext cx="823687" cy="369332"/>
          </a:xfrm>
          <a:prstGeom prst="rect">
            <a:avLst/>
          </a:prstGeom>
          <a:noFill/>
        </p:spPr>
        <p:txBody>
          <a:bodyPr wrap="none" rtlCol="0">
            <a:spAutoFit/>
          </a:bodyPr>
          <a:lstStyle/>
          <a:p>
            <a:r>
              <a:rPr lang="en-US" dirty="0"/>
              <a:t>Person</a:t>
            </a:r>
          </a:p>
        </p:txBody>
      </p:sp>
      <p:grpSp>
        <p:nvGrpSpPr>
          <p:cNvPr id="125" name="Group 124">
            <a:extLst>
              <a:ext uri="{FF2B5EF4-FFF2-40B4-BE49-F238E27FC236}">
                <a16:creationId xmlns:a16="http://schemas.microsoft.com/office/drawing/2014/main" id="{20FD7543-DF9C-4F29-91FE-E0FBFB430C2B}"/>
              </a:ext>
            </a:extLst>
          </p:cNvPr>
          <p:cNvGrpSpPr/>
          <p:nvPr/>
        </p:nvGrpSpPr>
        <p:grpSpPr>
          <a:xfrm>
            <a:off x="9700527" y="3536234"/>
            <a:ext cx="716863" cy="1180572"/>
            <a:chOff x="5243617" y="4355395"/>
            <a:chExt cx="716863" cy="1180572"/>
          </a:xfrm>
        </p:grpSpPr>
        <p:grpSp>
          <p:nvGrpSpPr>
            <p:cNvPr id="126" name="Group 125">
              <a:extLst>
                <a:ext uri="{FF2B5EF4-FFF2-40B4-BE49-F238E27FC236}">
                  <a16:creationId xmlns:a16="http://schemas.microsoft.com/office/drawing/2014/main" id="{708ED202-3913-4CC3-96CA-591F49DC375F}"/>
                </a:ext>
              </a:extLst>
            </p:cNvPr>
            <p:cNvGrpSpPr/>
            <p:nvPr/>
          </p:nvGrpSpPr>
          <p:grpSpPr>
            <a:xfrm>
              <a:off x="5243617" y="4983809"/>
              <a:ext cx="702054" cy="552158"/>
              <a:chOff x="955760" y="4448648"/>
              <a:chExt cx="702054" cy="552158"/>
            </a:xfrm>
          </p:grpSpPr>
          <p:sp>
            <p:nvSpPr>
              <p:cNvPr id="146" name="TextBox 145">
                <a:extLst>
                  <a:ext uri="{FF2B5EF4-FFF2-40B4-BE49-F238E27FC236}">
                    <a16:creationId xmlns:a16="http://schemas.microsoft.com/office/drawing/2014/main" id="{24C4F9C0-905E-43F3-96E0-D3AEDD87220F}"/>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147" name="Rectangle 146">
                <a:extLst>
                  <a:ext uri="{FF2B5EF4-FFF2-40B4-BE49-F238E27FC236}">
                    <a16:creationId xmlns:a16="http://schemas.microsoft.com/office/drawing/2014/main" id="{71A81600-82D4-414F-A494-5077B43F165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38</a:t>
                </a:r>
              </a:p>
            </p:txBody>
          </p:sp>
        </p:grpSp>
        <p:grpSp>
          <p:nvGrpSpPr>
            <p:cNvPr id="138" name="Group 137">
              <a:extLst>
                <a:ext uri="{FF2B5EF4-FFF2-40B4-BE49-F238E27FC236}">
                  <a16:creationId xmlns:a16="http://schemas.microsoft.com/office/drawing/2014/main" id="{A60173A4-80F9-49E1-A74E-6994479F1581}"/>
                </a:ext>
              </a:extLst>
            </p:cNvPr>
            <p:cNvGrpSpPr/>
            <p:nvPr/>
          </p:nvGrpSpPr>
          <p:grpSpPr>
            <a:xfrm>
              <a:off x="5243617" y="4355395"/>
              <a:ext cx="716863" cy="552158"/>
              <a:chOff x="955760" y="4448648"/>
              <a:chExt cx="716863" cy="552158"/>
            </a:xfrm>
          </p:grpSpPr>
          <p:sp>
            <p:nvSpPr>
              <p:cNvPr id="141" name="TextBox 140">
                <a:extLst>
                  <a:ext uri="{FF2B5EF4-FFF2-40B4-BE49-F238E27FC236}">
                    <a16:creationId xmlns:a16="http://schemas.microsoft.com/office/drawing/2014/main" id="{9D967247-FE78-457E-B3A6-2C0D5F86B54A}"/>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144" name="Rectangle 143">
                <a:extLst>
                  <a:ext uri="{FF2B5EF4-FFF2-40B4-BE49-F238E27FC236}">
                    <a16:creationId xmlns:a16="http://schemas.microsoft.com/office/drawing/2014/main" id="{4A6BB22B-233A-4C7D-A638-B62F5103447F}"/>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8" name="Freeform: Shape 147">
            <a:extLst>
              <a:ext uri="{FF2B5EF4-FFF2-40B4-BE49-F238E27FC236}">
                <a16:creationId xmlns:a16="http://schemas.microsoft.com/office/drawing/2014/main" id="{364DF29C-7EC2-4D6C-9AA8-C570DA1FC2CA}"/>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49" name="Group 148">
            <a:extLst>
              <a:ext uri="{FF2B5EF4-FFF2-40B4-BE49-F238E27FC236}">
                <a16:creationId xmlns:a16="http://schemas.microsoft.com/office/drawing/2014/main" id="{84641D45-99B7-4AE6-8ECC-BBC1B3F5BB20}"/>
              </a:ext>
            </a:extLst>
          </p:cNvPr>
          <p:cNvGrpSpPr/>
          <p:nvPr/>
        </p:nvGrpSpPr>
        <p:grpSpPr>
          <a:xfrm>
            <a:off x="8234373" y="3922575"/>
            <a:ext cx="1104390" cy="552158"/>
            <a:chOff x="2548731" y="2856061"/>
            <a:chExt cx="1104390" cy="552158"/>
          </a:xfrm>
        </p:grpSpPr>
        <p:sp>
          <p:nvSpPr>
            <p:cNvPr id="150" name="TextBox 149">
              <a:extLst>
                <a:ext uri="{FF2B5EF4-FFF2-40B4-BE49-F238E27FC236}">
                  <a16:creationId xmlns:a16="http://schemas.microsoft.com/office/drawing/2014/main" id="{1C20A09E-8FC3-4C94-B3DC-069517CF545A}"/>
                </a:ext>
              </a:extLst>
            </p:cNvPr>
            <p:cNvSpPr txBox="1"/>
            <p:nvPr/>
          </p:nvSpPr>
          <p:spPr>
            <a:xfrm>
              <a:off x="2548731" y="3038887"/>
              <a:ext cx="948529" cy="369332"/>
            </a:xfrm>
            <a:prstGeom prst="rect">
              <a:avLst/>
            </a:prstGeom>
            <a:noFill/>
          </p:spPr>
          <p:txBody>
            <a:bodyPr wrap="none" rtlCol="0">
              <a:spAutoFit/>
            </a:bodyPr>
            <a:lstStyle/>
            <a:p>
              <a:r>
                <a:rPr lang="en-US" dirty="0"/>
                <a:t>person2</a:t>
              </a:r>
            </a:p>
          </p:txBody>
        </p:sp>
        <p:sp>
          <p:nvSpPr>
            <p:cNvPr id="154" name="Rectangle 153">
              <a:extLst>
                <a:ext uri="{FF2B5EF4-FFF2-40B4-BE49-F238E27FC236}">
                  <a16:creationId xmlns:a16="http://schemas.microsoft.com/office/drawing/2014/main" id="{9A279292-DB01-4AA1-8DA4-3FA8AFACB6B4}"/>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Arrow Connector 154">
              <a:extLst>
                <a:ext uri="{FF2B5EF4-FFF2-40B4-BE49-F238E27FC236}">
                  <a16:creationId xmlns:a16="http://schemas.microsoft.com/office/drawing/2014/main" id="{AF410769-11C0-413C-B438-261F3B0BD821}"/>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56" name="Straight Arrow Connector 155">
            <a:extLst>
              <a:ext uri="{FF2B5EF4-FFF2-40B4-BE49-F238E27FC236}">
                <a16:creationId xmlns:a16="http://schemas.microsoft.com/office/drawing/2014/main" id="{8191F29A-50B7-4E3B-82A3-E822E3C2F330}"/>
              </a:ext>
            </a:extLst>
          </p:cNvPr>
          <p:cNvCxnSpPr>
            <a:cxnSpLocks/>
            <a:stCxn id="144" idx="0"/>
          </p:cNvCxnSpPr>
          <p:nvPr/>
        </p:nvCxnSpPr>
        <p:spPr>
          <a:xfrm flipV="1">
            <a:off x="10091821"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A8504B26-C5F3-48A5-A121-412EF63D7623}"/>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sp>
        <p:nvSpPr>
          <p:cNvPr id="186" name="TextBox 185">
            <a:extLst>
              <a:ext uri="{FF2B5EF4-FFF2-40B4-BE49-F238E27FC236}">
                <a16:creationId xmlns:a16="http://schemas.microsoft.com/office/drawing/2014/main" id="{9422EDC3-1412-4068-9FFB-251CAC969197}"/>
              </a:ext>
            </a:extLst>
          </p:cNvPr>
          <p:cNvSpPr txBox="1"/>
          <p:nvPr/>
        </p:nvSpPr>
        <p:spPr>
          <a:xfrm>
            <a:off x="4778496" y="6062250"/>
            <a:ext cx="516488" cy="369332"/>
          </a:xfrm>
          <a:prstGeom prst="rect">
            <a:avLst/>
          </a:prstGeom>
          <a:noFill/>
        </p:spPr>
        <p:txBody>
          <a:bodyPr wrap="none" rtlCol="0">
            <a:spAutoFit/>
          </a:bodyPr>
          <a:lstStyle/>
          <a:p>
            <a:r>
              <a:rPr lang="en-US" dirty="0"/>
              <a:t>link</a:t>
            </a:r>
          </a:p>
        </p:txBody>
      </p:sp>
      <p:sp>
        <p:nvSpPr>
          <p:cNvPr id="187" name="Rectangle 186">
            <a:extLst>
              <a:ext uri="{FF2B5EF4-FFF2-40B4-BE49-F238E27FC236}">
                <a16:creationId xmlns:a16="http://schemas.microsoft.com/office/drawing/2014/main" id="{A83D8DBA-3983-4184-8898-7A2AE73AAF35}"/>
              </a:ext>
            </a:extLst>
          </p:cNvPr>
          <p:cNvSpPr/>
          <p:nvPr/>
        </p:nvSpPr>
        <p:spPr>
          <a:xfrm>
            <a:off x="4859029" y="5879424"/>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CF78DC0C-ADF3-4A75-B2D8-B0D77E28219A}"/>
              </a:ext>
            </a:extLst>
          </p:cNvPr>
          <p:cNvGrpSpPr/>
          <p:nvPr/>
        </p:nvGrpSpPr>
        <p:grpSpPr>
          <a:xfrm>
            <a:off x="4778496" y="5251010"/>
            <a:ext cx="702054" cy="552158"/>
            <a:chOff x="955760" y="4448648"/>
            <a:chExt cx="702054" cy="552158"/>
          </a:xfrm>
        </p:grpSpPr>
        <p:sp>
          <p:nvSpPr>
            <p:cNvPr id="184" name="TextBox 183">
              <a:extLst>
                <a:ext uri="{FF2B5EF4-FFF2-40B4-BE49-F238E27FC236}">
                  <a16:creationId xmlns:a16="http://schemas.microsoft.com/office/drawing/2014/main" id="{D51B8EFC-6E03-41D7-8680-ECD1A9C8B6B7}"/>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85" name="Rectangle 184">
              <a:extLst>
                <a:ext uri="{FF2B5EF4-FFF2-40B4-BE49-F238E27FC236}">
                  <a16:creationId xmlns:a16="http://schemas.microsoft.com/office/drawing/2014/main" id="{D4819C3D-AC04-4809-9346-7517A4BB0D3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8" name="Freeform: Shape 187">
            <a:extLst>
              <a:ext uri="{FF2B5EF4-FFF2-40B4-BE49-F238E27FC236}">
                <a16:creationId xmlns:a16="http://schemas.microsoft.com/office/drawing/2014/main" id="{2439A10C-F4AE-4333-BC84-400E3E215627}"/>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9" name="Straight Arrow Connector 188">
            <a:extLst>
              <a:ext uri="{FF2B5EF4-FFF2-40B4-BE49-F238E27FC236}">
                <a16:creationId xmlns:a16="http://schemas.microsoft.com/office/drawing/2014/main" id="{F64CC22C-FD60-410C-A1FF-0BE142F36904}"/>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4EACB63E-98E8-460D-A490-910DBE02EF91}"/>
              </a:ext>
            </a:extLst>
          </p:cNvPr>
          <p:cNvGrpSpPr/>
          <p:nvPr/>
        </p:nvGrpSpPr>
        <p:grpSpPr>
          <a:xfrm>
            <a:off x="6412531" y="1967208"/>
            <a:ext cx="2221633" cy="1110720"/>
            <a:chOff x="4172251" y="900694"/>
            <a:chExt cx="2221633" cy="1110720"/>
          </a:xfrm>
        </p:grpSpPr>
        <p:grpSp>
          <p:nvGrpSpPr>
            <p:cNvPr id="191" name="Group 190">
              <a:extLst>
                <a:ext uri="{FF2B5EF4-FFF2-40B4-BE49-F238E27FC236}">
                  <a16:creationId xmlns:a16="http://schemas.microsoft.com/office/drawing/2014/main" id="{3CA1E336-D238-42D5-AB84-87FF21EC2F14}"/>
                </a:ext>
              </a:extLst>
            </p:cNvPr>
            <p:cNvGrpSpPr/>
            <p:nvPr/>
          </p:nvGrpSpPr>
          <p:grpSpPr>
            <a:xfrm>
              <a:off x="5277117" y="900694"/>
              <a:ext cx="1116767" cy="1110720"/>
              <a:chOff x="4939259" y="816964"/>
              <a:chExt cx="1116767" cy="1110720"/>
            </a:xfrm>
          </p:grpSpPr>
          <p:sp>
            <p:nvSpPr>
              <p:cNvPr id="196" name="Freeform: Shape 195">
                <a:extLst>
                  <a:ext uri="{FF2B5EF4-FFF2-40B4-BE49-F238E27FC236}">
                    <a16:creationId xmlns:a16="http://schemas.microsoft.com/office/drawing/2014/main" id="{37E91718-9CD7-46B2-82D0-266574781B36}"/>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197" name="TextBox 196">
                <a:extLst>
                  <a:ext uri="{FF2B5EF4-FFF2-40B4-BE49-F238E27FC236}">
                    <a16:creationId xmlns:a16="http://schemas.microsoft.com/office/drawing/2014/main" id="{05D90113-08EA-4405-923E-E9C540ED3CDD}"/>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192" name="Group 191">
              <a:extLst>
                <a:ext uri="{FF2B5EF4-FFF2-40B4-BE49-F238E27FC236}">
                  <a16:creationId xmlns:a16="http://schemas.microsoft.com/office/drawing/2014/main" id="{D65030A4-2325-4C04-BF5B-DE44C9F7E823}"/>
                </a:ext>
              </a:extLst>
            </p:cNvPr>
            <p:cNvGrpSpPr/>
            <p:nvPr/>
          </p:nvGrpSpPr>
          <p:grpSpPr>
            <a:xfrm>
              <a:off x="4172251" y="1202862"/>
              <a:ext cx="1086102" cy="552158"/>
              <a:chOff x="4172251" y="1202862"/>
              <a:chExt cx="1086102" cy="552158"/>
            </a:xfrm>
          </p:grpSpPr>
          <p:sp>
            <p:nvSpPr>
              <p:cNvPr id="193" name="TextBox 192">
                <a:extLst>
                  <a:ext uri="{FF2B5EF4-FFF2-40B4-BE49-F238E27FC236}">
                    <a16:creationId xmlns:a16="http://schemas.microsoft.com/office/drawing/2014/main" id="{BA88074A-7060-4ADC-B7B9-1664D770963A}"/>
                  </a:ext>
                </a:extLst>
              </p:cNvPr>
              <p:cNvSpPr txBox="1"/>
              <p:nvPr/>
            </p:nvSpPr>
            <p:spPr>
              <a:xfrm>
                <a:off x="4172251" y="1385688"/>
                <a:ext cx="833883" cy="369332"/>
              </a:xfrm>
              <a:prstGeom prst="rect">
                <a:avLst/>
              </a:prstGeom>
              <a:noFill/>
            </p:spPr>
            <p:txBody>
              <a:bodyPr wrap="none" rtlCol="0">
                <a:spAutoFit/>
              </a:bodyPr>
              <a:lstStyle/>
              <a:p>
                <a:r>
                  <a:rPr lang="en-US" dirty="0"/>
                  <a:t>name1</a:t>
                </a:r>
              </a:p>
            </p:txBody>
          </p:sp>
          <p:sp>
            <p:nvSpPr>
              <p:cNvPr id="194" name="Rectangle 193">
                <a:extLst>
                  <a:ext uri="{FF2B5EF4-FFF2-40B4-BE49-F238E27FC236}">
                    <a16:creationId xmlns:a16="http://schemas.microsoft.com/office/drawing/2014/main" id="{D5893A60-2F05-4FC2-A404-DA1EA42C2464}"/>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3291FF6E-6033-4CC3-AA08-4A77F3E6F6C4}"/>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198" name="TextBox 197">
            <a:extLst>
              <a:ext uri="{FF2B5EF4-FFF2-40B4-BE49-F238E27FC236}">
                <a16:creationId xmlns:a16="http://schemas.microsoft.com/office/drawing/2014/main" id="{53E333F7-D80A-4E93-A4E2-40589D04084F}"/>
              </a:ext>
            </a:extLst>
          </p:cNvPr>
          <p:cNvSpPr txBox="1"/>
          <p:nvPr/>
        </p:nvSpPr>
        <p:spPr>
          <a:xfrm>
            <a:off x="6173716" y="4773892"/>
            <a:ext cx="823687" cy="369332"/>
          </a:xfrm>
          <a:prstGeom prst="rect">
            <a:avLst/>
          </a:prstGeom>
          <a:noFill/>
        </p:spPr>
        <p:txBody>
          <a:bodyPr wrap="none" rtlCol="0">
            <a:spAutoFit/>
          </a:bodyPr>
          <a:lstStyle/>
          <a:p>
            <a:r>
              <a:rPr lang="en-US" dirty="0"/>
              <a:t>Person</a:t>
            </a:r>
          </a:p>
        </p:txBody>
      </p:sp>
      <p:grpSp>
        <p:nvGrpSpPr>
          <p:cNvPr id="199" name="Group 198">
            <a:extLst>
              <a:ext uri="{FF2B5EF4-FFF2-40B4-BE49-F238E27FC236}">
                <a16:creationId xmlns:a16="http://schemas.microsoft.com/office/drawing/2014/main" id="{1D177CE9-CC3C-42AD-9C2F-374D941B4A64}"/>
              </a:ext>
            </a:extLst>
          </p:cNvPr>
          <p:cNvGrpSpPr/>
          <p:nvPr/>
        </p:nvGrpSpPr>
        <p:grpSpPr>
          <a:xfrm>
            <a:off x="6255165" y="3536234"/>
            <a:ext cx="716863" cy="1180572"/>
            <a:chOff x="5243617" y="4355395"/>
            <a:chExt cx="716863" cy="1180572"/>
          </a:xfrm>
        </p:grpSpPr>
        <p:grpSp>
          <p:nvGrpSpPr>
            <p:cNvPr id="200" name="Group 199">
              <a:extLst>
                <a:ext uri="{FF2B5EF4-FFF2-40B4-BE49-F238E27FC236}">
                  <a16:creationId xmlns:a16="http://schemas.microsoft.com/office/drawing/2014/main" id="{E9421D35-8BA4-4E7C-AFDF-BAA5D63847BC}"/>
                </a:ext>
              </a:extLst>
            </p:cNvPr>
            <p:cNvGrpSpPr/>
            <p:nvPr/>
          </p:nvGrpSpPr>
          <p:grpSpPr>
            <a:xfrm>
              <a:off x="5243617" y="4983809"/>
              <a:ext cx="702054" cy="552158"/>
              <a:chOff x="955760" y="4448648"/>
              <a:chExt cx="702054" cy="552158"/>
            </a:xfrm>
          </p:grpSpPr>
          <p:sp>
            <p:nvSpPr>
              <p:cNvPr id="204" name="TextBox 203">
                <a:extLst>
                  <a:ext uri="{FF2B5EF4-FFF2-40B4-BE49-F238E27FC236}">
                    <a16:creationId xmlns:a16="http://schemas.microsoft.com/office/drawing/2014/main" id="{DF619EE2-B46D-42F0-8C1A-A7D5DC790ED3}"/>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212" name="Rectangle 211">
                <a:extLst>
                  <a:ext uri="{FF2B5EF4-FFF2-40B4-BE49-F238E27FC236}">
                    <a16:creationId xmlns:a16="http://schemas.microsoft.com/office/drawing/2014/main" id="{8176C53F-59BB-46EE-BB9E-16EC769A6BC1}"/>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39</a:t>
                </a:r>
              </a:p>
            </p:txBody>
          </p:sp>
        </p:grpSp>
        <p:grpSp>
          <p:nvGrpSpPr>
            <p:cNvPr id="201" name="Group 200">
              <a:extLst>
                <a:ext uri="{FF2B5EF4-FFF2-40B4-BE49-F238E27FC236}">
                  <a16:creationId xmlns:a16="http://schemas.microsoft.com/office/drawing/2014/main" id="{951E44FA-A295-4845-858F-9EC59E709750}"/>
                </a:ext>
              </a:extLst>
            </p:cNvPr>
            <p:cNvGrpSpPr/>
            <p:nvPr/>
          </p:nvGrpSpPr>
          <p:grpSpPr>
            <a:xfrm>
              <a:off x="5243617" y="4355395"/>
              <a:ext cx="716863" cy="552158"/>
              <a:chOff x="955760" y="4448648"/>
              <a:chExt cx="716863" cy="552158"/>
            </a:xfrm>
          </p:grpSpPr>
          <p:sp>
            <p:nvSpPr>
              <p:cNvPr id="202" name="TextBox 201">
                <a:extLst>
                  <a:ext uri="{FF2B5EF4-FFF2-40B4-BE49-F238E27FC236}">
                    <a16:creationId xmlns:a16="http://schemas.microsoft.com/office/drawing/2014/main" id="{B92FD485-4D36-4379-99D8-3F5D6772A12B}"/>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203" name="Rectangle 202">
                <a:extLst>
                  <a:ext uri="{FF2B5EF4-FFF2-40B4-BE49-F238E27FC236}">
                    <a16:creationId xmlns:a16="http://schemas.microsoft.com/office/drawing/2014/main" id="{0EF25D4D-C31E-4957-849D-53611D45935B}"/>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15" name="Group 214">
            <a:extLst>
              <a:ext uri="{FF2B5EF4-FFF2-40B4-BE49-F238E27FC236}">
                <a16:creationId xmlns:a16="http://schemas.microsoft.com/office/drawing/2014/main" id="{89D3F167-2F77-49D0-8070-F0AD6A39EA1F}"/>
              </a:ext>
            </a:extLst>
          </p:cNvPr>
          <p:cNvGrpSpPr/>
          <p:nvPr/>
        </p:nvGrpSpPr>
        <p:grpSpPr>
          <a:xfrm>
            <a:off x="4789011" y="3922575"/>
            <a:ext cx="1104390" cy="552158"/>
            <a:chOff x="2548731" y="2856061"/>
            <a:chExt cx="1104390" cy="552158"/>
          </a:xfrm>
        </p:grpSpPr>
        <p:sp>
          <p:nvSpPr>
            <p:cNvPr id="219" name="TextBox 218">
              <a:extLst>
                <a:ext uri="{FF2B5EF4-FFF2-40B4-BE49-F238E27FC236}">
                  <a16:creationId xmlns:a16="http://schemas.microsoft.com/office/drawing/2014/main" id="{8AC3F7E8-2B50-45D9-BB7E-78C2B2AA9DFD}"/>
                </a:ext>
              </a:extLst>
            </p:cNvPr>
            <p:cNvSpPr txBox="1"/>
            <p:nvPr/>
          </p:nvSpPr>
          <p:spPr>
            <a:xfrm>
              <a:off x="2548731" y="3038887"/>
              <a:ext cx="948529" cy="369332"/>
            </a:xfrm>
            <a:prstGeom prst="rect">
              <a:avLst/>
            </a:prstGeom>
            <a:noFill/>
          </p:spPr>
          <p:txBody>
            <a:bodyPr wrap="none" rtlCol="0">
              <a:spAutoFit/>
            </a:bodyPr>
            <a:lstStyle/>
            <a:p>
              <a:r>
                <a:rPr lang="en-US" dirty="0"/>
                <a:t>person1</a:t>
              </a:r>
            </a:p>
          </p:txBody>
        </p:sp>
        <p:sp>
          <p:nvSpPr>
            <p:cNvPr id="256" name="Rectangle 255">
              <a:extLst>
                <a:ext uri="{FF2B5EF4-FFF2-40B4-BE49-F238E27FC236}">
                  <a16:creationId xmlns:a16="http://schemas.microsoft.com/office/drawing/2014/main" id="{E47B8146-F159-4E4F-A9B7-111492731A44}"/>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a:extLst>
                <a:ext uri="{FF2B5EF4-FFF2-40B4-BE49-F238E27FC236}">
                  <a16:creationId xmlns:a16="http://schemas.microsoft.com/office/drawing/2014/main" id="{6A97BC5F-220F-43F0-8422-4ADED3DF292B}"/>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258" name="Straight Arrow Connector 257">
            <a:extLst>
              <a:ext uri="{FF2B5EF4-FFF2-40B4-BE49-F238E27FC236}">
                <a16:creationId xmlns:a16="http://schemas.microsoft.com/office/drawing/2014/main" id="{1FD2AB1B-0504-45F1-8229-C546787F44DF}"/>
              </a:ext>
            </a:extLst>
          </p:cNvPr>
          <p:cNvCxnSpPr>
            <a:cxnSpLocks/>
            <a:stCxn id="203" idx="0"/>
          </p:cNvCxnSpPr>
          <p:nvPr/>
        </p:nvCxnSpPr>
        <p:spPr>
          <a:xfrm flipV="1">
            <a:off x="6646459"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59" name="Freeform: Shape 258">
            <a:extLst>
              <a:ext uri="{FF2B5EF4-FFF2-40B4-BE49-F238E27FC236}">
                <a16:creationId xmlns:a16="http://schemas.microsoft.com/office/drawing/2014/main" id="{7A8D98AB-1FF6-4365-B204-A2C26FEA8B56}"/>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60" name="Group 259">
            <a:extLst>
              <a:ext uri="{FF2B5EF4-FFF2-40B4-BE49-F238E27FC236}">
                <a16:creationId xmlns:a16="http://schemas.microsoft.com/office/drawing/2014/main" id="{C83C997B-4ED0-4AC1-9BB6-9E6D49D0C492}"/>
              </a:ext>
            </a:extLst>
          </p:cNvPr>
          <p:cNvGrpSpPr/>
          <p:nvPr/>
        </p:nvGrpSpPr>
        <p:grpSpPr>
          <a:xfrm>
            <a:off x="3270441" y="5349240"/>
            <a:ext cx="1140966" cy="552158"/>
            <a:chOff x="1030161" y="4536777"/>
            <a:chExt cx="1140966" cy="552158"/>
          </a:xfrm>
        </p:grpSpPr>
        <p:sp>
          <p:nvSpPr>
            <p:cNvPr id="261" name="TextBox 260">
              <a:extLst>
                <a:ext uri="{FF2B5EF4-FFF2-40B4-BE49-F238E27FC236}">
                  <a16:creationId xmlns:a16="http://schemas.microsoft.com/office/drawing/2014/main" id="{9FD9C48E-4A79-45C1-8988-C1F630A77156}"/>
                </a:ext>
              </a:extLst>
            </p:cNvPr>
            <p:cNvSpPr txBox="1"/>
            <p:nvPr/>
          </p:nvSpPr>
          <p:spPr>
            <a:xfrm>
              <a:off x="1030161" y="4719603"/>
              <a:ext cx="782587" cy="369332"/>
            </a:xfrm>
            <a:prstGeom prst="rect">
              <a:avLst/>
            </a:prstGeom>
            <a:noFill/>
          </p:spPr>
          <p:txBody>
            <a:bodyPr wrap="none" rtlCol="0">
              <a:spAutoFit/>
            </a:bodyPr>
            <a:lstStyle/>
            <a:p>
              <a:r>
                <a:rPr lang="en-US" dirty="0"/>
                <a:t>node1</a:t>
              </a:r>
            </a:p>
          </p:txBody>
        </p:sp>
        <p:sp>
          <p:nvSpPr>
            <p:cNvPr id="266" name="Rectangle 265">
              <a:extLst>
                <a:ext uri="{FF2B5EF4-FFF2-40B4-BE49-F238E27FC236}">
                  <a16:creationId xmlns:a16="http://schemas.microsoft.com/office/drawing/2014/main" id="{1012AD94-91C8-4D23-92A6-C1A04F79380D}"/>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8" name="Straight Arrow Connector 267">
              <a:extLst>
                <a:ext uri="{FF2B5EF4-FFF2-40B4-BE49-F238E27FC236}">
                  <a16:creationId xmlns:a16="http://schemas.microsoft.com/office/drawing/2014/main" id="{7D87B80D-0963-4DB6-870A-8CF5618B66BC}"/>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B8322353-D92D-49C3-A261-8579657375C7}"/>
              </a:ext>
            </a:extLst>
          </p:cNvPr>
          <p:cNvSpPr txBox="1"/>
          <p:nvPr/>
        </p:nvSpPr>
        <p:spPr>
          <a:xfrm rot="2700000">
            <a:off x="4944680" y="5743233"/>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sp>
        <p:nvSpPr>
          <p:cNvPr id="223" name="TextBox 222">
            <a:extLst>
              <a:ext uri="{FF2B5EF4-FFF2-40B4-BE49-F238E27FC236}">
                <a16:creationId xmlns:a16="http://schemas.microsoft.com/office/drawing/2014/main" id="{C503B676-F09C-4B42-8DFD-D53107F2755F}"/>
              </a:ext>
            </a:extLst>
          </p:cNvPr>
          <p:cNvSpPr txBox="1"/>
          <p:nvPr/>
        </p:nvSpPr>
        <p:spPr>
          <a:xfrm>
            <a:off x="8192121" y="6488668"/>
            <a:ext cx="692818" cy="369332"/>
          </a:xfrm>
          <a:prstGeom prst="rect">
            <a:avLst/>
          </a:prstGeom>
          <a:noFill/>
        </p:spPr>
        <p:txBody>
          <a:bodyPr wrap="none" rtlCol="0">
            <a:spAutoFit/>
          </a:bodyPr>
          <a:lstStyle/>
          <a:p>
            <a:r>
              <a:rPr lang="en-US" dirty="0"/>
              <a:t>Node</a:t>
            </a:r>
          </a:p>
        </p:txBody>
      </p:sp>
      <p:grpSp>
        <p:nvGrpSpPr>
          <p:cNvPr id="4" name="Group 3">
            <a:extLst>
              <a:ext uri="{FF2B5EF4-FFF2-40B4-BE49-F238E27FC236}">
                <a16:creationId xmlns:a16="http://schemas.microsoft.com/office/drawing/2014/main" id="{076DEC04-A03F-4447-A15E-25359D54A187}"/>
              </a:ext>
            </a:extLst>
          </p:cNvPr>
          <p:cNvGrpSpPr/>
          <p:nvPr/>
        </p:nvGrpSpPr>
        <p:grpSpPr>
          <a:xfrm>
            <a:off x="8223858" y="5251010"/>
            <a:ext cx="702054" cy="1180572"/>
            <a:chOff x="8223858" y="5251010"/>
            <a:chExt cx="702054" cy="1180572"/>
          </a:xfrm>
        </p:grpSpPr>
        <p:sp>
          <p:nvSpPr>
            <p:cNvPr id="231" name="TextBox 230">
              <a:extLst>
                <a:ext uri="{FF2B5EF4-FFF2-40B4-BE49-F238E27FC236}">
                  <a16:creationId xmlns:a16="http://schemas.microsoft.com/office/drawing/2014/main" id="{B5B2C00F-3EF3-4B0C-9229-0C05F362BBEC}"/>
                </a:ext>
              </a:extLst>
            </p:cNvPr>
            <p:cNvSpPr txBox="1"/>
            <p:nvPr/>
          </p:nvSpPr>
          <p:spPr>
            <a:xfrm>
              <a:off x="8223858" y="6062250"/>
              <a:ext cx="516488" cy="369332"/>
            </a:xfrm>
            <a:prstGeom prst="rect">
              <a:avLst/>
            </a:prstGeom>
            <a:noFill/>
          </p:spPr>
          <p:txBody>
            <a:bodyPr wrap="none" rtlCol="0">
              <a:spAutoFit/>
            </a:bodyPr>
            <a:lstStyle/>
            <a:p>
              <a:r>
                <a:rPr lang="en-US" dirty="0"/>
                <a:t>link</a:t>
              </a:r>
            </a:p>
          </p:txBody>
        </p:sp>
        <p:grpSp>
          <p:nvGrpSpPr>
            <p:cNvPr id="228" name="Group 227">
              <a:extLst>
                <a:ext uri="{FF2B5EF4-FFF2-40B4-BE49-F238E27FC236}">
                  <a16:creationId xmlns:a16="http://schemas.microsoft.com/office/drawing/2014/main" id="{B5645801-DAF2-4FEE-96E8-6EB85EB7EECC}"/>
                </a:ext>
              </a:extLst>
            </p:cNvPr>
            <p:cNvGrpSpPr/>
            <p:nvPr/>
          </p:nvGrpSpPr>
          <p:grpSpPr>
            <a:xfrm>
              <a:off x="8223858" y="5251010"/>
              <a:ext cx="702054" cy="552158"/>
              <a:chOff x="955760" y="4448648"/>
              <a:chExt cx="702054" cy="552158"/>
            </a:xfrm>
          </p:grpSpPr>
          <p:sp>
            <p:nvSpPr>
              <p:cNvPr id="229" name="TextBox 228">
                <a:extLst>
                  <a:ext uri="{FF2B5EF4-FFF2-40B4-BE49-F238E27FC236}">
                    <a16:creationId xmlns:a16="http://schemas.microsoft.com/office/drawing/2014/main" id="{A2682DF7-7A6F-46AB-82F3-06F5D33D9F1C}"/>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230" name="Rectangle 229">
                <a:extLst>
                  <a:ext uri="{FF2B5EF4-FFF2-40B4-BE49-F238E27FC236}">
                    <a16:creationId xmlns:a16="http://schemas.microsoft.com/office/drawing/2014/main" id="{D1B7107B-7835-483E-92A4-F558B0957728}"/>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26" name="Freeform: Shape 225">
            <a:extLst>
              <a:ext uri="{FF2B5EF4-FFF2-40B4-BE49-F238E27FC236}">
                <a16:creationId xmlns:a16="http://schemas.microsoft.com/office/drawing/2014/main" id="{D8BC6A6B-BD17-45AD-B469-1CEB6C04581A}"/>
              </a:ext>
            </a:extLst>
          </p:cNvPr>
          <p:cNvSpPr/>
          <p:nvPr/>
        </p:nvSpPr>
        <p:spPr>
          <a:xfrm>
            <a:off x="7879882"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a:extLst>
              <a:ext uri="{FF2B5EF4-FFF2-40B4-BE49-F238E27FC236}">
                <a16:creationId xmlns:a16="http://schemas.microsoft.com/office/drawing/2014/main" id="{2326F907-8B04-4FCC-B854-5AC4C9137B14}"/>
              </a:ext>
            </a:extLst>
          </p:cNvPr>
          <p:cNvSpPr/>
          <p:nvPr/>
        </p:nvSpPr>
        <p:spPr>
          <a:xfrm>
            <a:off x="8304391" y="5879424"/>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B39F9D6-F25A-43B4-8220-F4DDC6C5F729}"/>
              </a:ext>
            </a:extLst>
          </p:cNvPr>
          <p:cNvSpPr txBox="1"/>
          <p:nvPr/>
        </p:nvSpPr>
        <p:spPr>
          <a:xfrm rot="2700000">
            <a:off x="8394779" y="5743233"/>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spTree>
    <p:extLst>
      <p:ext uri="{BB962C8B-B14F-4D97-AF65-F5344CB8AC3E}">
        <p14:creationId xmlns:p14="http://schemas.microsoft.com/office/powerpoint/2010/main" val="71699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a:extLst>
              <a:ext uri="{FF2B5EF4-FFF2-40B4-BE49-F238E27FC236}">
                <a16:creationId xmlns:a16="http://schemas.microsoft.com/office/drawing/2014/main" id="{1C002878-801F-42F2-B48D-5C1D61140834}"/>
              </a:ext>
            </a:extLst>
          </p:cNvPr>
          <p:cNvSpPr txBox="1"/>
          <p:nvPr/>
        </p:nvSpPr>
        <p:spPr>
          <a:xfrm>
            <a:off x="3886200" y="45720"/>
            <a:ext cx="8305800" cy="1477328"/>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person1    =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name1, 39 );</a:t>
            </a:r>
          </a:p>
          <a:p>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person2    =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name2, 38 );</a:t>
            </a:r>
          </a:p>
          <a:p>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node1      =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person1 );</a:t>
            </a:r>
          </a:p>
          <a:p>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node2      =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person2 );</a:t>
            </a:r>
          </a:p>
          <a:p>
            <a:r>
              <a:rPr lang="en-US" b="1" dirty="0">
                <a:latin typeface="Courier New" panose="02070309020205020404" pitchFamily="49" charset="0"/>
                <a:cs typeface="Courier New" panose="02070309020205020404" pitchFamily="49" charset="0"/>
              </a:rPr>
              <a:t>node1.link        = node2;</a:t>
            </a:r>
          </a:p>
        </p:txBody>
      </p:sp>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341632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p:txBody>
      </p:sp>
      <p:grpSp>
        <p:nvGrpSpPr>
          <p:cNvPr id="2" name="Group 1">
            <a:extLst>
              <a:ext uri="{FF2B5EF4-FFF2-40B4-BE49-F238E27FC236}">
                <a16:creationId xmlns:a16="http://schemas.microsoft.com/office/drawing/2014/main" id="{CB642B3C-ADC5-4C5C-916B-286A547157F7}"/>
              </a:ext>
            </a:extLst>
          </p:cNvPr>
          <p:cNvGrpSpPr/>
          <p:nvPr/>
        </p:nvGrpSpPr>
        <p:grpSpPr>
          <a:xfrm>
            <a:off x="3270441" y="1967208"/>
            <a:ext cx="8809085" cy="4890792"/>
            <a:chOff x="3270441" y="1967208"/>
            <a:chExt cx="8809085" cy="4890792"/>
          </a:xfrm>
        </p:grpSpPr>
        <p:sp>
          <p:nvSpPr>
            <p:cNvPr id="93" name="TextBox 92">
              <a:extLst>
                <a:ext uri="{FF2B5EF4-FFF2-40B4-BE49-F238E27FC236}">
                  <a16:creationId xmlns:a16="http://schemas.microsoft.com/office/drawing/2014/main" id="{CA2B2EB0-5D44-4D3C-BCB0-ADD127CA48E2}"/>
                </a:ext>
              </a:extLst>
            </p:cNvPr>
            <p:cNvSpPr txBox="1"/>
            <p:nvPr/>
          </p:nvSpPr>
          <p:spPr>
            <a:xfrm>
              <a:off x="8192121" y="6488668"/>
              <a:ext cx="692818" cy="369332"/>
            </a:xfrm>
            <a:prstGeom prst="rect">
              <a:avLst/>
            </a:prstGeom>
            <a:noFill/>
          </p:spPr>
          <p:txBody>
            <a:bodyPr wrap="none" rtlCol="0">
              <a:spAutoFit/>
            </a:bodyPr>
            <a:lstStyle/>
            <a:p>
              <a:r>
                <a:rPr lang="en-US" dirty="0"/>
                <a:t>Node</a:t>
              </a:r>
            </a:p>
          </p:txBody>
        </p:sp>
        <p:grpSp>
          <p:nvGrpSpPr>
            <p:cNvPr id="94" name="Group 93">
              <a:extLst>
                <a:ext uri="{FF2B5EF4-FFF2-40B4-BE49-F238E27FC236}">
                  <a16:creationId xmlns:a16="http://schemas.microsoft.com/office/drawing/2014/main" id="{0047239C-9A98-41FF-A30D-6F22835DA55A}"/>
                </a:ext>
              </a:extLst>
            </p:cNvPr>
            <p:cNvGrpSpPr/>
            <p:nvPr/>
          </p:nvGrpSpPr>
          <p:grpSpPr>
            <a:xfrm>
              <a:off x="8223858" y="5251010"/>
              <a:ext cx="702054" cy="1180572"/>
              <a:chOff x="5243617" y="4355395"/>
              <a:chExt cx="702054" cy="1180572"/>
            </a:xfrm>
          </p:grpSpPr>
          <p:grpSp>
            <p:nvGrpSpPr>
              <p:cNvPr id="95" name="Group 94">
                <a:extLst>
                  <a:ext uri="{FF2B5EF4-FFF2-40B4-BE49-F238E27FC236}">
                    <a16:creationId xmlns:a16="http://schemas.microsoft.com/office/drawing/2014/main" id="{9EFF1F26-CE76-4F52-8A21-1904D5DDD553}"/>
                  </a:ext>
                </a:extLst>
              </p:cNvPr>
              <p:cNvGrpSpPr/>
              <p:nvPr/>
            </p:nvGrpSpPr>
            <p:grpSpPr>
              <a:xfrm>
                <a:off x="5243617" y="4983809"/>
                <a:ext cx="702054" cy="552158"/>
                <a:chOff x="955760" y="4448648"/>
                <a:chExt cx="702054" cy="552158"/>
              </a:xfrm>
            </p:grpSpPr>
            <p:sp>
              <p:nvSpPr>
                <p:cNvPr id="100" name="TextBox 99">
                  <a:extLst>
                    <a:ext uri="{FF2B5EF4-FFF2-40B4-BE49-F238E27FC236}">
                      <a16:creationId xmlns:a16="http://schemas.microsoft.com/office/drawing/2014/main" id="{3290A195-00CD-4D72-8267-73DBA21FF5F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01" name="Rectangle 100">
                  <a:extLst>
                    <a:ext uri="{FF2B5EF4-FFF2-40B4-BE49-F238E27FC236}">
                      <a16:creationId xmlns:a16="http://schemas.microsoft.com/office/drawing/2014/main" id="{82D030C6-E5CC-4FE0-9E31-687E59371B04}"/>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0227A059-C1F1-4B27-86AB-A7AEFB30BB5A}"/>
                  </a:ext>
                </a:extLst>
              </p:cNvPr>
              <p:cNvGrpSpPr/>
              <p:nvPr/>
            </p:nvGrpSpPr>
            <p:grpSpPr>
              <a:xfrm>
                <a:off x="5243617" y="4355395"/>
                <a:ext cx="702054" cy="552158"/>
                <a:chOff x="955760" y="4448648"/>
                <a:chExt cx="702054" cy="552158"/>
              </a:xfrm>
            </p:grpSpPr>
            <p:sp>
              <p:nvSpPr>
                <p:cNvPr id="98" name="TextBox 97">
                  <a:extLst>
                    <a:ext uri="{FF2B5EF4-FFF2-40B4-BE49-F238E27FC236}">
                      <a16:creationId xmlns:a16="http://schemas.microsoft.com/office/drawing/2014/main" id="{CD7BD75B-518D-4754-BE56-E3A8180411FE}"/>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99" name="Rectangle 98">
                  <a:extLst>
                    <a:ext uri="{FF2B5EF4-FFF2-40B4-BE49-F238E27FC236}">
                      <a16:creationId xmlns:a16="http://schemas.microsoft.com/office/drawing/2014/main" id="{1D668C88-6629-46BB-9B56-9D73A6AD18FA}"/>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2" name="Freeform: Shape 101">
              <a:extLst>
                <a:ext uri="{FF2B5EF4-FFF2-40B4-BE49-F238E27FC236}">
                  <a16:creationId xmlns:a16="http://schemas.microsoft.com/office/drawing/2014/main" id="{A5DFF22A-1E64-4A48-AD0C-356EFF43EE57}"/>
                </a:ext>
              </a:extLst>
            </p:cNvPr>
            <p:cNvSpPr/>
            <p:nvPr/>
          </p:nvSpPr>
          <p:spPr>
            <a:xfrm>
              <a:off x="7879882"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3" name="Group 102">
              <a:extLst>
                <a:ext uri="{FF2B5EF4-FFF2-40B4-BE49-F238E27FC236}">
                  <a16:creationId xmlns:a16="http://schemas.microsoft.com/office/drawing/2014/main" id="{233C40C5-9094-40CA-A76C-779E2407172A}"/>
                </a:ext>
              </a:extLst>
            </p:cNvPr>
            <p:cNvGrpSpPr/>
            <p:nvPr/>
          </p:nvGrpSpPr>
          <p:grpSpPr>
            <a:xfrm>
              <a:off x="9253089" y="5601938"/>
              <a:ext cx="1139713" cy="552158"/>
              <a:chOff x="8856849" y="4535424"/>
              <a:chExt cx="1139713" cy="552158"/>
            </a:xfrm>
          </p:grpSpPr>
          <p:sp>
            <p:nvSpPr>
              <p:cNvPr id="104" name="TextBox 103">
                <a:extLst>
                  <a:ext uri="{FF2B5EF4-FFF2-40B4-BE49-F238E27FC236}">
                    <a16:creationId xmlns:a16="http://schemas.microsoft.com/office/drawing/2014/main" id="{DE1C9B66-62B2-428C-8A20-9EEC22F1BCD7}"/>
                  </a:ext>
                </a:extLst>
              </p:cNvPr>
              <p:cNvSpPr txBox="1"/>
              <p:nvPr/>
            </p:nvSpPr>
            <p:spPr>
              <a:xfrm>
                <a:off x="9213975" y="4718250"/>
                <a:ext cx="782587" cy="369332"/>
              </a:xfrm>
              <a:prstGeom prst="rect">
                <a:avLst/>
              </a:prstGeom>
              <a:noFill/>
            </p:spPr>
            <p:txBody>
              <a:bodyPr wrap="none" rtlCol="0">
                <a:spAutoFit/>
              </a:bodyPr>
              <a:lstStyle/>
              <a:p>
                <a:r>
                  <a:rPr lang="en-US" dirty="0"/>
                  <a:t>node2</a:t>
                </a:r>
              </a:p>
            </p:txBody>
          </p:sp>
          <p:sp>
            <p:nvSpPr>
              <p:cNvPr id="105" name="Rectangle 104">
                <a:extLst>
                  <a:ext uri="{FF2B5EF4-FFF2-40B4-BE49-F238E27FC236}">
                    <a16:creationId xmlns:a16="http://schemas.microsoft.com/office/drawing/2014/main" id="{DB21484F-7D64-4BDE-B7F1-58EC9141E9D0}"/>
                  </a:ext>
                </a:extLst>
              </p:cNvPr>
              <p:cNvSpPr/>
              <p:nvPr/>
            </p:nvSpPr>
            <p:spPr>
              <a:xfrm>
                <a:off x="9294508" y="4535424"/>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Arrow Connector 105">
                <a:extLst>
                  <a:ext uri="{FF2B5EF4-FFF2-40B4-BE49-F238E27FC236}">
                    <a16:creationId xmlns:a16="http://schemas.microsoft.com/office/drawing/2014/main" id="{2484773A-25AF-47AC-9BFA-DD90D5D5B55D}"/>
                  </a:ext>
                </a:extLst>
              </p:cNvPr>
              <p:cNvCxnSpPr>
                <a:cxnSpLocks/>
              </p:cNvCxnSpPr>
              <p:nvPr/>
            </p:nvCxnSpPr>
            <p:spPr>
              <a:xfrm>
                <a:off x="8856849" y="4648686"/>
                <a:ext cx="438912" cy="0"/>
              </a:xfrm>
              <a:prstGeom prst="straightConnector1">
                <a:avLst/>
              </a:prstGeom>
              <a:ln w="19050">
                <a:solidFill>
                  <a:schemeClr val="tx1"/>
                </a:solidFill>
                <a:headEnd type="arrow"/>
                <a:tailEnd type="none" w="lg" len="med"/>
              </a:ln>
            </p:spPr>
            <p:style>
              <a:lnRef idx="1">
                <a:schemeClr val="accent1"/>
              </a:lnRef>
              <a:fillRef idx="0">
                <a:schemeClr val="accent1"/>
              </a:fillRef>
              <a:effectRef idx="0">
                <a:schemeClr val="accent1"/>
              </a:effectRef>
              <a:fontRef idx="minor">
                <a:schemeClr val="tx1"/>
              </a:fontRef>
            </p:style>
          </p:cxnSp>
        </p:grpSp>
        <p:cxnSp>
          <p:nvCxnSpPr>
            <p:cNvPr id="107" name="Straight Arrow Connector 106">
              <a:extLst>
                <a:ext uri="{FF2B5EF4-FFF2-40B4-BE49-F238E27FC236}">
                  <a16:creationId xmlns:a16="http://schemas.microsoft.com/office/drawing/2014/main" id="{F948C311-CCEA-4366-AD97-FD13431466BB}"/>
                </a:ext>
              </a:extLst>
            </p:cNvPr>
            <p:cNvCxnSpPr>
              <a:cxnSpLocks noChangeAspect="1"/>
            </p:cNvCxnSpPr>
            <p:nvPr/>
          </p:nvCxnSpPr>
          <p:spPr>
            <a:xfrm flipV="1">
              <a:off x="8612425"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FD3DFD19-80A7-48E9-B6E6-302C54C61AB3}"/>
                </a:ext>
              </a:extLst>
            </p:cNvPr>
            <p:cNvGrpSpPr/>
            <p:nvPr/>
          </p:nvGrpSpPr>
          <p:grpSpPr>
            <a:xfrm>
              <a:off x="9857893" y="1967208"/>
              <a:ext cx="2221633" cy="1110720"/>
              <a:chOff x="4172251" y="900694"/>
              <a:chExt cx="2221633" cy="1110720"/>
            </a:xfrm>
          </p:grpSpPr>
          <p:grpSp>
            <p:nvGrpSpPr>
              <p:cNvPr id="144" name="Group 143">
                <a:extLst>
                  <a:ext uri="{FF2B5EF4-FFF2-40B4-BE49-F238E27FC236}">
                    <a16:creationId xmlns:a16="http://schemas.microsoft.com/office/drawing/2014/main" id="{17F969FB-0CA9-4FBD-AD76-6BCDE28908E1}"/>
                  </a:ext>
                </a:extLst>
              </p:cNvPr>
              <p:cNvGrpSpPr/>
              <p:nvPr/>
            </p:nvGrpSpPr>
            <p:grpSpPr>
              <a:xfrm>
                <a:off x="5277117" y="900694"/>
                <a:ext cx="1116767" cy="1110720"/>
                <a:chOff x="4939259" y="816964"/>
                <a:chExt cx="1116767" cy="1110720"/>
              </a:xfrm>
            </p:grpSpPr>
            <p:sp>
              <p:nvSpPr>
                <p:cNvPr id="150" name="Freeform: Shape 149">
                  <a:extLst>
                    <a:ext uri="{FF2B5EF4-FFF2-40B4-BE49-F238E27FC236}">
                      <a16:creationId xmlns:a16="http://schemas.microsoft.com/office/drawing/2014/main" id="{710C2BEF-9D73-4ACF-A813-A51465646571}"/>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154" name="TextBox 153">
                  <a:extLst>
                    <a:ext uri="{FF2B5EF4-FFF2-40B4-BE49-F238E27FC236}">
                      <a16:creationId xmlns:a16="http://schemas.microsoft.com/office/drawing/2014/main" id="{84C8E0DF-98C9-4442-A991-ED264409A71A}"/>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146" name="Group 145">
                <a:extLst>
                  <a:ext uri="{FF2B5EF4-FFF2-40B4-BE49-F238E27FC236}">
                    <a16:creationId xmlns:a16="http://schemas.microsoft.com/office/drawing/2014/main" id="{8FEEDC6E-FDB8-43BC-ABE4-FE6B18D1750F}"/>
                  </a:ext>
                </a:extLst>
              </p:cNvPr>
              <p:cNvGrpSpPr/>
              <p:nvPr/>
            </p:nvGrpSpPr>
            <p:grpSpPr>
              <a:xfrm>
                <a:off x="4172251" y="1202862"/>
                <a:ext cx="1086102" cy="552158"/>
                <a:chOff x="4172251" y="1202862"/>
                <a:chExt cx="1086102" cy="552158"/>
              </a:xfrm>
            </p:grpSpPr>
            <p:sp>
              <p:nvSpPr>
                <p:cNvPr id="147" name="TextBox 146">
                  <a:extLst>
                    <a:ext uri="{FF2B5EF4-FFF2-40B4-BE49-F238E27FC236}">
                      <a16:creationId xmlns:a16="http://schemas.microsoft.com/office/drawing/2014/main" id="{ACA98D3F-C583-490C-8B0D-F688851D188A}"/>
                    </a:ext>
                  </a:extLst>
                </p:cNvPr>
                <p:cNvSpPr txBox="1"/>
                <p:nvPr/>
              </p:nvSpPr>
              <p:spPr>
                <a:xfrm>
                  <a:off x="4172251" y="1385688"/>
                  <a:ext cx="833883" cy="369332"/>
                </a:xfrm>
                <a:prstGeom prst="rect">
                  <a:avLst/>
                </a:prstGeom>
                <a:noFill/>
              </p:spPr>
              <p:txBody>
                <a:bodyPr wrap="none" rtlCol="0">
                  <a:spAutoFit/>
                </a:bodyPr>
                <a:lstStyle/>
                <a:p>
                  <a:r>
                    <a:rPr lang="en-US" dirty="0"/>
                    <a:t>name2</a:t>
                  </a:r>
                </a:p>
              </p:txBody>
            </p:sp>
            <p:sp>
              <p:nvSpPr>
                <p:cNvPr id="148" name="Rectangle 147">
                  <a:extLst>
                    <a:ext uri="{FF2B5EF4-FFF2-40B4-BE49-F238E27FC236}">
                      <a16:creationId xmlns:a16="http://schemas.microsoft.com/office/drawing/2014/main" id="{6CF6A530-0B2E-4038-81F0-D21DA5C019A5}"/>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Arrow Connector 148">
                  <a:extLst>
                    <a:ext uri="{FF2B5EF4-FFF2-40B4-BE49-F238E27FC236}">
                      <a16:creationId xmlns:a16="http://schemas.microsoft.com/office/drawing/2014/main" id="{A716FD45-3513-40EA-8E22-ED03D374BDB1}"/>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155" name="TextBox 154">
              <a:extLst>
                <a:ext uri="{FF2B5EF4-FFF2-40B4-BE49-F238E27FC236}">
                  <a16:creationId xmlns:a16="http://schemas.microsoft.com/office/drawing/2014/main" id="{1200D5CE-59C3-4F85-87F6-F338E9249D7A}"/>
                </a:ext>
              </a:extLst>
            </p:cNvPr>
            <p:cNvSpPr txBox="1"/>
            <p:nvPr/>
          </p:nvSpPr>
          <p:spPr>
            <a:xfrm>
              <a:off x="9619078" y="4773892"/>
              <a:ext cx="823687" cy="369332"/>
            </a:xfrm>
            <a:prstGeom prst="rect">
              <a:avLst/>
            </a:prstGeom>
            <a:noFill/>
          </p:spPr>
          <p:txBody>
            <a:bodyPr wrap="none" rtlCol="0">
              <a:spAutoFit/>
            </a:bodyPr>
            <a:lstStyle/>
            <a:p>
              <a:r>
                <a:rPr lang="en-US" dirty="0"/>
                <a:t>Person</a:t>
              </a:r>
            </a:p>
          </p:txBody>
        </p:sp>
        <p:grpSp>
          <p:nvGrpSpPr>
            <p:cNvPr id="156" name="Group 155">
              <a:extLst>
                <a:ext uri="{FF2B5EF4-FFF2-40B4-BE49-F238E27FC236}">
                  <a16:creationId xmlns:a16="http://schemas.microsoft.com/office/drawing/2014/main" id="{B4185E26-C712-47BF-B8BB-162F45C050C0}"/>
                </a:ext>
              </a:extLst>
            </p:cNvPr>
            <p:cNvGrpSpPr/>
            <p:nvPr/>
          </p:nvGrpSpPr>
          <p:grpSpPr>
            <a:xfrm>
              <a:off x="9700527" y="3536234"/>
              <a:ext cx="716863" cy="1180572"/>
              <a:chOff x="5243617" y="4355395"/>
              <a:chExt cx="716863" cy="1180572"/>
            </a:xfrm>
          </p:grpSpPr>
          <p:grpSp>
            <p:nvGrpSpPr>
              <p:cNvPr id="158" name="Group 157">
                <a:extLst>
                  <a:ext uri="{FF2B5EF4-FFF2-40B4-BE49-F238E27FC236}">
                    <a16:creationId xmlns:a16="http://schemas.microsoft.com/office/drawing/2014/main" id="{8F5ADAFF-9684-4A17-8840-BF97ADCC0A22}"/>
                  </a:ext>
                </a:extLst>
              </p:cNvPr>
              <p:cNvGrpSpPr/>
              <p:nvPr/>
            </p:nvGrpSpPr>
            <p:grpSpPr>
              <a:xfrm>
                <a:off x="5243617" y="4983809"/>
                <a:ext cx="702054" cy="552158"/>
                <a:chOff x="955760" y="4448648"/>
                <a:chExt cx="702054" cy="552158"/>
              </a:xfrm>
            </p:grpSpPr>
            <p:sp>
              <p:nvSpPr>
                <p:cNvPr id="162" name="TextBox 161">
                  <a:extLst>
                    <a:ext uri="{FF2B5EF4-FFF2-40B4-BE49-F238E27FC236}">
                      <a16:creationId xmlns:a16="http://schemas.microsoft.com/office/drawing/2014/main" id="{43A8BD7F-FC36-42E9-A21F-FBF4867EDDA0}"/>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163" name="Rectangle 162">
                  <a:extLst>
                    <a:ext uri="{FF2B5EF4-FFF2-40B4-BE49-F238E27FC236}">
                      <a16:creationId xmlns:a16="http://schemas.microsoft.com/office/drawing/2014/main" id="{4B6A17EB-7B96-43C6-908F-737FBC873D15}"/>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38</a:t>
                  </a:r>
                </a:p>
              </p:txBody>
            </p:sp>
          </p:grpSp>
          <p:grpSp>
            <p:nvGrpSpPr>
              <p:cNvPr id="159" name="Group 158">
                <a:extLst>
                  <a:ext uri="{FF2B5EF4-FFF2-40B4-BE49-F238E27FC236}">
                    <a16:creationId xmlns:a16="http://schemas.microsoft.com/office/drawing/2014/main" id="{FD22CA2A-847C-466E-97C7-F66B5F410E42}"/>
                  </a:ext>
                </a:extLst>
              </p:cNvPr>
              <p:cNvGrpSpPr/>
              <p:nvPr/>
            </p:nvGrpSpPr>
            <p:grpSpPr>
              <a:xfrm>
                <a:off x="5243617" y="4355395"/>
                <a:ext cx="716863" cy="552158"/>
                <a:chOff x="955760" y="4448648"/>
                <a:chExt cx="716863" cy="552158"/>
              </a:xfrm>
            </p:grpSpPr>
            <p:sp>
              <p:nvSpPr>
                <p:cNvPr id="160" name="TextBox 159">
                  <a:extLst>
                    <a:ext uri="{FF2B5EF4-FFF2-40B4-BE49-F238E27FC236}">
                      <a16:creationId xmlns:a16="http://schemas.microsoft.com/office/drawing/2014/main" id="{5769BE03-9839-476C-A433-0ACD18FD0A9A}"/>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161" name="Rectangle 160">
                  <a:extLst>
                    <a:ext uri="{FF2B5EF4-FFF2-40B4-BE49-F238E27FC236}">
                      <a16:creationId xmlns:a16="http://schemas.microsoft.com/office/drawing/2014/main" id="{D5F8E763-D7EE-498F-BF5B-1F81FDA2E427}"/>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64" name="Freeform: Shape 163">
              <a:extLst>
                <a:ext uri="{FF2B5EF4-FFF2-40B4-BE49-F238E27FC236}">
                  <a16:creationId xmlns:a16="http://schemas.microsoft.com/office/drawing/2014/main" id="{2821A87D-B337-4322-AAF0-D3224300EDD8}"/>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65" name="Group 164">
              <a:extLst>
                <a:ext uri="{FF2B5EF4-FFF2-40B4-BE49-F238E27FC236}">
                  <a16:creationId xmlns:a16="http://schemas.microsoft.com/office/drawing/2014/main" id="{C85E170A-A848-49FF-9859-46518DBF66CF}"/>
                </a:ext>
              </a:extLst>
            </p:cNvPr>
            <p:cNvGrpSpPr/>
            <p:nvPr/>
          </p:nvGrpSpPr>
          <p:grpSpPr>
            <a:xfrm>
              <a:off x="8234373" y="3922575"/>
              <a:ext cx="1104390" cy="552158"/>
              <a:chOff x="2548731" y="2856061"/>
              <a:chExt cx="1104390" cy="552158"/>
            </a:xfrm>
          </p:grpSpPr>
          <p:sp>
            <p:nvSpPr>
              <p:cNvPr id="166" name="TextBox 165">
                <a:extLst>
                  <a:ext uri="{FF2B5EF4-FFF2-40B4-BE49-F238E27FC236}">
                    <a16:creationId xmlns:a16="http://schemas.microsoft.com/office/drawing/2014/main" id="{70B8D75B-10BF-412C-8E0A-FC2DD6D74070}"/>
                  </a:ext>
                </a:extLst>
              </p:cNvPr>
              <p:cNvSpPr txBox="1"/>
              <p:nvPr/>
            </p:nvSpPr>
            <p:spPr>
              <a:xfrm>
                <a:off x="2548731" y="3038887"/>
                <a:ext cx="948529" cy="369332"/>
              </a:xfrm>
              <a:prstGeom prst="rect">
                <a:avLst/>
              </a:prstGeom>
              <a:noFill/>
            </p:spPr>
            <p:txBody>
              <a:bodyPr wrap="none" rtlCol="0">
                <a:spAutoFit/>
              </a:bodyPr>
              <a:lstStyle/>
              <a:p>
                <a:r>
                  <a:rPr lang="en-US" dirty="0"/>
                  <a:t>person2</a:t>
                </a:r>
              </a:p>
            </p:txBody>
          </p:sp>
          <p:sp>
            <p:nvSpPr>
              <p:cNvPr id="167" name="Rectangle 166">
                <a:extLst>
                  <a:ext uri="{FF2B5EF4-FFF2-40B4-BE49-F238E27FC236}">
                    <a16:creationId xmlns:a16="http://schemas.microsoft.com/office/drawing/2014/main" id="{4CBE15FA-74B6-41EC-81E0-E962101CB7C3}"/>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Arrow Connector 167">
                <a:extLst>
                  <a:ext uri="{FF2B5EF4-FFF2-40B4-BE49-F238E27FC236}">
                    <a16:creationId xmlns:a16="http://schemas.microsoft.com/office/drawing/2014/main" id="{3EEEEEB6-1D3F-43D5-B7C0-DCB1E7C2B084}"/>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69" name="Straight Arrow Connector 168">
              <a:extLst>
                <a:ext uri="{FF2B5EF4-FFF2-40B4-BE49-F238E27FC236}">
                  <a16:creationId xmlns:a16="http://schemas.microsoft.com/office/drawing/2014/main" id="{37E3E773-31F4-4F29-B227-19E0EF3EBA7F}"/>
                </a:ext>
              </a:extLst>
            </p:cNvPr>
            <p:cNvCxnSpPr>
              <a:cxnSpLocks/>
              <a:stCxn id="161" idx="0"/>
            </p:cNvCxnSpPr>
            <p:nvPr/>
          </p:nvCxnSpPr>
          <p:spPr>
            <a:xfrm flipV="1">
              <a:off x="10091821"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0F263B0-12AF-4796-A71C-23475CF46282}"/>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97" name="Group 196">
              <a:extLst>
                <a:ext uri="{FF2B5EF4-FFF2-40B4-BE49-F238E27FC236}">
                  <a16:creationId xmlns:a16="http://schemas.microsoft.com/office/drawing/2014/main" id="{18C0C3AF-7023-4D07-961B-59EF4EA7D0B3}"/>
                </a:ext>
              </a:extLst>
            </p:cNvPr>
            <p:cNvGrpSpPr/>
            <p:nvPr/>
          </p:nvGrpSpPr>
          <p:grpSpPr>
            <a:xfrm>
              <a:off x="4778496" y="5251010"/>
              <a:ext cx="702054" cy="1180572"/>
              <a:chOff x="5243617" y="4355395"/>
              <a:chExt cx="702054" cy="1180572"/>
            </a:xfrm>
          </p:grpSpPr>
          <p:grpSp>
            <p:nvGrpSpPr>
              <p:cNvPr id="198" name="Group 197">
                <a:extLst>
                  <a:ext uri="{FF2B5EF4-FFF2-40B4-BE49-F238E27FC236}">
                    <a16:creationId xmlns:a16="http://schemas.microsoft.com/office/drawing/2014/main" id="{E2D35E0D-21EA-47B7-8E84-625FCBE7688A}"/>
                  </a:ext>
                </a:extLst>
              </p:cNvPr>
              <p:cNvGrpSpPr/>
              <p:nvPr/>
            </p:nvGrpSpPr>
            <p:grpSpPr>
              <a:xfrm>
                <a:off x="5243617" y="4983809"/>
                <a:ext cx="702054" cy="552158"/>
                <a:chOff x="955760" y="4448648"/>
                <a:chExt cx="702054" cy="552158"/>
              </a:xfrm>
            </p:grpSpPr>
            <p:sp>
              <p:nvSpPr>
                <p:cNvPr id="202" name="TextBox 201">
                  <a:extLst>
                    <a:ext uri="{FF2B5EF4-FFF2-40B4-BE49-F238E27FC236}">
                      <a16:creationId xmlns:a16="http://schemas.microsoft.com/office/drawing/2014/main" id="{2F811CFB-D88F-4DA5-AF6F-5162B50D7C4B}"/>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203" name="Rectangle 202">
                  <a:extLst>
                    <a:ext uri="{FF2B5EF4-FFF2-40B4-BE49-F238E27FC236}">
                      <a16:creationId xmlns:a16="http://schemas.microsoft.com/office/drawing/2014/main" id="{8E98A30C-AE6F-4B3D-A838-836334A2FC87}"/>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9" name="Group 198">
                <a:extLst>
                  <a:ext uri="{FF2B5EF4-FFF2-40B4-BE49-F238E27FC236}">
                    <a16:creationId xmlns:a16="http://schemas.microsoft.com/office/drawing/2014/main" id="{185FCEE1-9187-4886-916E-86BE8541F2EE}"/>
                  </a:ext>
                </a:extLst>
              </p:cNvPr>
              <p:cNvGrpSpPr/>
              <p:nvPr/>
            </p:nvGrpSpPr>
            <p:grpSpPr>
              <a:xfrm>
                <a:off x="5243617" y="4355395"/>
                <a:ext cx="702054" cy="552158"/>
                <a:chOff x="955760" y="4448648"/>
                <a:chExt cx="702054" cy="552158"/>
              </a:xfrm>
            </p:grpSpPr>
            <p:sp>
              <p:nvSpPr>
                <p:cNvPr id="200" name="TextBox 199">
                  <a:extLst>
                    <a:ext uri="{FF2B5EF4-FFF2-40B4-BE49-F238E27FC236}">
                      <a16:creationId xmlns:a16="http://schemas.microsoft.com/office/drawing/2014/main" id="{3D98E640-E17D-4747-B6F1-0157545732AC}"/>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201" name="Rectangle 200">
                  <a:extLst>
                    <a:ext uri="{FF2B5EF4-FFF2-40B4-BE49-F238E27FC236}">
                      <a16:creationId xmlns:a16="http://schemas.microsoft.com/office/drawing/2014/main" id="{DBB79EF6-4B07-44A7-8205-76CEE9B71404}"/>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4" name="Freeform: Shape 203">
              <a:extLst>
                <a:ext uri="{FF2B5EF4-FFF2-40B4-BE49-F238E27FC236}">
                  <a16:creationId xmlns:a16="http://schemas.microsoft.com/office/drawing/2014/main" id="{F6777BFA-6589-46E9-8353-5B7742D46CD6}"/>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2" name="Straight Arrow Connector 211">
              <a:extLst>
                <a:ext uri="{FF2B5EF4-FFF2-40B4-BE49-F238E27FC236}">
                  <a16:creationId xmlns:a16="http://schemas.microsoft.com/office/drawing/2014/main" id="{67E8506A-F7BB-44E7-AA71-D1D5ECEDE54B}"/>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F2744CA0-E517-43F3-81E8-E934E41D3155}"/>
                </a:ext>
              </a:extLst>
            </p:cNvPr>
            <p:cNvGrpSpPr/>
            <p:nvPr/>
          </p:nvGrpSpPr>
          <p:grpSpPr>
            <a:xfrm>
              <a:off x="6412531" y="1967208"/>
              <a:ext cx="2221633" cy="1110720"/>
              <a:chOff x="4172251" y="900694"/>
              <a:chExt cx="2221633" cy="1110720"/>
            </a:xfrm>
          </p:grpSpPr>
          <p:grpSp>
            <p:nvGrpSpPr>
              <p:cNvPr id="219" name="Group 218">
                <a:extLst>
                  <a:ext uri="{FF2B5EF4-FFF2-40B4-BE49-F238E27FC236}">
                    <a16:creationId xmlns:a16="http://schemas.microsoft.com/office/drawing/2014/main" id="{87DAB9CA-914F-4068-888A-9948801A233E}"/>
                  </a:ext>
                </a:extLst>
              </p:cNvPr>
              <p:cNvGrpSpPr/>
              <p:nvPr/>
            </p:nvGrpSpPr>
            <p:grpSpPr>
              <a:xfrm>
                <a:off x="5277117" y="900694"/>
                <a:ext cx="1116767" cy="1110720"/>
                <a:chOff x="4939259" y="816964"/>
                <a:chExt cx="1116767" cy="1110720"/>
              </a:xfrm>
            </p:grpSpPr>
            <p:sp>
              <p:nvSpPr>
                <p:cNvPr id="260" name="Freeform: Shape 259">
                  <a:extLst>
                    <a:ext uri="{FF2B5EF4-FFF2-40B4-BE49-F238E27FC236}">
                      <a16:creationId xmlns:a16="http://schemas.microsoft.com/office/drawing/2014/main" id="{8785EEDB-964E-45E7-80C9-72D3A8A2BF43}"/>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261" name="TextBox 260">
                  <a:extLst>
                    <a:ext uri="{FF2B5EF4-FFF2-40B4-BE49-F238E27FC236}">
                      <a16:creationId xmlns:a16="http://schemas.microsoft.com/office/drawing/2014/main" id="{7CA04A8B-267A-42A9-8169-D2D9BB3E0163}"/>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256" name="Group 255">
                <a:extLst>
                  <a:ext uri="{FF2B5EF4-FFF2-40B4-BE49-F238E27FC236}">
                    <a16:creationId xmlns:a16="http://schemas.microsoft.com/office/drawing/2014/main" id="{A56AF896-2877-49BC-A128-7416DB80D88D}"/>
                  </a:ext>
                </a:extLst>
              </p:cNvPr>
              <p:cNvGrpSpPr/>
              <p:nvPr/>
            </p:nvGrpSpPr>
            <p:grpSpPr>
              <a:xfrm>
                <a:off x="4172251" y="1202862"/>
                <a:ext cx="1086102" cy="552158"/>
                <a:chOff x="4172251" y="1202862"/>
                <a:chExt cx="1086102" cy="552158"/>
              </a:xfrm>
            </p:grpSpPr>
            <p:sp>
              <p:nvSpPr>
                <p:cNvPr id="257" name="TextBox 256">
                  <a:extLst>
                    <a:ext uri="{FF2B5EF4-FFF2-40B4-BE49-F238E27FC236}">
                      <a16:creationId xmlns:a16="http://schemas.microsoft.com/office/drawing/2014/main" id="{8D659C71-E737-4644-88CD-D0561129090D}"/>
                    </a:ext>
                  </a:extLst>
                </p:cNvPr>
                <p:cNvSpPr txBox="1"/>
                <p:nvPr/>
              </p:nvSpPr>
              <p:spPr>
                <a:xfrm>
                  <a:off x="4172251" y="1385688"/>
                  <a:ext cx="833883" cy="369332"/>
                </a:xfrm>
                <a:prstGeom prst="rect">
                  <a:avLst/>
                </a:prstGeom>
                <a:noFill/>
              </p:spPr>
              <p:txBody>
                <a:bodyPr wrap="none" rtlCol="0">
                  <a:spAutoFit/>
                </a:bodyPr>
                <a:lstStyle/>
                <a:p>
                  <a:r>
                    <a:rPr lang="en-US" dirty="0"/>
                    <a:t>name1</a:t>
                  </a:r>
                </a:p>
              </p:txBody>
            </p:sp>
            <p:sp>
              <p:nvSpPr>
                <p:cNvPr id="258" name="Rectangle 257">
                  <a:extLst>
                    <a:ext uri="{FF2B5EF4-FFF2-40B4-BE49-F238E27FC236}">
                      <a16:creationId xmlns:a16="http://schemas.microsoft.com/office/drawing/2014/main" id="{DDA0B5E4-208B-439E-9999-89DEF4D8E9F9}"/>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Arrow Connector 258">
                  <a:extLst>
                    <a:ext uri="{FF2B5EF4-FFF2-40B4-BE49-F238E27FC236}">
                      <a16:creationId xmlns:a16="http://schemas.microsoft.com/office/drawing/2014/main" id="{D9C9FFE1-93F4-49F4-ADA2-7D8FF4B6F87C}"/>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266" name="TextBox 265">
              <a:extLst>
                <a:ext uri="{FF2B5EF4-FFF2-40B4-BE49-F238E27FC236}">
                  <a16:creationId xmlns:a16="http://schemas.microsoft.com/office/drawing/2014/main" id="{31F70A2C-BFFF-457B-BDA6-F2641AAED3FE}"/>
                </a:ext>
              </a:extLst>
            </p:cNvPr>
            <p:cNvSpPr txBox="1"/>
            <p:nvPr/>
          </p:nvSpPr>
          <p:spPr>
            <a:xfrm>
              <a:off x="6173716" y="4773892"/>
              <a:ext cx="823687" cy="369332"/>
            </a:xfrm>
            <a:prstGeom prst="rect">
              <a:avLst/>
            </a:prstGeom>
            <a:noFill/>
          </p:spPr>
          <p:txBody>
            <a:bodyPr wrap="none" rtlCol="0">
              <a:spAutoFit/>
            </a:bodyPr>
            <a:lstStyle/>
            <a:p>
              <a:r>
                <a:rPr lang="en-US" dirty="0"/>
                <a:t>Person</a:t>
              </a:r>
            </a:p>
          </p:txBody>
        </p:sp>
        <p:grpSp>
          <p:nvGrpSpPr>
            <p:cNvPr id="268" name="Group 267">
              <a:extLst>
                <a:ext uri="{FF2B5EF4-FFF2-40B4-BE49-F238E27FC236}">
                  <a16:creationId xmlns:a16="http://schemas.microsoft.com/office/drawing/2014/main" id="{68ADC4EA-8F57-4534-B012-DB804D53FDEC}"/>
                </a:ext>
              </a:extLst>
            </p:cNvPr>
            <p:cNvGrpSpPr/>
            <p:nvPr/>
          </p:nvGrpSpPr>
          <p:grpSpPr>
            <a:xfrm>
              <a:off x="6255165" y="3536234"/>
              <a:ext cx="716863" cy="1180572"/>
              <a:chOff x="5243617" y="4355395"/>
              <a:chExt cx="716863" cy="1180572"/>
            </a:xfrm>
          </p:grpSpPr>
          <p:grpSp>
            <p:nvGrpSpPr>
              <p:cNvPr id="269" name="Group 268">
                <a:extLst>
                  <a:ext uri="{FF2B5EF4-FFF2-40B4-BE49-F238E27FC236}">
                    <a16:creationId xmlns:a16="http://schemas.microsoft.com/office/drawing/2014/main" id="{9FEFBB67-87C8-4E17-8ADD-E37A1523F4FA}"/>
                  </a:ext>
                </a:extLst>
              </p:cNvPr>
              <p:cNvGrpSpPr/>
              <p:nvPr/>
            </p:nvGrpSpPr>
            <p:grpSpPr>
              <a:xfrm>
                <a:off x="5243617" y="4983809"/>
                <a:ext cx="702054" cy="552158"/>
                <a:chOff x="955760" y="4448648"/>
                <a:chExt cx="702054" cy="552158"/>
              </a:xfrm>
            </p:grpSpPr>
            <p:sp>
              <p:nvSpPr>
                <p:cNvPr id="273" name="TextBox 272">
                  <a:extLst>
                    <a:ext uri="{FF2B5EF4-FFF2-40B4-BE49-F238E27FC236}">
                      <a16:creationId xmlns:a16="http://schemas.microsoft.com/office/drawing/2014/main" id="{AE7727C1-17C3-4857-86AC-1619E2A68EAB}"/>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274" name="Rectangle 273">
                  <a:extLst>
                    <a:ext uri="{FF2B5EF4-FFF2-40B4-BE49-F238E27FC236}">
                      <a16:creationId xmlns:a16="http://schemas.microsoft.com/office/drawing/2014/main" id="{8018772D-1D72-4F46-8C1B-87975FE8B6C6}"/>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39</a:t>
                  </a:r>
                </a:p>
              </p:txBody>
            </p:sp>
          </p:grpSp>
          <p:grpSp>
            <p:nvGrpSpPr>
              <p:cNvPr id="270" name="Group 269">
                <a:extLst>
                  <a:ext uri="{FF2B5EF4-FFF2-40B4-BE49-F238E27FC236}">
                    <a16:creationId xmlns:a16="http://schemas.microsoft.com/office/drawing/2014/main" id="{9E16FFA9-A62F-482D-B442-CFEBF1CF382F}"/>
                  </a:ext>
                </a:extLst>
              </p:cNvPr>
              <p:cNvGrpSpPr/>
              <p:nvPr/>
            </p:nvGrpSpPr>
            <p:grpSpPr>
              <a:xfrm>
                <a:off x="5243617" y="4355395"/>
                <a:ext cx="716863" cy="552158"/>
                <a:chOff x="955760" y="4448648"/>
                <a:chExt cx="716863" cy="552158"/>
              </a:xfrm>
            </p:grpSpPr>
            <p:sp>
              <p:nvSpPr>
                <p:cNvPr id="271" name="TextBox 270">
                  <a:extLst>
                    <a:ext uri="{FF2B5EF4-FFF2-40B4-BE49-F238E27FC236}">
                      <a16:creationId xmlns:a16="http://schemas.microsoft.com/office/drawing/2014/main" id="{D3257CD8-2C7D-41D4-92D5-62F89C8FF017}"/>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272" name="Rectangle 271">
                  <a:extLst>
                    <a:ext uri="{FF2B5EF4-FFF2-40B4-BE49-F238E27FC236}">
                      <a16:creationId xmlns:a16="http://schemas.microsoft.com/office/drawing/2014/main" id="{F21B2D2C-EB77-4C3C-BF2C-39269AAD6D4E}"/>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75" name="Group 274">
              <a:extLst>
                <a:ext uri="{FF2B5EF4-FFF2-40B4-BE49-F238E27FC236}">
                  <a16:creationId xmlns:a16="http://schemas.microsoft.com/office/drawing/2014/main" id="{69D96C4C-EF93-4194-A467-45CDA24F052E}"/>
                </a:ext>
              </a:extLst>
            </p:cNvPr>
            <p:cNvGrpSpPr/>
            <p:nvPr/>
          </p:nvGrpSpPr>
          <p:grpSpPr>
            <a:xfrm>
              <a:off x="4789011" y="3922575"/>
              <a:ext cx="1104390" cy="552158"/>
              <a:chOff x="2548731" y="2856061"/>
              <a:chExt cx="1104390" cy="552158"/>
            </a:xfrm>
          </p:grpSpPr>
          <p:sp>
            <p:nvSpPr>
              <p:cNvPr id="276" name="TextBox 275">
                <a:extLst>
                  <a:ext uri="{FF2B5EF4-FFF2-40B4-BE49-F238E27FC236}">
                    <a16:creationId xmlns:a16="http://schemas.microsoft.com/office/drawing/2014/main" id="{E43F0B1E-F2A7-4FEA-B491-26BB7BFE683A}"/>
                  </a:ext>
                </a:extLst>
              </p:cNvPr>
              <p:cNvSpPr txBox="1"/>
              <p:nvPr/>
            </p:nvSpPr>
            <p:spPr>
              <a:xfrm>
                <a:off x="2548731" y="3038887"/>
                <a:ext cx="948529" cy="369332"/>
              </a:xfrm>
              <a:prstGeom prst="rect">
                <a:avLst/>
              </a:prstGeom>
              <a:noFill/>
            </p:spPr>
            <p:txBody>
              <a:bodyPr wrap="none" rtlCol="0">
                <a:spAutoFit/>
              </a:bodyPr>
              <a:lstStyle/>
              <a:p>
                <a:r>
                  <a:rPr lang="en-US" dirty="0"/>
                  <a:t>person1</a:t>
                </a:r>
              </a:p>
            </p:txBody>
          </p:sp>
          <p:sp>
            <p:nvSpPr>
              <p:cNvPr id="277" name="Rectangle 276">
                <a:extLst>
                  <a:ext uri="{FF2B5EF4-FFF2-40B4-BE49-F238E27FC236}">
                    <a16:creationId xmlns:a16="http://schemas.microsoft.com/office/drawing/2014/main" id="{D633F759-475E-4D32-A04A-DCB22790F09C}"/>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Arrow Connector 277">
                <a:extLst>
                  <a:ext uri="{FF2B5EF4-FFF2-40B4-BE49-F238E27FC236}">
                    <a16:creationId xmlns:a16="http://schemas.microsoft.com/office/drawing/2014/main" id="{6E32E2C7-6532-497C-A98B-D80C956293DC}"/>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279" name="Straight Arrow Connector 278">
              <a:extLst>
                <a:ext uri="{FF2B5EF4-FFF2-40B4-BE49-F238E27FC236}">
                  <a16:creationId xmlns:a16="http://schemas.microsoft.com/office/drawing/2014/main" id="{FF3AC5C9-33DF-400B-B613-3B992ECB7528}"/>
                </a:ext>
              </a:extLst>
            </p:cNvPr>
            <p:cNvCxnSpPr>
              <a:cxnSpLocks/>
              <a:stCxn id="272" idx="0"/>
            </p:cNvCxnSpPr>
            <p:nvPr/>
          </p:nvCxnSpPr>
          <p:spPr>
            <a:xfrm flipV="1">
              <a:off x="6646459"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80" name="Freeform: Shape 279">
              <a:extLst>
                <a:ext uri="{FF2B5EF4-FFF2-40B4-BE49-F238E27FC236}">
                  <a16:creationId xmlns:a16="http://schemas.microsoft.com/office/drawing/2014/main" id="{3E277930-7FF7-4B58-8DCF-713E81E5278F}"/>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1" name="Group 280">
              <a:extLst>
                <a:ext uri="{FF2B5EF4-FFF2-40B4-BE49-F238E27FC236}">
                  <a16:creationId xmlns:a16="http://schemas.microsoft.com/office/drawing/2014/main" id="{5B641A17-94C7-4589-8DD5-7DE186D8CC0D}"/>
                </a:ext>
              </a:extLst>
            </p:cNvPr>
            <p:cNvGrpSpPr/>
            <p:nvPr/>
          </p:nvGrpSpPr>
          <p:grpSpPr>
            <a:xfrm>
              <a:off x="3270441" y="5349240"/>
              <a:ext cx="1140966" cy="552158"/>
              <a:chOff x="1030161" y="4536777"/>
              <a:chExt cx="1140966" cy="552158"/>
            </a:xfrm>
          </p:grpSpPr>
          <p:sp>
            <p:nvSpPr>
              <p:cNvPr id="282" name="TextBox 281">
                <a:extLst>
                  <a:ext uri="{FF2B5EF4-FFF2-40B4-BE49-F238E27FC236}">
                    <a16:creationId xmlns:a16="http://schemas.microsoft.com/office/drawing/2014/main" id="{2E583546-9DC4-4D6D-89E2-604E189EE04E}"/>
                  </a:ext>
                </a:extLst>
              </p:cNvPr>
              <p:cNvSpPr txBox="1"/>
              <p:nvPr/>
            </p:nvSpPr>
            <p:spPr>
              <a:xfrm>
                <a:off x="1030161" y="4719603"/>
                <a:ext cx="782587" cy="369332"/>
              </a:xfrm>
              <a:prstGeom prst="rect">
                <a:avLst/>
              </a:prstGeom>
              <a:noFill/>
            </p:spPr>
            <p:txBody>
              <a:bodyPr wrap="none" rtlCol="0">
                <a:spAutoFit/>
              </a:bodyPr>
              <a:lstStyle/>
              <a:p>
                <a:r>
                  <a:rPr lang="en-US" dirty="0"/>
                  <a:t>node1</a:t>
                </a:r>
              </a:p>
            </p:txBody>
          </p:sp>
          <p:sp>
            <p:nvSpPr>
              <p:cNvPr id="283" name="Rectangle 282">
                <a:extLst>
                  <a:ext uri="{FF2B5EF4-FFF2-40B4-BE49-F238E27FC236}">
                    <a16:creationId xmlns:a16="http://schemas.microsoft.com/office/drawing/2014/main" id="{B83780BD-84C4-46A8-9DD3-F7716B7D69F1}"/>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4" name="Straight Arrow Connector 283">
                <a:extLst>
                  <a:ext uri="{FF2B5EF4-FFF2-40B4-BE49-F238E27FC236}">
                    <a16:creationId xmlns:a16="http://schemas.microsoft.com/office/drawing/2014/main" id="{59640808-425F-4C4F-932A-6A585800BB33}"/>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285" name="Straight Arrow Connector 284">
              <a:extLst>
                <a:ext uri="{FF2B5EF4-FFF2-40B4-BE49-F238E27FC236}">
                  <a16:creationId xmlns:a16="http://schemas.microsoft.com/office/drawing/2014/main" id="{D5926864-DDDE-4B9D-937A-C3C9AB41E2BA}"/>
                </a:ext>
              </a:extLst>
            </p:cNvPr>
            <p:cNvCxnSpPr>
              <a:cxnSpLocks/>
            </p:cNvCxnSpPr>
            <p:nvPr/>
          </p:nvCxnSpPr>
          <p:spPr>
            <a:xfrm>
              <a:off x="5480550" y="5993724"/>
              <a:ext cx="2369820"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A259A0C4-25EA-4C6A-84AE-94B4DDD8A457}"/>
              </a:ext>
            </a:extLst>
          </p:cNvPr>
          <p:cNvSpPr txBox="1"/>
          <p:nvPr/>
        </p:nvSpPr>
        <p:spPr>
          <a:xfrm rot="2700000">
            <a:off x="8394779" y="5743233"/>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spTree>
    <p:extLst>
      <p:ext uri="{BB962C8B-B14F-4D97-AF65-F5344CB8AC3E}">
        <p14:creationId xmlns:p14="http://schemas.microsoft.com/office/powerpoint/2010/main" val="135094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cxnSp>
        <p:nvCxnSpPr>
          <p:cNvPr id="255" name="Straight Arrow Connector 254">
            <a:extLst>
              <a:ext uri="{FF2B5EF4-FFF2-40B4-BE49-F238E27FC236}">
                <a16:creationId xmlns:a16="http://schemas.microsoft.com/office/drawing/2014/main" id="{CF26A61F-D241-47CB-90AE-C59CC155D1E5}"/>
              </a:ext>
            </a:extLst>
          </p:cNvPr>
          <p:cNvCxnSpPr>
            <a:cxnSpLocks/>
            <a:stCxn id="125" idx="3"/>
          </p:cNvCxnSpPr>
          <p:nvPr/>
        </p:nvCxnSpPr>
        <p:spPr>
          <a:xfrm>
            <a:off x="5480550" y="5993724"/>
            <a:ext cx="2369820"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A2B2EB0-5D44-4D3C-BCB0-ADD127CA48E2}"/>
              </a:ext>
            </a:extLst>
          </p:cNvPr>
          <p:cNvSpPr txBox="1"/>
          <p:nvPr/>
        </p:nvSpPr>
        <p:spPr>
          <a:xfrm>
            <a:off x="8192121" y="6488668"/>
            <a:ext cx="692818" cy="369332"/>
          </a:xfrm>
          <a:prstGeom prst="rect">
            <a:avLst/>
          </a:prstGeom>
          <a:noFill/>
        </p:spPr>
        <p:txBody>
          <a:bodyPr wrap="none" rtlCol="0">
            <a:spAutoFit/>
          </a:bodyPr>
          <a:lstStyle/>
          <a:p>
            <a:r>
              <a:rPr lang="en-US" dirty="0"/>
              <a:t>Node</a:t>
            </a:r>
          </a:p>
        </p:txBody>
      </p:sp>
      <p:grpSp>
        <p:nvGrpSpPr>
          <p:cNvPr id="94" name="Group 93">
            <a:extLst>
              <a:ext uri="{FF2B5EF4-FFF2-40B4-BE49-F238E27FC236}">
                <a16:creationId xmlns:a16="http://schemas.microsoft.com/office/drawing/2014/main" id="{0047239C-9A98-41FF-A30D-6F22835DA55A}"/>
              </a:ext>
            </a:extLst>
          </p:cNvPr>
          <p:cNvGrpSpPr/>
          <p:nvPr/>
        </p:nvGrpSpPr>
        <p:grpSpPr>
          <a:xfrm>
            <a:off x="8223858" y="5251010"/>
            <a:ext cx="702054" cy="1180572"/>
            <a:chOff x="5243617" y="4355395"/>
            <a:chExt cx="702054" cy="1180572"/>
          </a:xfrm>
        </p:grpSpPr>
        <p:grpSp>
          <p:nvGrpSpPr>
            <p:cNvPr id="95" name="Group 94">
              <a:extLst>
                <a:ext uri="{FF2B5EF4-FFF2-40B4-BE49-F238E27FC236}">
                  <a16:creationId xmlns:a16="http://schemas.microsoft.com/office/drawing/2014/main" id="{9EFF1F26-CE76-4F52-8A21-1904D5DDD553}"/>
                </a:ext>
              </a:extLst>
            </p:cNvPr>
            <p:cNvGrpSpPr/>
            <p:nvPr/>
          </p:nvGrpSpPr>
          <p:grpSpPr>
            <a:xfrm>
              <a:off x="5243617" y="4983809"/>
              <a:ext cx="702054" cy="552158"/>
              <a:chOff x="955760" y="4448648"/>
              <a:chExt cx="702054" cy="552158"/>
            </a:xfrm>
          </p:grpSpPr>
          <p:sp>
            <p:nvSpPr>
              <p:cNvPr id="100" name="TextBox 99">
                <a:extLst>
                  <a:ext uri="{FF2B5EF4-FFF2-40B4-BE49-F238E27FC236}">
                    <a16:creationId xmlns:a16="http://schemas.microsoft.com/office/drawing/2014/main" id="{3290A195-00CD-4D72-8267-73DBA21FF5F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01" name="Rectangle 100">
                <a:extLst>
                  <a:ext uri="{FF2B5EF4-FFF2-40B4-BE49-F238E27FC236}">
                    <a16:creationId xmlns:a16="http://schemas.microsoft.com/office/drawing/2014/main" id="{82D030C6-E5CC-4FE0-9E31-687E59371B04}"/>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a:extLst>
                <a:ext uri="{FF2B5EF4-FFF2-40B4-BE49-F238E27FC236}">
                  <a16:creationId xmlns:a16="http://schemas.microsoft.com/office/drawing/2014/main" id="{0227A059-C1F1-4B27-86AB-A7AEFB30BB5A}"/>
                </a:ext>
              </a:extLst>
            </p:cNvPr>
            <p:cNvGrpSpPr/>
            <p:nvPr/>
          </p:nvGrpSpPr>
          <p:grpSpPr>
            <a:xfrm>
              <a:off x="5243617" y="4355395"/>
              <a:ext cx="702054" cy="552158"/>
              <a:chOff x="955760" y="4448648"/>
              <a:chExt cx="702054" cy="552158"/>
            </a:xfrm>
          </p:grpSpPr>
          <p:sp>
            <p:nvSpPr>
              <p:cNvPr id="98" name="TextBox 97">
                <a:extLst>
                  <a:ext uri="{FF2B5EF4-FFF2-40B4-BE49-F238E27FC236}">
                    <a16:creationId xmlns:a16="http://schemas.microsoft.com/office/drawing/2014/main" id="{CD7BD75B-518D-4754-BE56-E3A8180411FE}"/>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99" name="Rectangle 98">
                <a:extLst>
                  <a:ext uri="{FF2B5EF4-FFF2-40B4-BE49-F238E27FC236}">
                    <a16:creationId xmlns:a16="http://schemas.microsoft.com/office/drawing/2014/main" id="{1D668C88-6629-46BB-9B56-9D73A6AD18FA}"/>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2" name="Freeform: Shape 101">
            <a:extLst>
              <a:ext uri="{FF2B5EF4-FFF2-40B4-BE49-F238E27FC236}">
                <a16:creationId xmlns:a16="http://schemas.microsoft.com/office/drawing/2014/main" id="{A5DFF22A-1E64-4A48-AD0C-356EFF43EE57}"/>
              </a:ext>
            </a:extLst>
          </p:cNvPr>
          <p:cNvSpPr/>
          <p:nvPr/>
        </p:nvSpPr>
        <p:spPr>
          <a:xfrm>
            <a:off x="7879882"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3" name="Group 102">
            <a:extLst>
              <a:ext uri="{FF2B5EF4-FFF2-40B4-BE49-F238E27FC236}">
                <a16:creationId xmlns:a16="http://schemas.microsoft.com/office/drawing/2014/main" id="{233C40C5-9094-40CA-A76C-779E2407172A}"/>
              </a:ext>
            </a:extLst>
          </p:cNvPr>
          <p:cNvGrpSpPr/>
          <p:nvPr/>
        </p:nvGrpSpPr>
        <p:grpSpPr>
          <a:xfrm>
            <a:off x="9253089" y="5601938"/>
            <a:ext cx="1139713" cy="552158"/>
            <a:chOff x="8856849" y="4535424"/>
            <a:chExt cx="1139713" cy="552158"/>
          </a:xfrm>
        </p:grpSpPr>
        <p:sp>
          <p:nvSpPr>
            <p:cNvPr id="104" name="TextBox 103">
              <a:extLst>
                <a:ext uri="{FF2B5EF4-FFF2-40B4-BE49-F238E27FC236}">
                  <a16:creationId xmlns:a16="http://schemas.microsoft.com/office/drawing/2014/main" id="{DE1C9B66-62B2-428C-8A20-9EEC22F1BCD7}"/>
                </a:ext>
              </a:extLst>
            </p:cNvPr>
            <p:cNvSpPr txBox="1"/>
            <p:nvPr/>
          </p:nvSpPr>
          <p:spPr>
            <a:xfrm>
              <a:off x="9213975" y="4718250"/>
              <a:ext cx="782587" cy="369332"/>
            </a:xfrm>
            <a:prstGeom prst="rect">
              <a:avLst/>
            </a:prstGeom>
            <a:noFill/>
          </p:spPr>
          <p:txBody>
            <a:bodyPr wrap="none" rtlCol="0">
              <a:spAutoFit/>
            </a:bodyPr>
            <a:lstStyle/>
            <a:p>
              <a:r>
                <a:rPr lang="en-US" dirty="0"/>
                <a:t>node2</a:t>
              </a:r>
            </a:p>
          </p:txBody>
        </p:sp>
        <p:sp>
          <p:nvSpPr>
            <p:cNvPr id="105" name="Rectangle 104">
              <a:extLst>
                <a:ext uri="{FF2B5EF4-FFF2-40B4-BE49-F238E27FC236}">
                  <a16:creationId xmlns:a16="http://schemas.microsoft.com/office/drawing/2014/main" id="{DB21484F-7D64-4BDE-B7F1-58EC9141E9D0}"/>
                </a:ext>
              </a:extLst>
            </p:cNvPr>
            <p:cNvSpPr/>
            <p:nvPr/>
          </p:nvSpPr>
          <p:spPr>
            <a:xfrm>
              <a:off x="9294508" y="4535424"/>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Arrow Connector 105">
              <a:extLst>
                <a:ext uri="{FF2B5EF4-FFF2-40B4-BE49-F238E27FC236}">
                  <a16:creationId xmlns:a16="http://schemas.microsoft.com/office/drawing/2014/main" id="{2484773A-25AF-47AC-9BFA-DD90D5D5B55D}"/>
                </a:ext>
              </a:extLst>
            </p:cNvPr>
            <p:cNvCxnSpPr>
              <a:cxnSpLocks/>
            </p:cNvCxnSpPr>
            <p:nvPr/>
          </p:nvCxnSpPr>
          <p:spPr>
            <a:xfrm>
              <a:off x="8856849" y="4648686"/>
              <a:ext cx="438912" cy="0"/>
            </a:xfrm>
            <a:prstGeom prst="straightConnector1">
              <a:avLst/>
            </a:prstGeom>
            <a:ln w="19050">
              <a:solidFill>
                <a:schemeClr val="tx1"/>
              </a:solidFill>
              <a:headEnd type="arrow"/>
              <a:tailEnd type="none" w="lg" len="med"/>
            </a:ln>
          </p:spPr>
          <p:style>
            <a:lnRef idx="1">
              <a:schemeClr val="accent1"/>
            </a:lnRef>
            <a:fillRef idx="0">
              <a:schemeClr val="accent1"/>
            </a:fillRef>
            <a:effectRef idx="0">
              <a:schemeClr val="accent1"/>
            </a:effectRef>
            <a:fontRef idx="minor">
              <a:schemeClr val="tx1"/>
            </a:fontRef>
          </p:style>
        </p:cxnSp>
      </p:grpSp>
      <p:cxnSp>
        <p:nvCxnSpPr>
          <p:cNvPr id="107" name="Straight Arrow Connector 106">
            <a:extLst>
              <a:ext uri="{FF2B5EF4-FFF2-40B4-BE49-F238E27FC236}">
                <a16:creationId xmlns:a16="http://schemas.microsoft.com/office/drawing/2014/main" id="{F948C311-CCEA-4366-AD97-FD13431466BB}"/>
              </a:ext>
            </a:extLst>
          </p:cNvPr>
          <p:cNvCxnSpPr>
            <a:cxnSpLocks noChangeAspect="1"/>
          </p:cNvCxnSpPr>
          <p:nvPr/>
        </p:nvCxnSpPr>
        <p:spPr>
          <a:xfrm flipV="1">
            <a:off x="8612425"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4EEFA44-7090-422E-BF6E-AFEB5D053562}"/>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19" name="Group 118">
            <a:extLst>
              <a:ext uri="{FF2B5EF4-FFF2-40B4-BE49-F238E27FC236}">
                <a16:creationId xmlns:a16="http://schemas.microsoft.com/office/drawing/2014/main" id="{ABD4C333-5919-4C60-AC15-C2A7AD25BCCD}"/>
              </a:ext>
            </a:extLst>
          </p:cNvPr>
          <p:cNvGrpSpPr/>
          <p:nvPr/>
        </p:nvGrpSpPr>
        <p:grpSpPr>
          <a:xfrm>
            <a:off x="4778496" y="5251010"/>
            <a:ext cx="702054" cy="1180572"/>
            <a:chOff x="5243617" y="4355395"/>
            <a:chExt cx="702054" cy="1180572"/>
          </a:xfrm>
        </p:grpSpPr>
        <p:grpSp>
          <p:nvGrpSpPr>
            <p:cNvPr id="120" name="Group 119">
              <a:extLst>
                <a:ext uri="{FF2B5EF4-FFF2-40B4-BE49-F238E27FC236}">
                  <a16:creationId xmlns:a16="http://schemas.microsoft.com/office/drawing/2014/main" id="{4588B484-A21F-4DF8-9646-3A17319C6D27}"/>
                </a:ext>
              </a:extLst>
            </p:cNvPr>
            <p:cNvGrpSpPr/>
            <p:nvPr/>
          </p:nvGrpSpPr>
          <p:grpSpPr>
            <a:xfrm>
              <a:off x="5243617" y="4983809"/>
              <a:ext cx="702054" cy="552158"/>
              <a:chOff x="955760" y="4448648"/>
              <a:chExt cx="702054" cy="552158"/>
            </a:xfrm>
          </p:grpSpPr>
          <p:sp>
            <p:nvSpPr>
              <p:cNvPr id="124" name="TextBox 123">
                <a:extLst>
                  <a:ext uri="{FF2B5EF4-FFF2-40B4-BE49-F238E27FC236}">
                    <a16:creationId xmlns:a16="http://schemas.microsoft.com/office/drawing/2014/main" id="{83FCF3E2-A1AE-448E-B94D-8A6A9E2AA3B9}"/>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25" name="Rectangle 124">
                <a:extLst>
                  <a:ext uri="{FF2B5EF4-FFF2-40B4-BE49-F238E27FC236}">
                    <a16:creationId xmlns:a16="http://schemas.microsoft.com/office/drawing/2014/main" id="{27DF6DF7-6AC6-4815-AA28-41BFCA7CF39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88AFE3A7-901E-439D-B678-D89A455650B9}"/>
                </a:ext>
              </a:extLst>
            </p:cNvPr>
            <p:cNvGrpSpPr/>
            <p:nvPr/>
          </p:nvGrpSpPr>
          <p:grpSpPr>
            <a:xfrm>
              <a:off x="5243617" y="4355395"/>
              <a:ext cx="702054" cy="552158"/>
              <a:chOff x="955760" y="4448648"/>
              <a:chExt cx="702054" cy="552158"/>
            </a:xfrm>
          </p:grpSpPr>
          <p:sp>
            <p:nvSpPr>
              <p:cNvPr id="122" name="TextBox 121">
                <a:extLst>
                  <a:ext uri="{FF2B5EF4-FFF2-40B4-BE49-F238E27FC236}">
                    <a16:creationId xmlns:a16="http://schemas.microsoft.com/office/drawing/2014/main" id="{88CDC76B-C75C-45B2-A118-AFBB66709D84}"/>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23" name="Rectangle 122">
                <a:extLst>
                  <a:ext uri="{FF2B5EF4-FFF2-40B4-BE49-F238E27FC236}">
                    <a16:creationId xmlns:a16="http://schemas.microsoft.com/office/drawing/2014/main" id="{28E78E7C-C440-4F85-9A25-D2103BD3372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26" name="Freeform: Shape 125">
            <a:extLst>
              <a:ext uri="{FF2B5EF4-FFF2-40B4-BE49-F238E27FC236}">
                <a16:creationId xmlns:a16="http://schemas.microsoft.com/office/drawing/2014/main" id="{812B8074-2BC3-4AD8-A61F-28729723BF5A}"/>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8" name="Straight Arrow Connector 137">
            <a:extLst>
              <a:ext uri="{FF2B5EF4-FFF2-40B4-BE49-F238E27FC236}">
                <a16:creationId xmlns:a16="http://schemas.microsoft.com/office/drawing/2014/main" id="{5ECF8F2C-7263-4AD5-B9E8-F85F09A197A0}"/>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FD3DFD19-80A7-48E9-B6E6-302C54C61AB3}"/>
              </a:ext>
            </a:extLst>
          </p:cNvPr>
          <p:cNvGrpSpPr/>
          <p:nvPr/>
        </p:nvGrpSpPr>
        <p:grpSpPr>
          <a:xfrm>
            <a:off x="9857893" y="1967208"/>
            <a:ext cx="2221633" cy="1110720"/>
            <a:chOff x="4172251" y="900694"/>
            <a:chExt cx="2221633" cy="1110720"/>
          </a:xfrm>
        </p:grpSpPr>
        <p:grpSp>
          <p:nvGrpSpPr>
            <p:cNvPr id="144" name="Group 143">
              <a:extLst>
                <a:ext uri="{FF2B5EF4-FFF2-40B4-BE49-F238E27FC236}">
                  <a16:creationId xmlns:a16="http://schemas.microsoft.com/office/drawing/2014/main" id="{17F969FB-0CA9-4FBD-AD76-6BCDE28908E1}"/>
                </a:ext>
              </a:extLst>
            </p:cNvPr>
            <p:cNvGrpSpPr/>
            <p:nvPr/>
          </p:nvGrpSpPr>
          <p:grpSpPr>
            <a:xfrm>
              <a:off x="5277117" y="900694"/>
              <a:ext cx="1116767" cy="1110720"/>
              <a:chOff x="4939259" y="816964"/>
              <a:chExt cx="1116767" cy="1110720"/>
            </a:xfrm>
          </p:grpSpPr>
          <p:sp>
            <p:nvSpPr>
              <p:cNvPr id="150" name="Freeform: Shape 149">
                <a:extLst>
                  <a:ext uri="{FF2B5EF4-FFF2-40B4-BE49-F238E27FC236}">
                    <a16:creationId xmlns:a16="http://schemas.microsoft.com/office/drawing/2014/main" id="{710C2BEF-9D73-4ACF-A813-A51465646571}"/>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154" name="TextBox 153">
                <a:extLst>
                  <a:ext uri="{FF2B5EF4-FFF2-40B4-BE49-F238E27FC236}">
                    <a16:creationId xmlns:a16="http://schemas.microsoft.com/office/drawing/2014/main" id="{84C8E0DF-98C9-4442-A991-ED264409A71A}"/>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146" name="Group 145">
              <a:extLst>
                <a:ext uri="{FF2B5EF4-FFF2-40B4-BE49-F238E27FC236}">
                  <a16:creationId xmlns:a16="http://schemas.microsoft.com/office/drawing/2014/main" id="{8FEEDC6E-FDB8-43BC-ABE4-FE6B18D1750F}"/>
                </a:ext>
              </a:extLst>
            </p:cNvPr>
            <p:cNvGrpSpPr/>
            <p:nvPr/>
          </p:nvGrpSpPr>
          <p:grpSpPr>
            <a:xfrm>
              <a:off x="4172251" y="1202862"/>
              <a:ext cx="1086102" cy="552158"/>
              <a:chOff x="4172251" y="1202862"/>
              <a:chExt cx="1086102" cy="552158"/>
            </a:xfrm>
          </p:grpSpPr>
          <p:sp>
            <p:nvSpPr>
              <p:cNvPr id="147" name="TextBox 146">
                <a:extLst>
                  <a:ext uri="{FF2B5EF4-FFF2-40B4-BE49-F238E27FC236}">
                    <a16:creationId xmlns:a16="http://schemas.microsoft.com/office/drawing/2014/main" id="{ACA98D3F-C583-490C-8B0D-F688851D188A}"/>
                  </a:ext>
                </a:extLst>
              </p:cNvPr>
              <p:cNvSpPr txBox="1"/>
              <p:nvPr/>
            </p:nvSpPr>
            <p:spPr>
              <a:xfrm>
                <a:off x="4172251" y="1385688"/>
                <a:ext cx="833883" cy="369332"/>
              </a:xfrm>
              <a:prstGeom prst="rect">
                <a:avLst/>
              </a:prstGeom>
              <a:noFill/>
            </p:spPr>
            <p:txBody>
              <a:bodyPr wrap="none" rtlCol="0">
                <a:spAutoFit/>
              </a:bodyPr>
              <a:lstStyle/>
              <a:p>
                <a:r>
                  <a:rPr lang="en-US" dirty="0"/>
                  <a:t>name2</a:t>
                </a:r>
              </a:p>
            </p:txBody>
          </p:sp>
          <p:sp>
            <p:nvSpPr>
              <p:cNvPr id="148" name="Rectangle 147">
                <a:extLst>
                  <a:ext uri="{FF2B5EF4-FFF2-40B4-BE49-F238E27FC236}">
                    <a16:creationId xmlns:a16="http://schemas.microsoft.com/office/drawing/2014/main" id="{6CF6A530-0B2E-4038-81F0-D21DA5C019A5}"/>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Arrow Connector 148">
                <a:extLst>
                  <a:ext uri="{FF2B5EF4-FFF2-40B4-BE49-F238E27FC236}">
                    <a16:creationId xmlns:a16="http://schemas.microsoft.com/office/drawing/2014/main" id="{A716FD45-3513-40EA-8E22-ED03D374BDB1}"/>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155" name="TextBox 154">
            <a:extLst>
              <a:ext uri="{FF2B5EF4-FFF2-40B4-BE49-F238E27FC236}">
                <a16:creationId xmlns:a16="http://schemas.microsoft.com/office/drawing/2014/main" id="{1200D5CE-59C3-4F85-87F6-F338E9249D7A}"/>
              </a:ext>
            </a:extLst>
          </p:cNvPr>
          <p:cNvSpPr txBox="1"/>
          <p:nvPr/>
        </p:nvSpPr>
        <p:spPr>
          <a:xfrm>
            <a:off x="9619078" y="4773892"/>
            <a:ext cx="823687" cy="369332"/>
          </a:xfrm>
          <a:prstGeom prst="rect">
            <a:avLst/>
          </a:prstGeom>
          <a:noFill/>
        </p:spPr>
        <p:txBody>
          <a:bodyPr wrap="none" rtlCol="0">
            <a:spAutoFit/>
          </a:bodyPr>
          <a:lstStyle/>
          <a:p>
            <a:r>
              <a:rPr lang="en-US" dirty="0"/>
              <a:t>Person</a:t>
            </a:r>
          </a:p>
        </p:txBody>
      </p:sp>
      <p:grpSp>
        <p:nvGrpSpPr>
          <p:cNvPr id="156" name="Group 155">
            <a:extLst>
              <a:ext uri="{FF2B5EF4-FFF2-40B4-BE49-F238E27FC236}">
                <a16:creationId xmlns:a16="http://schemas.microsoft.com/office/drawing/2014/main" id="{B4185E26-C712-47BF-B8BB-162F45C050C0}"/>
              </a:ext>
            </a:extLst>
          </p:cNvPr>
          <p:cNvGrpSpPr/>
          <p:nvPr/>
        </p:nvGrpSpPr>
        <p:grpSpPr>
          <a:xfrm>
            <a:off x="9700527" y="3536234"/>
            <a:ext cx="716863" cy="1180572"/>
            <a:chOff x="5243617" y="4355395"/>
            <a:chExt cx="716863" cy="1180572"/>
          </a:xfrm>
        </p:grpSpPr>
        <p:grpSp>
          <p:nvGrpSpPr>
            <p:cNvPr id="158" name="Group 157">
              <a:extLst>
                <a:ext uri="{FF2B5EF4-FFF2-40B4-BE49-F238E27FC236}">
                  <a16:creationId xmlns:a16="http://schemas.microsoft.com/office/drawing/2014/main" id="{8F5ADAFF-9684-4A17-8840-BF97ADCC0A22}"/>
                </a:ext>
              </a:extLst>
            </p:cNvPr>
            <p:cNvGrpSpPr/>
            <p:nvPr/>
          </p:nvGrpSpPr>
          <p:grpSpPr>
            <a:xfrm>
              <a:off x="5243617" y="4983809"/>
              <a:ext cx="702054" cy="552158"/>
              <a:chOff x="955760" y="4448648"/>
              <a:chExt cx="702054" cy="552158"/>
            </a:xfrm>
          </p:grpSpPr>
          <p:sp>
            <p:nvSpPr>
              <p:cNvPr id="162" name="TextBox 161">
                <a:extLst>
                  <a:ext uri="{FF2B5EF4-FFF2-40B4-BE49-F238E27FC236}">
                    <a16:creationId xmlns:a16="http://schemas.microsoft.com/office/drawing/2014/main" id="{43A8BD7F-FC36-42E9-A21F-FBF4867EDDA0}"/>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163" name="Rectangle 162">
                <a:extLst>
                  <a:ext uri="{FF2B5EF4-FFF2-40B4-BE49-F238E27FC236}">
                    <a16:creationId xmlns:a16="http://schemas.microsoft.com/office/drawing/2014/main" id="{4B6A17EB-7B96-43C6-908F-737FBC873D15}"/>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38</a:t>
                </a:r>
              </a:p>
            </p:txBody>
          </p:sp>
        </p:grpSp>
        <p:grpSp>
          <p:nvGrpSpPr>
            <p:cNvPr id="159" name="Group 158">
              <a:extLst>
                <a:ext uri="{FF2B5EF4-FFF2-40B4-BE49-F238E27FC236}">
                  <a16:creationId xmlns:a16="http://schemas.microsoft.com/office/drawing/2014/main" id="{FD22CA2A-847C-466E-97C7-F66B5F410E42}"/>
                </a:ext>
              </a:extLst>
            </p:cNvPr>
            <p:cNvGrpSpPr/>
            <p:nvPr/>
          </p:nvGrpSpPr>
          <p:grpSpPr>
            <a:xfrm>
              <a:off x="5243617" y="4355395"/>
              <a:ext cx="716863" cy="552158"/>
              <a:chOff x="955760" y="4448648"/>
              <a:chExt cx="716863" cy="552158"/>
            </a:xfrm>
          </p:grpSpPr>
          <p:sp>
            <p:nvSpPr>
              <p:cNvPr id="160" name="TextBox 159">
                <a:extLst>
                  <a:ext uri="{FF2B5EF4-FFF2-40B4-BE49-F238E27FC236}">
                    <a16:creationId xmlns:a16="http://schemas.microsoft.com/office/drawing/2014/main" id="{5769BE03-9839-476C-A433-0ACD18FD0A9A}"/>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161" name="Rectangle 160">
                <a:extLst>
                  <a:ext uri="{FF2B5EF4-FFF2-40B4-BE49-F238E27FC236}">
                    <a16:creationId xmlns:a16="http://schemas.microsoft.com/office/drawing/2014/main" id="{D5F8E763-D7EE-498F-BF5B-1F81FDA2E427}"/>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64" name="Freeform: Shape 163">
            <a:extLst>
              <a:ext uri="{FF2B5EF4-FFF2-40B4-BE49-F238E27FC236}">
                <a16:creationId xmlns:a16="http://schemas.microsoft.com/office/drawing/2014/main" id="{2821A87D-B337-4322-AAF0-D3224300EDD8}"/>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65" name="Group 164">
            <a:extLst>
              <a:ext uri="{FF2B5EF4-FFF2-40B4-BE49-F238E27FC236}">
                <a16:creationId xmlns:a16="http://schemas.microsoft.com/office/drawing/2014/main" id="{C85E170A-A848-49FF-9859-46518DBF66CF}"/>
              </a:ext>
            </a:extLst>
          </p:cNvPr>
          <p:cNvGrpSpPr/>
          <p:nvPr/>
        </p:nvGrpSpPr>
        <p:grpSpPr>
          <a:xfrm>
            <a:off x="8234373" y="3922575"/>
            <a:ext cx="1104390" cy="552158"/>
            <a:chOff x="2548731" y="2856061"/>
            <a:chExt cx="1104390" cy="552158"/>
          </a:xfrm>
        </p:grpSpPr>
        <p:sp>
          <p:nvSpPr>
            <p:cNvPr id="166" name="TextBox 165">
              <a:extLst>
                <a:ext uri="{FF2B5EF4-FFF2-40B4-BE49-F238E27FC236}">
                  <a16:creationId xmlns:a16="http://schemas.microsoft.com/office/drawing/2014/main" id="{70B8D75B-10BF-412C-8E0A-FC2DD6D74070}"/>
                </a:ext>
              </a:extLst>
            </p:cNvPr>
            <p:cNvSpPr txBox="1"/>
            <p:nvPr/>
          </p:nvSpPr>
          <p:spPr>
            <a:xfrm>
              <a:off x="2548731" y="3038887"/>
              <a:ext cx="948529" cy="369332"/>
            </a:xfrm>
            <a:prstGeom prst="rect">
              <a:avLst/>
            </a:prstGeom>
            <a:noFill/>
          </p:spPr>
          <p:txBody>
            <a:bodyPr wrap="none" rtlCol="0">
              <a:spAutoFit/>
            </a:bodyPr>
            <a:lstStyle/>
            <a:p>
              <a:r>
                <a:rPr lang="en-US" dirty="0"/>
                <a:t>person2</a:t>
              </a:r>
            </a:p>
          </p:txBody>
        </p:sp>
        <p:sp>
          <p:nvSpPr>
            <p:cNvPr id="167" name="Rectangle 166">
              <a:extLst>
                <a:ext uri="{FF2B5EF4-FFF2-40B4-BE49-F238E27FC236}">
                  <a16:creationId xmlns:a16="http://schemas.microsoft.com/office/drawing/2014/main" id="{4CBE15FA-74B6-41EC-81E0-E962101CB7C3}"/>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Arrow Connector 167">
              <a:extLst>
                <a:ext uri="{FF2B5EF4-FFF2-40B4-BE49-F238E27FC236}">
                  <a16:creationId xmlns:a16="http://schemas.microsoft.com/office/drawing/2014/main" id="{3EEEEEB6-1D3F-43D5-B7C0-DCB1E7C2B084}"/>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69" name="Straight Arrow Connector 168">
            <a:extLst>
              <a:ext uri="{FF2B5EF4-FFF2-40B4-BE49-F238E27FC236}">
                <a16:creationId xmlns:a16="http://schemas.microsoft.com/office/drawing/2014/main" id="{37E3E773-31F4-4F29-B227-19E0EF3EBA7F}"/>
              </a:ext>
            </a:extLst>
          </p:cNvPr>
          <p:cNvCxnSpPr>
            <a:cxnSpLocks/>
            <a:stCxn id="161" idx="0"/>
          </p:cNvCxnSpPr>
          <p:nvPr/>
        </p:nvCxnSpPr>
        <p:spPr>
          <a:xfrm flipV="1">
            <a:off x="10091821"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E222C737-8BB0-4DA8-B316-BE2923A10B82}"/>
              </a:ext>
            </a:extLst>
          </p:cNvPr>
          <p:cNvGrpSpPr/>
          <p:nvPr/>
        </p:nvGrpSpPr>
        <p:grpSpPr>
          <a:xfrm>
            <a:off x="6412531" y="1967208"/>
            <a:ext cx="2221633" cy="1110720"/>
            <a:chOff x="4172251" y="900694"/>
            <a:chExt cx="2221633" cy="1110720"/>
          </a:xfrm>
        </p:grpSpPr>
        <p:grpSp>
          <p:nvGrpSpPr>
            <p:cNvPr id="171" name="Group 170">
              <a:extLst>
                <a:ext uri="{FF2B5EF4-FFF2-40B4-BE49-F238E27FC236}">
                  <a16:creationId xmlns:a16="http://schemas.microsoft.com/office/drawing/2014/main" id="{DB3B144D-4B1D-4F74-BEAB-D537F055C0E5}"/>
                </a:ext>
              </a:extLst>
            </p:cNvPr>
            <p:cNvGrpSpPr/>
            <p:nvPr/>
          </p:nvGrpSpPr>
          <p:grpSpPr>
            <a:xfrm>
              <a:off x="5277117" y="900694"/>
              <a:ext cx="1116767" cy="1110720"/>
              <a:chOff x="4939259" y="816964"/>
              <a:chExt cx="1116767" cy="1110720"/>
            </a:xfrm>
          </p:grpSpPr>
          <p:sp>
            <p:nvSpPr>
              <p:cNvPr id="176" name="Freeform: Shape 175">
                <a:extLst>
                  <a:ext uri="{FF2B5EF4-FFF2-40B4-BE49-F238E27FC236}">
                    <a16:creationId xmlns:a16="http://schemas.microsoft.com/office/drawing/2014/main" id="{31BE404E-DAA1-404C-A12E-4F9192C4D95E}"/>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177" name="TextBox 176">
                <a:extLst>
                  <a:ext uri="{FF2B5EF4-FFF2-40B4-BE49-F238E27FC236}">
                    <a16:creationId xmlns:a16="http://schemas.microsoft.com/office/drawing/2014/main" id="{59F2E968-366A-4AA2-BF02-B370E64E4C58}"/>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172" name="Group 171">
              <a:extLst>
                <a:ext uri="{FF2B5EF4-FFF2-40B4-BE49-F238E27FC236}">
                  <a16:creationId xmlns:a16="http://schemas.microsoft.com/office/drawing/2014/main" id="{59A336E0-7BAE-42CF-8209-E58B34DC4AD2}"/>
                </a:ext>
              </a:extLst>
            </p:cNvPr>
            <p:cNvGrpSpPr/>
            <p:nvPr/>
          </p:nvGrpSpPr>
          <p:grpSpPr>
            <a:xfrm>
              <a:off x="4172251" y="1202862"/>
              <a:ext cx="1086102" cy="552158"/>
              <a:chOff x="4172251" y="1202862"/>
              <a:chExt cx="1086102" cy="552158"/>
            </a:xfrm>
          </p:grpSpPr>
          <p:sp>
            <p:nvSpPr>
              <p:cNvPr id="173" name="TextBox 172">
                <a:extLst>
                  <a:ext uri="{FF2B5EF4-FFF2-40B4-BE49-F238E27FC236}">
                    <a16:creationId xmlns:a16="http://schemas.microsoft.com/office/drawing/2014/main" id="{CD955750-6BE6-4382-972F-8FD50673098B}"/>
                  </a:ext>
                </a:extLst>
              </p:cNvPr>
              <p:cNvSpPr txBox="1"/>
              <p:nvPr/>
            </p:nvSpPr>
            <p:spPr>
              <a:xfrm>
                <a:off x="4172251" y="1385688"/>
                <a:ext cx="833883" cy="369332"/>
              </a:xfrm>
              <a:prstGeom prst="rect">
                <a:avLst/>
              </a:prstGeom>
              <a:noFill/>
            </p:spPr>
            <p:txBody>
              <a:bodyPr wrap="none" rtlCol="0">
                <a:spAutoFit/>
              </a:bodyPr>
              <a:lstStyle/>
              <a:p>
                <a:r>
                  <a:rPr lang="en-US" dirty="0"/>
                  <a:t>name1</a:t>
                </a:r>
              </a:p>
            </p:txBody>
          </p:sp>
          <p:sp>
            <p:nvSpPr>
              <p:cNvPr id="174" name="Rectangle 173">
                <a:extLst>
                  <a:ext uri="{FF2B5EF4-FFF2-40B4-BE49-F238E27FC236}">
                    <a16:creationId xmlns:a16="http://schemas.microsoft.com/office/drawing/2014/main" id="{818CA6C4-63C5-467F-9EA7-AF0DF459831D}"/>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Arrow Connector 174">
                <a:extLst>
                  <a:ext uri="{FF2B5EF4-FFF2-40B4-BE49-F238E27FC236}">
                    <a16:creationId xmlns:a16="http://schemas.microsoft.com/office/drawing/2014/main" id="{ECBE5011-5DC3-4750-8E31-38FA85D0B2E7}"/>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178" name="TextBox 177">
            <a:extLst>
              <a:ext uri="{FF2B5EF4-FFF2-40B4-BE49-F238E27FC236}">
                <a16:creationId xmlns:a16="http://schemas.microsoft.com/office/drawing/2014/main" id="{8329BDF6-AE93-453C-AF94-7CF999140A12}"/>
              </a:ext>
            </a:extLst>
          </p:cNvPr>
          <p:cNvSpPr txBox="1"/>
          <p:nvPr/>
        </p:nvSpPr>
        <p:spPr>
          <a:xfrm>
            <a:off x="6173716" y="4773892"/>
            <a:ext cx="823687" cy="369332"/>
          </a:xfrm>
          <a:prstGeom prst="rect">
            <a:avLst/>
          </a:prstGeom>
          <a:noFill/>
        </p:spPr>
        <p:txBody>
          <a:bodyPr wrap="none" rtlCol="0">
            <a:spAutoFit/>
          </a:bodyPr>
          <a:lstStyle/>
          <a:p>
            <a:r>
              <a:rPr lang="en-US" dirty="0"/>
              <a:t>Person</a:t>
            </a:r>
          </a:p>
        </p:txBody>
      </p:sp>
      <p:grpSp>
        <p:nvGrpSpPr>
          <p:cNvPr id="179" name="Group 178">
            <a:extLst>
              <a:ext uri="{FF2B5EF4-FFF2-40B4-BE49-F238E27FC236}">
                <a16:creationId xmlns:a16="http://schemas.microsoft.com/office/drawing/2014/main" id="{CCAEBCCF-644A-4A27-9498-E76434992B08}"/>
              </a:ext>
            </a:extLst>
          </p:cNvPr>
          <p:cNvGrpSpPr/>
          <p:nvPr/>
        </p:nvGrpSpPr>
        <p:grpSpPr>
          <a:xfrm>
            <a:off x="6255165" y="3536234"/>
            <a:ext cx="716863" cy="1180572"/>
            <a:chOff x="5243617" y="4355395"/>
            <a:chExt cx="716863" cy="1180572"/>
          </a:xfrm>
        </p:grpSpPr>
        <p:grpSp>
          <p:nvGrpSpPr>
            <p:cNvPr id="180" name="Group 179">
              <a:extLst>
                <a:ext uri="{FF2B5EF4-FFF2-40B4-BE49-F238E27FC236}">
                  <a16:creationId xmlns:a16="http://schemas.microsoft.com/office/drawing/2014/main" id="{F7CC2729-9B97-4356-8AEA-60AC25A77379}"/>
                </a:ext>
              </a:extLst>
            </p:cNvPr>
            <p:cNvGrpSpPr/>
            <p:nvPr/>
          </p:nvGrpSpPr>
          <p:grpSpPr>
            <a:xfrm>
              <a:off x="5243617" y="4983809"/>
              <a:ext cx="702054" cy="552158"/>
              <a:chOff x="955760" y="4448648"/>
              <a:chExt cx="702054" cy="552158"/>
            </a:xfrm>
          </p:grpSpPr>
          <p:sp>
            <p:nvSpPr>
              <p:cNvPr id="184" name="TextBox 183">
                <a:extLst>
                  <a:ext uri="{FF2B5EF4-FFF2-40B4-BE49-F238E27FC236}">
                    <a16:creationId xmlns:a16="http://schemas.microsoft.com/office/drawing/2014/main" id="{6C08B760-20CF-48D1-B04F-373703A7FA5E}"/>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185" name="Rectangle 184">
                <a:extLst>
                  <a:ext uri="{FF2B5EF4-FFF2-40B4-BE49-F238E27FC236}">
                    <a16:creationId xmlns:a16="http://schemas.microsoft.com/office/drawing/2014/main" id="{D868E200-BAD4-4221-98D8-0324B03F00D3}"/>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39</a:t>
                </a:r>
              </a:p>
            </p:txBody>
          </p:sp>
        </p:grpSp>
        <p:grpSp>
          <p:nvGrpSpPr>
            <p:cNvPr id="181" name="Group 180">
              <a:extLst>
                <a:ext uri="{FF2B5EF4-FFF2-40B4-BE49-F238E27FC236}">
                  <a16:creationId xmlns:a16="http://schemas.microsoft.com/office/drawing/2014/main" id="{C05CB990-F1DA-4ACE-AF05-EB602827E1B3}"/>
                </a:ext>
              </a:extLst>
            </p:cNvPr>
            <p:cNvGrpSpPr/>
            <p:nvPr/>
          </p:nvGrpSpPr>
          <p:grpSpPr>
            <a:xfrm>
              <a:off x="5243617" y="4355395"/>
              <a:ext cx="716863" cy="552158"/>
              <a:chOff x="955760" y="4448648"/>
              <a:chExt cx="716863" cy="552158"/>
            </a:xfrm>
          </p:grpSpPr>
          <p:sp>
            <p:nvSpPr>
              <p:cNvPr id="182" name="TextBox 181">
                <a:extLst>
                  <a:ext uri="{FF2B5EF4-FFF2-40B4-BE49-F238E27FC236}">
                    <a16:creationId xmlns:a16="http://schemas.microsoft.com/office/drawing/2014/main" id="{18E5D8C4-06A4-430F-91B7-23FED5D35EAF}"/>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183" name="Rectangle 182">
                <a:extLst>
                  <a:ext uri="{FF2B5EF4-FFF2-40B4-BE49-F238E27FC236}">
                    <a16:creationId xmlns:a16="http://schemas.microsoft.com/office/drawing/2014/main" id="{D570D11A-BE35-42CD-BFCB-5C3D94234C2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86" name="Group 185">
            <a:extLst>
              <a:ext uri="{FF2B5EF4-FFF2-40B4-BE49-F238E27FC236}">
                <a16:creationId xmlns:a16="http://schemas.microsoft.com/office/drawing/2014/main" id="{13AE019C-4A33-4262-A969-AC96E4626D46}"/>
              </a:ext>
            </a:extLst>
          </p:cNvPr>
          <p:cNvGrpSpPr/>
          <p:nvPr/>
        </p:nvGrpSpPr>
        <p:grpSpPr>
          <a:xfrm>
            <a:off x="4789011" y="3922575"/>
            <a:ext cx="1104390" cy="552158"/>
            <a:chOff x="2548731" y="2856061"/>
            <a:chExt cx="1104390" cy="552158"/>
          </a:xfrm>
        </p:grpSpPr>
        <p:sp>
          <p:nvSpPr>
            <p:cNvPr id="187" name="TextBox 186">
              <a:extLst>
                <a:ext uri="{FF2B5EF4-FFF2-40B4-BE49-F238E27FC236}">
                  <a16:creationId xmlns:a16="http://schemas.microsoft.com/office/drawing/2014/main" id="{F00DDA4D-64B8-4318-8C58-1904BD120088}"/>
                </a:ext>
              </a:extLst>
            </p:cNvPr>
            <p:cNvSpPr txBox="1"/>
            <p:nvPr/>
          </p:nvSpPr>
          <p:spPr>
            <a:xfrm>
              <a:off x="2548731" y="3038887"/>
              <a:ext cx="948529" cy="369332"/>
            </a:xfrm>
            <a:prstGeom prst="rect">
              <a:avLst/>
            </a:prstGeom>
            <a:noFill/>
          </p:spPr>
          <p:txBody>
            <a:bodyPr wrap="none" rtlCol="0">
              <a:spAutoFit/>
            </a:bodyPr>
            <a:lstStyle/>
            <a:p>
              <a:r>
                <a:rPr lang="en-US" dirty="0"/>
                <a:t>person1</a:t>
              </a:r>
            </a:p>
          </p:txBody>
        </p:sp>
        <p:sp>
          <p:nvSpPr>
            <p:cNvPr id="188" name="Rectangle 187">
              <a:extLst>
                <a:ext uri="{FF2B5EF4-FFF2-40B4-BE49-F238E27FC236}">
                  <a16:creationId xmlns:a16="http://schemas.microsoft.com/office/drawing/2014/main" id="{BFFDD523-CF53-4545-97DD-6C39E629C5F9}"/>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Arrow Connector 188">
              <a:extLst>
                <a:ext uri="{FF2B5EF4-FFF2-40B4-BE49-F238E27FC236}">
                  <a16:creationId xmlns:a16="http://schemas.microsoft.com/office/drawing/2014/main" id="{2EE506F3-4599-414F-818B-C457254F7DC0}"/>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90" name="Straight Arrow Connector 189">
            <a:extLst>
              <a:ext uri="{FF2B5EF4-FFF2-40B4-BE49-F238E27FC236}">
                <a16:creationId xmlns:a16="http://schemas.microsoft.com/office/drawing/2014/main" id="{31367EDA-51A3-494A-BAFF-2FFEEA4AA741}"/>
              </a:ext>
            </a:extLst>
          </p:cNvPr>
          <p:cNvCxnSpPr>
            <a:cxnSpLocks/>
            <a:stCxn id="183" idx="0"/>
          </p:cNvCxnSpPr>
          <p:nvPr/>
        </p:nvCxnSpPr>
        <p:spPr>
          <a:xfrm flipV="1">
            <a:off x="6646459"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91" name="Freeform: Shape 190">
            <a:extLst>
              <a:ext uri="{FF2B5EF4-FFF2-40B4-BE49-F238E27FC236}">
                <a16:creationId xmlns:a16="http://schemas.microsoft.com/office/drawing/2014/main" id="{64266B1F-8BAE-4380-BCBC-B511B7B55CF2}"/>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92" name="Group 191">
            <a:extLst>
              <a:ext uri="{FF2B5EF4-FFF2-40B4-BE49-F238E27FC236}">
                <a16:creationId xmlns:a16="http://schemas.microsoft.com/office/drawing/2014/main" id="{64F455A5-2950-497F-94BE-3075CFF3BD7A}"/>
              </a:ext>
            </a:extLst>
          </p:cNvPr>
          <p:cNvGrpSpPr/>
          <p:nvPr/>
        </p:nvGrpSpPr>
        <p:grpSpPr>
          <a:xfrm>
            <a:off x="3270441" y="5349240"/>
            <a:ext cx="1140966" cy="552158"/>
            <a:chOff x="1030161" y="4536777"/>
            <a:chExt cx="1140966" cy="552158"/>
          </a:xfrm>
        </p:grpSpPr>
        <p:sp>
          <p:nvSpPr>
            <p:cNvPr id="193" name="TextBox 192">
              <a:extLst>
                <a:ext uri="{FF2B5EF4-FFF2-40B4-BE49-F238E27FC236}">
                  <a16:creationId xmlns:a16="http://schemas.microsoft.com/office/drawing/2014/main" id="{1F9831B3-5407-4B71-AA21-94F1EBE425C4}"/>
                </a:ext>
              </a:extLst>
            </p:cNvPr>
            <p:cNvSpPr txBox="1"/>
            <p:nvPr/>
          </p:nvSpPr>
          <p:spPr>
            <a:xfrm>
              <a:off x="1030161" y="4719603"/>
              <a:ext cx="782587" cy="369332"/>
            </a:xfrm>
            <a:prstGeom prst="rect">
              <a:avLst/>
            </a:prstGeom>
            <a:noFill/>
          </p:spPr>
          <p:txBody>
            <a:bodyPr wrap="none" rtlCol="0">
              <a:spAutoFit/>
            </a:bodyPr>
            <a:lstStyle/>
            <a:p>
              <a:r>
                <a:rPr lang="en-US" dirty="0"/>
                <a:t>node1</a:t>
              </a:r>
            </a:p>
          </p:txBody>
        </p:sp>
        <p:sp>
          <p:nvSpPr>
            <p:cNvPr id="194" name="Rectangle 193">
              <a:extLst>
                <a:ext uri="{FF2B5EF4-FFF2-40B4-BE49-F238E27FC236}">
                  <a16:creationId xmlns:a16="http://schemas.microsoft.com/office/drawing/2014/main" id="{CD66D92A-9C48-4BB1-86F4-DD9B6B4A95DD}"/>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E0C95470-F13F-4BFB-B784-F7B9E4CB0DEE}"/>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7E59C487-2846-4927-B372-07516FA20620}"/>
              </a:ext>
            </a:extLst>
          </p:cNvPr>
          <p:cNvSpPr txBox="1"/>
          <p:nvPr/>
        </p:nvSpPr>
        <p:spPr>
          <a:xfrm rot="2700000">
            <a:off x="8406603" y="5747029"/>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sp>
        <p:nvSpPr>
          <p:cNvPr id="90" name="TextBox 89">
            <a:extLst>
              <a:ext uri="{FF2B5EF4-FFF2-40B4-BE49-F238E27FC236}">
                <a16:creationId xmlns:a16="http://schemas.microsoft.com/office/drawing/2014/main" id="{AF1F75A5-F337-41BC-AFFB-6EEFA509E435}"/>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
        <p:nvSpPr>
          <p:cNvPr id="97" name="TextBox 96">
            <a:extLst>
              <a:ext uri="{FF2B5EF4-FFF2-40B4-BE49-F238E27FC236}">
                <a16:creationId xmlns:a16="http://schemas.microsoft.com/office/drawing/2014/main" id="{D9D83903-BA43-485E-B690-85CF01999673}"/>
              </a:ext>
            </a:extLst>
          </p:cNvPr>
          <p:cNvSpPr txBox="1"/>
          <p:nvPr/>
        </p:nvSpPr>
        <p:spPr>
          <a:xfrm>
            <a:off x="1799198" y="6062250"/>
            <a:ext cx="654346" cy="369332"/>
          </a:xfrm>
          <a:prstGeom prst="rect">
            <a:avLst/>
          </a:prstGeom>
          <a:noFill/>
        </p:spPr>
        <p:txBody>
          <a:bodyPr wrap="none" rtlCol="0">
            <a:spAutoFit/>
          </a:bodyPr>
          <a:lstStyle/>
          <a:p>
            <a:r>
              <a:rPr lang="en-US" dirty="0"/>
              <a:t>head</a:t>
            </a:r>
          </a:p>
        </p:txBody>
      </p:sp>
      <p:sp>
        <p:nvSpPr>
          <p:cNvPr id="108" name="Rectangle 107">
            <a:extLst>
              <a:ext uri="{FF2B5EF4-FFF2-40B4-BE49-F238E27FC236}">
                <a16:creationId xmlns:a16="http://schemas.microsoft.com/office/drawing/2014/main" id="{377A0355-48F1-431C-8A73-C03DC802B5CF}"/>
              </a:ext>
            </a:extLst>
          </p:cNvPr>
          <p:cNvSpPr/>
          <p:nvPr/>
        </p:nvSpPr>
        <p:spPr>
          <a:xfrm>
            <a:off x="1879731" y="5879424"/>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91097791-8693-48C5-8F7B-F47705C6D646}"/>
              </a:ext>
            </a:extLst>
          </p:cNvPr>
          <p:cNvSpPr/>
          <p:nvPr/>
        </p:nvSpPr>
        <p:spPr>
          <a:xfrm>
            <a:off x="1463099" y="5601937"/>
            <a:ext cx="1348740" cy="909617"/>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0" name="Group 109">
            <a:extLst>
              <a:ext uri="{FF2B5EF4-FFF2-40B4-BE49-F238E27FC236}">
                <a16:creationId xmlns:a16="http://schemas.microsoft.com/office/drawing/2014/main" id="{B4E62C7F-8F26-4E0D-9158-B6DD603799E1}"/>
              </a:ext>
            </a:extLst>
          </p:cNvPr>
          <p:cNvGrpSpPr/>
          <p:nvPr/>
        </p:nvGrpSpPr>
        <p:grpSpPr>
          <a:xfrm>
            <a:off x="299020" y="5879424"/>
            <a:ext cx="1140966" cy="552158"/>
            <a:chOff x="1030161" y="4536777"/>
            <a:chExt cx="1140966" cy="552158"/>
          </a:xfrm>
        </p:grpSpPr>
        <p:sp>
          <p:nvSpPr>
            <p:cNvPr id="111" name="TextBox 110">
              <a:extLst>
                <a:ext uri="{FF2B5EF4-FFF2-40B4-BE49-F238E27FC236}">
                  <a16:creationId xmlns:a16="http://schemas.microsoft.com/office/drawing/2014/main" id="{51571C78-FCEC-452C-928A-CBC059D346C8}"/>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112" name="Rectangle 111">
              <a:extLst>
                <a:ext uri="{FF2B5EF4-FFF2-40B4-BE49-F238E27FC236}">
                  <a16:creationId xmlns:a16="http://schemas.microsoft.com/office/drawing/2014/main" id="{B6662FDB-15FB-4F79-BD0B-487A3D07474E}"/>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81157F0B-66D4-4771-8B82-9AAD81568D27}"/>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32C174C0-697B-43FB-82A4-AAA908D5FA4C}"/>
              </a:ext>
            </a:extLst>
          </p:cNvPr>
          <p:cNvSpPr txBox="1"/>
          <p:nvPr/>
        </p:nvSpPr>
        <p:spPr>
          <a:xfrm>
            <a:off x="3886200" y="45720"/>
            <a:ext cx="8305800" cy="1754326"/>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person1    =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name1, 39 );</a:t>
            </a:r>
          </a:p>
          <a:p>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person2    = new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name2, 38 );</a:t>
            </a:r>
          </a:p>
          <a:p>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node1      =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person1 );</a:t>
            </a:r>
          </a:p>
          <a:p>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node2      = new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person2 );</a:t>
            </a:r>
          </a:p>
          <a:p>
            <a:r>
              <a:rPr lang="en-US" b="1" dirty="0">
                <a:latin typeface="Courier New" panose="02070309020205020404" pitchFamily="49" charset="0"/>
                <a:cs typeface="Courier New" panose="02070309020205020404" pitchFamily="49" charset="0"/>
              </a:rPr>
              <a:t>node1.link        = node2;</a:t>
            </a:r>
          </a:p>
          <a:p>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p>
        </p:txBody>
      </p:sp>
      <p:sp>
        <p:nvSpPr>
          <p:cNvPr id="89" name="TextBox 88">
            <a:extLst>
              <a:ext uri="{FF2B5EF4-FFF2-40B4-BE49-F238E27FC236}">
                <a16:creationId xmlns:a16="http://schemas.microsoft.com/office/drawing/2014/main" id="{88EBDE7E-FA80-43E3-8ADE-40E77335785A}"/>
              </a:ext>
            </a:extLst>
          </p:cNvPr>
          <p:cNvSpPr txBox="1"/>
          <p:nvPr/>
        </p:nvSpPr>
        <p:spPr>
          <a:xfrm rot="2700000">
            <a:off x="1968164" y="5742432"/>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spTree>
    <p:extLst>
      <p:ext uri="{BB962C8B-B14F-4D97-AF65-F5344CB8AC3E}">
        <p14:creationId xmlns:p14="http://schemas.microsoft.com/office/powerpoint/2010/main" val="425050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11C6A23C-3C2B-4D58-8E59-5CAC2E98B148}"/>
              </a:ext>
            </a:extLst>
          </p:cNvPr>
          <p:cNvSpPr txBox="1"/>
          <p:nvPr/>
        </p:nvSpPr>
        <p:spPr>
          <a:xfrm>
            <a:off x="45720" y="45720"/>
            <a:ext cx="3493264"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String name1 = "David";</a:t>
            </a:r>
          </a:p>
          <a:p>
            <a:r>
              <a:rPr lang="en-US" b="1" dirty="0">
                <a:latin typeface="Courier New" panose="02070309020205020404" pitchFamily="49" charset="0"/>
                <a:cs typeface="Courier New" panose="02070309020205020404" pitchFamily="49" charset="0"/>
              </a:rPr>
              <a:t>String name2 = "Janice";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009900"/>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String name;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age;</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9900"/>
                </a:solidFill>
                <a:latin typeface="Courier New" panose="02070309020205020404" pitchFamily="49" charset="0"/>
                <a:cs typeface="Courier New" panose="02070309020205020404" pitchFamily="49" charset="0"/>
              </a:rPr>
              <a:t>Object</a:t>
            </a:r>
            <a:r>
              <a:rPr lang="en-US" b="1" dirty="0">
                <a:latin typeface="Courier New" panose="02070309020205020404" pitchFamily="49" charset="0"/>
                <a:cs typeface="Courier New" panose="02070309020205020404" pitchFamily="49" charset="0"/>
              </a:rPr>
              <a:t> item;</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Node</a:t>
            </a:r>
            <a:r>
              <a:rPr lang="en-US" b="1" dirty="0">
                <a:latin typeface="Courier New" panose="02070309020205020404" pitchFamily="49" charset="0"/>
                <a:cs typeface="Courier New" panose="02070309020205020404" pitchFamily="49" charset="0"/>
              </a:rPr>
              <a:t>   link;</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class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Node head;</a:t>
            </a:r>
          </a:p>
          <a:p>
            <a:r>
              <a:rPr lang="en-US" b="1" dirty="0">
                <a:latin typeface="Courier New" panose="02070309020205020404" pitchFamily="49" charset="0"/>
                <a:cs typeface="Courier New" panose="02070309020205020404" pitchFamily="49" charset="0"/>
              </a:rPr>
              <a:t>}</a:t>
            </a:r>
          </a:p>
        </p:txBody>
      </p:sp>
      <p:grpSp>
        <p:nvGrpSpPr>
          <p:cNvPr id="5" name="Group 4">
            <a:extLst>
              <a:ext uri="{FF2B5EF4-FFF2-40B4-BE49-F238E27FC236}">
                <a16:creationId xmlns:a16="http://schemas.microsoft.com/office/drawing/2014/main" id="{B8D2DEE5-A373-4A7C-AF29-B537CD69307D}"/>
              </a:ext>
            </a:extLst>
          </p:cNvPr>
          <p:cNvGrpSpPr/>
          <p:nvPr/>
        </p:nvGrpSpPr>
        <p:grpSpPr>
          <a:xfrm>
            <a:off x="299020" y="1967208"/>
            <a:ext cx="11780506" cy="4890792"/>
            <a:chOff x="299020" y="1967208"/>
            <a:chExt cx="11780506" cy="4890792"/>
          </a:xfrm>
        </p:grpSpPr>
        <p:cxnSp>
          <p:nvCxnSpPr>
            <p:cNvPr id="255" name="Straight Arrow Connector 254">
              <a:extLst>
                <a:ext uri="{FF2B5EF4-FFF2-40B4-BE49-F238E27FC236}">
                  <a16:creationId xmlns:a16="http://schemas.microsoft.com/office/drawing/2014/main" id="{CF26A61F-D241-47CB-90AE-C59CC155D1E5}"/>
                </a:ext>
              </a:extLst>
            </p:cNvPr>
            <p:cNvCxnSpPr>
              <a:cxnSpLocks/>
              <a:stCxn id="125" idx="3"/>
            </p:cNvCxnSpPr>
            <p:nvPr/>
          </p:nvCxnSpPr>
          <p:spPr>
            <a:xfrm>
              <a:off x="5480550" y="5993724"/>
              <a:ext cx="2369820"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A2B2EB0-5D44-4D3C-BCB0-ADD127CA48E2}"/>
                </a:ext>
              </a:extLst>
            </p:cNvPr>
            <p:cNvSpPr txBox="1"/>
            <p:nvPr/>
          </p:nvSpPr>
          <p:spPr>
            <a:xfrm>
              <a:off x="8192121" y="6488668"/>
              <a:ext cx="692818" cy="369332"/>
            </a:xfrm>
            <a:prstGeom prst="rect">
              <a:avLst/>
            </a:prstGeom>
            <a:noFill/>
          </p:spPr>
          <p:txBody>
            <a:bodyPr wrap="none" rtlCol="0">
              <a:spAutoFit/>
            </a:bodyPr>
            <a:lstStyle/>
            <a:p>
              <a:r>
                <a:rPr lang="en-US" dirty="0"/>
                <a:t>Node</a:t>
              </a:r>
            </a:p>
          </p:txBody>
        </p:sp>
        <p:grpSp>
          <p:nvGrpSpPr>
            <p:cNvPr id="94" name="Group 93">
              <a:extLst>
                <a:ext uri="{FF2B5EF4-FFF2-40B4-BE49-F238E27FC236}">
                  <a16:creationId xmlns:a16="http://schemas.microsoft.com/office/drawing/2014/main" id="{0047239C-9A98-41FF-A30D-6F22835DA55A}"/>
                </a:ext>
              </a:extLst>
            </p:cNvPr>
            <p:cNvGrpSpPr/>
            <p:nvPr/>
          </p:nvGrpSpPr>
          <p:grpSpPr>
            <a:xfrm>
              <a:off x="8223858" y="5251010"/>
              <a:ext cx="702054" cy="1180572"/>
              <a:chOff x="5243617" y="4355395"/>
              <a:chExt cx="702054" cy="1180572"/>
            </a:xfrm>
          </p:grpSpPr>
          <p:grpSp>
            <p:nvGrpSpPr>
              <p:cNvPr id="95" name="Group 94">
                <a:extLst>
                  <a:ext uri="{FF2B5EF4-FFF2-40B4-BE49-F238E27FC236}">
                    <a16:creationId xmlns:a16="http://schemas.microsoft.com/office/drawing/2014/main" id="{9EFF1F26-CE76-4F52-8A21-1904D5DDD553}"/>
                  </a:ext>
                </a:extLst>
              </p:cNvPr>
              <p:cNvGrpSpPr/>
              <p:nvPr/>
            </p:nvGrpSpPr>
            <p:grpSpPr>
              <a:xfrm>
                <a:off x="5243617" y="4983809"/>
                <a:ext cx="702054" cy="552158"/>
                <a:chOff x="955760" y="4448648"/>
                <a:chExt cx="702054" cy="552158"/>
              </a:xfrm>
            </p:grpSpPr>
            <p:sp>
              <p:nvSpPr>
                <p:cNvPr id="100" name="TextBox 99">
                  <a:extLst>
                    <a:ext uri="{FF2B5EF4-FFF2-40B4-BE49-F238E27FC236}">
                      <a16:creationId xmlns:a16="http://schemas.microsoft.com/office/drawing/2014/main" id="{3290A195-00CD-4D72-8267-73DBA21FF5FF}"/>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01" name="Rectangle 100">
                  <a:extLst>
                    <a:ext uri="{FF2B5EF4-FFF2-40B4-BE49-F238E27FC236}">
                      <a16:creationId xmlns:a16="http://schemas.microsoft.com/office/drawing/2014/main" id="{82D030C6-E5CC-4FE0-9E31-687E59371B04}"/>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a:extLst>
                  <a:ext uri="{FF2B5EF4-FFF2-40B4-BE49-F238E27FC236}">
                    <a16:creationId xmlns:a16="http://schemas.microsoft.com/office/drawing/2014/main" id="{0227A059-C1F1-4B27-86AB-A7AEFB30BB5A}"/>
                  </a:ext>
                </a:extLst>
              </p:cNvPr>
              <p:cNvGrpSpPr/>
              <p:nvPr/>
            </p:nvGrpSpPr>
            <p:grpSpPr>
              <a:xfrm>
                <a:off x="5243617" y="4355395"/>
                <a:ext cx="702054" cy="552158"/>
                <a:chOff x="955760" y="4448648"/>
                <a:chExt cx="702054" cy="552158"/>
              </a:xfrm>
            </p:grpSpPr>
            <p:sp>
              <p:nvSpPr>
                <p:cNvPr id="98" name="TextBox 97">
                  <a:extLst>
                    <a:ext uri="{FF2B5EF4-FFF2-40B4-BE49-F238E27FC236}">
                      <a16:creationId xmlns:a16="http://schemas.microsoft.com/office/drawing/2014/main" id="{CD7BD75B-518D-4754-BE56-E3A8180411FE}"/>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99" name="Rectangle 98">
                  <a:extLst>
                    <a:ext uri="{FF2B5EF4-FFF2-40B4-BE49-F238E27FC236}">
                      <a16:creationId xmlns:a16="http://schemas.microsoft.com/office/drawing/2014/main" id="{1D668C88-6629-46BB-9B56-9D73A6AD18FA}"/>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2" name="Freeform: Shape 101">
              <a:extLst>
                <a:ext uri="{FF2B5EF4-FFF2-40B4-BE49-F238E27FC236}">
                  <a16:creationId xmlns:a16="http://schemas.microsoft.com/office/drawing/2014/main" id="{A5DFF22A-1E64-4A48-AD0C-356EFF43EE57}"/>
                </a:ext>
              </a:extLst>
            </p:cNvPr>
            <p:cNvSpPr/>
            <p:nvPr/>
          </p:nvSpPr>
          <p:spPr>
            <a:xfrm>
              <a:off x="7879882"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3" name="Group 102">
              <a:extLst>
                <a:ext uri="{FF2B5EF4-FFF2-40B4-BE49-F238E27FC236}">
                  <a16:creationId xmlns:a16="http://schemas.microsoft.com/office/drawing/2014/main" id="{233C40C5-9094-40CA-A76C-779E2407172A}"/>
                </a:ext>
              </a:extLst>
            </p:cNvPr>
            <p:cNvGrpSpPr/>
            <p:nvPr/>
          </p:nvGrpSpPr>
          <p:grpSpPr>
            <a:xfrm>
              <a:off x="9253089" y="5601938"/>
              <a:ext cx="1139713" cy="552158"/>
              <a:chOff x="8856849" y="4535424"/>
              <a:chExt cx="1139713" cy="552158"/>
            </a:xfrm>
          </p:grpSpPr>
          <p:sp>
            <p:nvSpPr>
              <p:cNvPr id="104" name="TextBox 103">
                <a:extLst>
                  <a:ext uri="{FF2B5EF4-FFF2-40B4-BE49-F238E27FC236}">
                    <a16:creationId xmlns:a16="http://schemas.microsoft.com/office/drawing/2014/main" id="{DE1C9B66-62B2-428C-8A20-9EEC22F1BCD7}"/>
                  </a:ext>
                </a:extLst>
              </p:cNvPr>
              <p:cNvSpPr txBox="1"/>
              <p:nvPr/>
            </p:nvSpPr>
            <p:spPr>
              <a:xfrm>
                <a:off x="9213975" y="4718250"/>
                <a:ext cx="782587" cy="369332"/>
              </a:xfrm>
              <a:prstGeom prst="rect">
                <a:avLst/>
              </a:prstGeom>
              <a:noFill/>
            </p:spPr>
            <p:txBody>
              <a:bodyPr wrap="none" rtlCol="0">
                <a:spAutoFit/>
              </a:bodyPr>
              <a:lstStyle/>
              <a:p>
                <a:r>
                  <a:rPr lang="en-US" dirty="0"/>
                  <a:t>node2</a:t>
                </a:r>
              </a:p>
            </p:txBody>
          </p:sp>
          <p:sp>
            <p:nvSpPr>
              <p:cNvPr id="105" name="Rectangle 104">
                <a:extLst>
                  <a:ext uri="{FF2B5EF4-FFF2-40B4-BE49-F238E27FC236}">
                    <a16:creationId xmlns:a16="http://schemas.microsoft.com/office/drawing/2014/main" id="{DB21484F-7D64-4BDE-B7F1-58EC9141E9D0}"/>
                  </a:ext>
                </a:extLst>
              </p:cNvPr>
              <p:cNvSpPr/>
              <p:nvPr/>
            </p:nvSpPr>
            <p:spPr>
              <a:xfrm>
                <a:off x="9294508" y="4535424"/>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Arrow Connector 105">
                <a:extLst>
                  <a:ext uri="{FF2B5EF4-FFF2-40B4-BE49-F238E27FC236}">
                    <a16:creationId xmlns:a16="http://schemas.microsoft.com/office/drawing/2014/main" id="{2484773A-25AF-47AC-9BFA-DD90D5D5B55D}"/>
                  </a:ext>
                </a:extLst>
              </p:cNvPr>
              <p:cNvCxnSpPr>
                <a:cxnSpLocks/>
              </p:cNvCxnSpPr>
              <p:nvPr/>
            </p:nvCxnSpPr>
            <p:spPr>
              <a:xfrm>
                <a:off x="8856849" y="4648686"/>
                <a:ext cx="438912" cy="0"/>
              </a:xfrm>
              <a:prstGeom prst="straightConnector1">
                <a:avLst/>
              </a:prstGeom>
              <a:ln w="19050">
                <a:solidFill>
                  <a:schemeClr val="tx1"/>
                </a:solidFill>
                <a:headEnd type="arrow"/>
                <a:tailEnd type="none" w="lg" len="med"/>
              </a:ln>
            </p:spPr>
            <p:style>
              <a:lnRef idx="1">
                <a:schemeClr val="accent1"/>
              </a:lnRef>
              <a:fillRef idx="0">
                <a:schemeClr val="accent1"/>
              </a:fillRef>
              <a:effectRef idx="0">
                <a:schemeClr val="accent1"/>
              </a:effectRef>
              <a:fontRef idx="minor">
                <a:schemeClr val="tx1"/>
              </a:fontRef>
            </p:style>
          </p:cxnSp>
        </p:grpSp>
        <p:cxnSp>
          <p:nvCxnSpPr>
            <p:cNvPr id="107" name="Straight Arrow Connector 106">
              <a:extLst>
                <a:ext uri="{FF2B5EF4-FFF2-40B4-BE49-F238E27FC236}">
                  <a16:creationId xmlns:a16="http://schemas.microsoft.com/office/drawing/2014/main" id="{F948C311-CCEA-4366-AD97-FD13431466BB}"/>
                </a:ext>
              </a:extLst>
            </p:cNvPr>
            <p:cNvCxnSpPr>
              <a:cxnSpLocks noChangeAspect="1"/>
            </p:cNvCxnSpPr>
            <p:nvPr/>
          </p:nvCxnSpPr>
          <p:spPr>
            <a:xfrm flipV="1">
              <a:off x="8612425"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4EEFA44-7090-422E-BF6E-AFEB5D053562}"/>
                </a:ext>
              </a:extLst>
            </p:cNvPr>
            <p:cNvSpPr txBox="1"/>
            <p:nvPr/>
          </p:nvSpPr>
          <p:spPr>
            <a:xfrm>
              <a:off x="4746759" y="6488668"/>
              <a:ext cx="692818" cy="369332"/>
            </a:xfrm>
            <a:prstGeom prst="rect">
              <a:avLst/>
            </a:prstGeom>
            <a:noFill/>
          </p:spPr>
          <p:txBody>
            <a:bodyPr wrap="none" rtlCol="0">
              <a:spAutoFit/>
            </a:bodyPr>
            <a:lstStyle/>
            <a:p>
              <a:r>
                <a:rPr lang="en-US" dirty="0"/>
                <a:t>Node</a:t>
              </a:r>
            </a:p>
          </p:txBody>
        </p:sp>
        <p:grpSp>
          <p:nvGrpSpPr>
            <p:cNvPr id="119" name="Group 118">
              <a:extLst>
                <a:ext uri="{FF2B5EF4-FFF2-40B4-BE49-F238E27FC236}">
                  <a16:creationId xmlns:a16="http://schemas.microsoft.com/office/drawing/2014/main" id="{ABD4C333-5919-4C60-AC15-C2A7AD25BCCD}"/>
                </a:ext>
              </a:extLst>
            </p:cNvPr>
            <p:cNvGrpSpPr/>
            <p:nvPr/>
          </p:nvGrpSpPr>
          <p:grpSpPr>
            <a:xfrm>
              <a:off x="4778496" y="5251010"/>
              <a:ext cx="702054" cy="1180572"/>
              <a:chOff x="5243617" y="4355395"/>
              <a:chExt cx="702054" cy="1180572"/>
            </a:xfrm>
          </p:grpSpPr>
          <p:grpSp>
            <p:nvGrpSpPr>
              <p:cNvPr id="120" name="Group 119">
                <a:extLst>
                  <a:ext uri="{FF2B5EF4-FFF2-40B4-BE49-F238E27FC236}">
                    <a16:creationId xmlns:a16="http://schemas.microsoft.com/office/drawing/2014/main" id="{4588B484-A21F-4DF8-9646-3A17319C6D27}"/>
                  </a:ext>
                </a:extLst>
              </p:cNvPr>
              <p:cNvGrpSpPr/>
              <p:nvPr/>
            </p:nvGrpSpPr>
            <p:grpSpPr>
              <a:xfrm>
                <a:off x="5243617" y="4983809"/>
                <a:ext cx="702054" cy="552158"/>
                <a:chOff x="955760" y="4448648"/>
                <a:chExt cx="702054" cy="552158"/>
              </a:xfrm>
            </p:grpSpPr>
            <p:sp>
              <p:nvSpPr>
                <p:cNvPr id="124" name="TextBox 123">
                  <a:extLst>
                    <a:ext uri="{FF2B5EF4-FFF2-40B4-BE49-F238E27FC236}">
                      <a16:creationId xmlns:a16="http://schemas.microsoft.com/office/drawing/2014/main" id="{83FCF3E2-A1AE-448E-B94D-8A6A9E2AA3B9}"/>
                    </a:ext>
                  </a:extLst>
                </p:cNvPr>
                <p:cNvSpPr txBox="1"/>
                <p:nvPr/>
              </p:nvSpPr>
              <p:spPr>
                <a:xfrm>
                  <a:off x="955760" y="4631474"/>
                  <a:ext cx="516488" cy="369332"/>
                </a:xfrm>
                <a:prstGeom prst="rect">
                  <a:avLst/>
                </a:prstGeom>
                <a:noFill/>
              </p:spPr>
              <p:txBody>
                <a:bodyPr wrap="none" rtlCol="0">
                  <a:spAutoFit/>
                </a:bodyPr>
                <a:lstStyle/>
                <a:p>
                  <a:r>
                    <a:rPr lang="en-US" dirty="0"/>
                    <a:t>link</a:t>
                  </a:r>
                </a:p>
              </p:txBody>
            </p:sp>
            <p:sp>
              <p:nvSpPr>
                <p:cNvPr id="125" name="Rectangle 124">
                  <a:extLst>
                    <a:ext uri="{FF2B5EF4-FFF2-40B4-BE49-F238E27FC236}">
                      <a16:creationId xmlns:a16="http://schemas.microsoft.com/office/drawing/2014/main" id="{27DF6DF7-6AC6-4815-AA28-41BFCA7CF39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88AFE3A7-901E-439D-B678-D89A455650B9}"/>
                  </a:ext>
                </a:extLst>
              </p:cNvPr>
              <p:cNvGrpSpPr/>
              <p:nvPr/>
            </p:nvGrpSpPr>
            <p:grpSpPr>
              <a:xfrm>
                <a:off x="5243617" y="4355395"/>
                <a:ext cx="702054" cy="552158"/>
                <a:chOff x="955760" y="4448648"/>
                <a:chExt cx="702054" cy="552158"/>
              </a:xfrm>
            </p:grpSpPr>
            <p:sp>
              <p:nvSpPr>
                <p:cNvPr id="122" name="TextBox 121">
                  <a:extLst>
                    <a:ext uri="{FF2B5EF4-FFF2-40B4-BE49-F238E27FC236}">
                      <a16:creationId xmlns:a16="http://schemas.microsoft.com/office/drawing/2014/main" id="{88CDC76B-C75C-45B2-A118-AFBB66709D84}"/>
                    </a:ext>
                  </a:extLst>
                </p:cNvPr>
                <p:cNvSpPr txBox="1"/>
                <p:nvPr/>
              </p:nvSpPr>
              <p:spPr>
                <a:xfrm>
                  <a:off x="955760" y="4631474"/>
                  <a:ext cx="611771" cy="369332"/>
                </a:xfrm>
                <a:prstGeom prst="rect">
                  <a:avLst/>
                </a:prstGeom>
                <a:noFill/>
              </p:spPr>
              <p:txBody>
                <a:bodyPr wrap="none" rtlCol="0">
                  <a:spAutoFit/>
                </a:bodyPr>
                <a:lstStyle/>
                <a:p>
                  <a:r>
                    <a:rPr lang="en-US" dirty="0"/>
                    <a:t>item</a:t>
                  </a:r>
                </a:p>
              </p:txBody>
            </p:sp>
            <p:sp>
              <p:nvSpPr>
                <p:cNvPr id="123" name="Rectangle 122">
                  <a:extLst>
                    <a:ext uri="{FF2B5EF4-FFF2-40B4-BE49-F238E27FC236}">
                      <a16:creationId xmlns:a16="http://schemas.microsoft.com/office/drawing/2014/main" id="{28E78E7C-C440-4F85-9A25-D2103BD33729}"/>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26" name="Freeform: Shape 125">
              <a:extLst>
                <a:ext uri="{FF2B5EF4-FFF2-40B4-BE49-F238E27FC236}">
                  <a16:creationId xmlns:a16="http://schemas.microsoft.com/office/drawing/2014/main" id="{812B8074-2BC3-4AD8-A61F-28729723BF5A}"/>
                </a:ext>
              </a:extLst>
            </p:cNvPr>
            <p:cNvSpPr/>
            <p:nvPr/>
          </p:nvSpPr>
          <p:spPr>
            <a:xfrm>
              <a:off x="4434520" y="4907307"/>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8" name="Straight Arrow Connector 137">
              <a:extLst>
                <a:ext uri="{FF2B5EF4-FFF2-40B4-BE49-F238E27FC236}">
                  <a16:creationId xmlns:a16="http://schemas.microsoft.com/office/drawing/2014/main" id="{5ECF8F2C-7263-4AD5-B9E8-F85F09A197A0}"/>
                </a:ext>
              </a:extLst>
            </p:cNvPr>
            <p:cNvCxnSpPr>
              <a:cxnSpLocks noChangeAspect="1"/>
            </p:cNvCxnSpPr>
            <p:nvPr/>
          </p:nvCxnSpPr>
          <p:spPr>
            <a:xfrm flipV="1">
              <a:off x="5167063" y="4559239"/>
              <a:ext cx="767552" cy="6906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FD3DFD19-80A7-48E9-B6E6-302C54C61AB3}"/>
                </a:ext>
              </a:extLst>
            </p:cNvPr>
            <p:cNvGrpSpPr/>
            <p:nvPr/>
          </p:nvGrpSpPr>
          <p:grpSpPr>
            <a:xfrm>
              <a:off x="9857893" y="1967208"/>
              <a:ext cx="2221633" cy="1110720"/>
              <a:chOff x="4172251" y="900694"/>
              <a:chExt cx="2221633" cy="1110720"/>
            </a:xfrm>
          </p:grpSpPr>
          <p:grpSp>
            <p:nvGrpSpPr>
              <p:cNvPr id="144" name="Group 143">
                <a:extLst>
                  <a:ext uri="{FF2B5EF4-FFF2-40B4-BE49-F238E27FC236}">
                    <a16:creationId xmlns:a16="http://schemas.microsoft.com/office/drawing/2014/main" id="{17F969FB-0CA9-4FBD-AD76-6BCDE28908E1}"/>
                  </a:ext>
                </a:extLst>
              </p:cNvPr>
              <p:cNvGrpSpPr/>
              <p:nvPr/>
            </p:nvGrpSpPr>
            <p:grpSpPr>
              <a:xfrm>
                <a:off x="5277117" y="900694"/>
                <a:ext cx="1116767" cy="1110720"/>
                <a:chOff x="4939259" y="816964"/>
                <a:chExt cx="1116767" cy="1110720"/>
              </a:xfrm>
            </p:grpSpPr>
            <p:sp>
              <p:nvSpPr>
                <p:cNvPr id="150" name="Freeform: Shape 149">
                  <a:extLst>
                    <a:ext uri="{FF2B5EF4-FFF2-40B4-BE49-F238E27FC236}">
                      <a16:creationId xmlns:a16="http://schemas.microsoft.com/office/drawing/2014/main" id="{710C2BEF-9D73-4ACF-A813-A51465646571}"/>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"Janice"</a:t>
                  </a:r>
                  <a:endParaRPr lang="en-US" dirty="0">
                    <a:solidFill>
                      <a:schemeClr val="tx1"/>
                    </a:solidFill>
                  </a:endParaRPr>
                </a:p>
              </p:txBody>
            </p:sp>
            <p:sp>
              <p:nvSpPr>
                <p:cNvPr id="154" name="TextBox 153">
                  <a:extLst>
                    <a:ext uri="{FF2B5EF4-FFF2-40B4-BE49-F238E27FC236}">
                      <a16:creationId xmlns:a16="http://schemas.microsoft.com/office/drawing/2014/main" id="{84C8E0DF-98C9-4442-A991-ED264409A71A}"/>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146" name="Group 145">
                <a:extLst>
                  <a:ext uri="{FF2B5EF4-FFF2-40B4-BE49-F238E27FC236}">
                    <a16:creationId xmlns:a16="http://schemas.microsoft.com/office/drawing/2014/main" id="{8FEEDC6E-FDB8-43BC-ABE4-FE6B18D1750F}"/>
                  </a:ext>
                </a:extLst>
              </p:cNvPr>
              <p:cNvGrpSpPr/>
              <p:nvPr/>
            </p:nvGrpSpPr>
            <p:grpSpPr>
              <a:xfrm>
                <a:off x="4172251" y="1202862"/>
                <a:ext cx="1086102" cy="552158"/>
                <a:chOff x="4172251" y="1202862"/>
                <a:chExt cx="1086102" cy="552158"/>
              </a:xfrm>
            </p:grpSpPr>
            <p:sp>
              <p:nvSpPr>
                <p:cNvPr id="147" name="TextBox 146">
                  <a:extLst>
                    <a:ext uri="{FF2B5EF4-FFF2-40B4-BE49-F238E27FC236}">
                      <a16:creationId xmlns:a16="http://schemas.microsoft.com/office/drawing/2014/main" id="{ACA98D3F-C583-490C-8B0D-F688851D188A}"/>
                    </a:ext>
                  </a:extLst>
                </p:cNvPr>
                <p:cNvSpPr txBox="1"/>
                <p:nvPr/>
              </p:nvSpPr>
              <p:spPr>
                <a:xfrm>
                  <a:off x="4172251" y="1385688"/>
                  <a:ext cx="833883" cy="369332"/>
                </a:xfrm>
                <a:prstGeom prst="rect">
                  <a:avLst/>
                </a:prstGeom>
                <a:noFill/>
              </p:spPr>
              <p:txBody>
                <a:bodyPr wrap="none" rtlCol="0">
                  <a:spAutoFit/>
                </a:bodyPr>
                <a:lstStyle/>
                <a:p>
                  <a:r>
                    <a:rPr lang="en-US" dirty="0"/>
                    <a:t>name2</a:t>
                  </a:r>
                </a:p>
              </p:txBody>
            </p:sp>
            <p:sp>
              <p:nvSpPr>
                <p:cNvPr id="148" name="Rectangle 147">
                  <a:extLst>
                    <a:ext uri="{FF2B5EF4-FFF2-40B4-BE49-F238E27FC236}">
                      <a16:creationId xmlns:a16="http://schemas.microsoft.com/office/drawing/2014/main" id="{6CF6A530-0B2E-4038-81F0-D21DA5C019A5}"/>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Arrow Connector 148">
                  <a:extLst>
                    <a:ext uri="{FF2B5EF4-FFF2-40B4-BE49-F238E27FC236}">
                      <a16:creationId xmlns:a16="http://schemas.microsoft.com/office/drawing/2014/main" id="{A716FD45-3513-40EA-8E22-ED03D374BDB1}"/>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155" name="TextBox 154">
              <a:extLst>
                <a:ext uri="{FF2B5EF4-FFF2-40B4-BE49-F238E27FC236}">
                  <a16:creationId xmlns:a16="http://schemas.microsoft.com/office/drawing/2014/main" id="{1200D5CE-59C3-4F85-87F6-F338E9249D7A}"/>
                </a:ext>
              </a:extLst>
            </p:cNvPr>
            <p:cNvSpPr txBox="1"/>
            <p:nvPr/>
          </p:nvSpPr>
          <p:spPr>
            <a:xfrm>
              <a:off x="9619078" y="4773892"/>
              <a:ext cx="823687" cy="369332"/>
            </a:xfrm>
            <a:prstGeom prst="rect">
              <a:avLst/>
            </a:prstGeom>
            <a:noFill/>
          </p:spPr>
          <p:txBody>
            <a:bodyPr wrap="none" rtlCol="0">
              <a:spAutoFit/>
            </a:bodyPr>
            <a:lstStyle/>
            <a:p>
              <a:r>
                <a:rPr lang="en-US" dirty="0"/>
                <a:t>Person</a:t>
              </a:r>
            </a:p>
          </p:txBody>
        </p:sp>
        <p:grpSp>
          <p:nvGrpSpPr>
            <p:cNvPr id="156" name="Group 155">
              <a:extLst>
                <a:ext uri="{FF2B5EF4-FFF2-40B4-BE49-F238E27FC236}">
                  <a16:creationId xmlns:a16="http://schemas.microsoft.com/office/drawing/2014/main" id="{B4185E26-C712-47BF-B8BB-162F45C050C0}"/>
                </a:ext>
              </a:extLst>
            </p:cNvPr>
            <p:cNvGrpSpPr/>
            <p:nvPr/>
          </p:nvGrpSpPr>
          <p:grpSpPr>
            <a:xfrm>
              <a:off x="9700527" y="3536234"/>
              <a:ext cx="716863" cy="1180572"/>
              <a:chOff x="5243617" y="4355395"/>
              <a:chExt cx="716863" cy="1180572"/>
            </a:xfrm>
          </p:grpSpPr>
          <p:grpSp>
            <p:nvGrpSpPr>
              <p:cNvPr id="158" name="Group 157">
                <a:extLst>
                  <a:ext uri="{FF2B5EF4-FFF2-40B4-BE49-F238E27FC236}">
                    <a16:creationId xmlns:a16="http://schemas.microsoft.com/office/drawing/2014/main" id="{8F5ADAFF-9684-4A17-8840-BF97ADCC0A22}"/>
                  </a:ext>
                </a:extLst>
              </p:cNvPr>
              <p:cNvGrpSpPr/>
              <p:nvPr/>
            </p:nvGrpSpPr>
            <p:grpSpPr>
              <a:xfrm>
                <a:off x="5243617" y="4983809"/>
                <a:ext cx="702054" cy="552158"/>
                <a:chOff x="955760" y="4448648"/>
                <a:chExt cx="702054" cy="552158"/>
              </a:xfrm>
            </p:grpSpPr>
            <p:sp>
              <p:nvSpPr>
                <p:cNvPr id="162" name="TextBox 161">
                  <a:extLst>
                    <a:ext uri="{FF2B5EF4-FFF2-40B4-BE49-F238E27FC236}">
                      <a16:creationId xmlns:a16="http://schemas.microsoft.com/office/drawing/2014/main" id="{43A8BD7F-FC36-42E9-A21F-FBF4867EDDA0}"/>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163" name="Rectangle 162">
                  <a:extLst>
                    <a:ext uri="{FF2B5EF4-FFF2-40B4-BE49-F238E27FC236}">
                      <a16:creationId xmlns:a16="http://schemas.microsoft.com/office/drawing/2014/main" id="{4B6A17EB-7B96-43C6-908F-737FBC873D15}"/>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38</a:t>
                  </a:r>
                </a:p>
              </p:txBody>
            </p:sp>
          </p:grpSp>
          <p:grpSp>
            <p:nvGrpSpPr>
              <p:cNvPr id="159" name="Group 158">
                <a:extLst>
                  <a:ext uri="{FF2B5EF4-FFF2-40B4-BE49-F238E27FC236}">
                    <a16:creationId xmlns:a16="http://schemas.microsoft.com/office/drawing/2014/main" id="{FD22CA2A-847C-466E-97C7-F66B5F410E42}"/>
                  </a:ext>
                </a:extLst>
              </p:cNvPr>
              <p:cNvGrpSpPr/>
              <p:nvPr/>
            </p:nvGrpSpPr>
            <p:grpSpPr>
              <a:xfrm>
                <a:off x="5243617" y="4355395"/>
                <a:ext cx="716863" cy="552158"/>
                <a:chOff x="955760" y="4448648"/>
                <a:chExt cx="716863" cy="552158"/>
              </a:xfrm>
            </p:grpSpPr>
            <p:sp>
              <p:nvSpPr>
                <p:cNvPr id="160" name="TextBox 159">
                  <a:extLst>
                    <a:ext uri="{FF2B5EF4-FFF2-40B4-BE49-F238E27FC236}">
                      <a16:creationId xmlns:a16="http://schemas.microsoft.com/office/drawing/2014/main" id="{5769BE03-9839-476C-A433-0ACD18FD0A9A}"/>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161" name="Rectangle 160">
                  <a:extLst>
                    <a:ext uri="{FF2B5EF4-FFF2-40B4-BE49-F238E27FC236}">
                      <a16:creationId xmlns:a16="http://schemas.microsoft.com/office/drawing/2014/main" id="{D5F8E763-D7EE-498F-BF5B-1F81FDA2E427}"/>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64" name="Freeform: Shape 163">
              <a:extLst>
                <a:ext uri="{FF2B5EF4-FFF2-40B4-BE49-F238E27FC236}">
                  <a16:creationId xmlns:a16="http://schemas.microsoft.com/office/drawing/2014/main" id="{2821A87D-B337-4322-AAF0-D3224300EDD8}"/>
                </a:ext>
              </a:extLst>
            </p:cNvPr>
            <p:cNvSpPr/>
            <p:nvPr/>
          </p:nvSpPr>
          <p:spPr>
            <a:xfrm>
              <a:off x="9356551"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65" name="Group 164">
              <a:extLst>
                <a:ext uri="{FF2B5EF4-FFF2-40B4-BE49-F238E27FC236}">
                  <a16:creationId xmlns:a16="http://schemas.microsoft.com/office/drawing/2014/main" id="{C85E170A-A848-49FF-9859-46518DBF66CF}"/>
                </a:ext>
              </a:extLst>
            </p:cNvPr>
            <p:cNvGrpSpPr/>
            <p:nvPr/>
          </p:nvGrpSpPr>
          <p:grpSpPr>
            <a:xfrm>
              <a:off x="8234373" y="3922575"/>
              <a:ext cx="1104390" cy="552158"/>
              <a:chOff x="2548731" y="2856061"/>
              <a:chExt cx="1104390" cy="552158"/>
            </a:xfrm>
          </p:grpSpPr>
          <p:sp>
            <p:nvSpPr>
              <p:cNvPr id="166" name="TextBox 165">
                <a:extLst>
                  <a:ext uri="{FF2B5EF4-FFF2-40B4-BE49-F238E27FC236}">
                    <a16:creationId xmlns:a16="http://schemas.microsoft.com/office/drawing/2014/main" id="{70B8D75B-10BF-412C-8E0A-FC2DD6D74070}"/>
                  </a:ext>
                </a:extLst>
              </p:cNvPr>
              <p:cNvSpPr txBox="1"/>
              <p:nvPr/>
            </p:nvSpPr>
            <p:spPr>
              <a:xfrm>
                <a:off x="2548731" y="3038887"/>
                <a:ext cx="948529" cy="369332"/>
              </a:xfrm>
              <a:prstGeom prst="rect">
                <a:avLst/>
              </a:prstGeom>
              <a:noFill/>
            </p:spPr>
            <p:txBody>
              <a:bodyPr wrap="none" rtlCol="0">
                <a:spAutoFit/>
              </a:bodyPr>
              <a:lstStyle/>
              <a:p>
                <a:r>
                  <a:rPr lang="en-US" dirty="0"/>
                  <a:t>person2</a:t>
                </a:r>
              </a:p>
            </p:txBody>
          </p:sp>
          <p:sp>
            <p:nvSpPr>
              <p:cNvPr id="167" name="Rectangle 166">
                <a:extLst>
                  <a:ext uri="{FF2B5EF4-FFF2-40B4-BE49-F238E27FC236}">
                    <a16:creationId xmlns:a16="http://schemas.microsoft.com/office/drawing/2014/main" id="{4CBE15FA-74B6-41EC-81E0-E962101CB7C3}"/>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Arrow Connector 167">
                <a:extLst>
                  <a:ext uri="{FF2B5EF4-FFF2-40B4-BE49-F238E27FC236}">
                    <a16:creationId xmlns:a16="http://schemas.microsoft.com/office/drawing/2014/main" id="{3EEEEEB6-1D3F-43D5-B7C0-DCB1E7C2B084}"/>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69" name="Straight Arrow Connector 168">
              <a:extLst>
                <a:ext uri="{FF2B5EF4-FFF2-40B4-BE49-F238E27FC236}">
                  <a16:creationId xmlns:a16="http://schemas.microsoft.com/office/drawing/2014/main" id="{37E3E773-31F4-4F29-B227-19E0EF3EBA7F}"/>
                </a:ext>
              </a:extLst>
            </p:cNvPr>
            <p:cNvCxnSpPr>
              <a:cxnSpLocks/>
              <a:stCxn id="161" idx="0"/>
            </p:cNvCxnSpPr>
            <p:nvPr/>
          </p:nvCxnSpPr>
          <p:spPr>
            <a:xfrm flipV="1">
              <a:off x="10091821"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E222C737-8BB0-4DA8-B316-BE2923A10B82}"/>
                </a:ext>
              </a:extLst>
            </p:cNvPr>
            <p:cNvGrpSpPr/>
            <p:nvPr/>
          </p:nvGrpSpPr>
          <p:grpSpPr>
            <a:xfrm>
              <a:off x="6412531" y="1967208"/>
              <a:ext cx="2221633" cy="1110720"/>
              <a:chOff x="4172251" y="900694"/>
              <a:chExt cx="2221633" cy="1110720"/>
            </a:xfrm>
          </p:grpSpPr>
          <p:grpSp>
            <p:nvGrpSpPr>
              <p:cNvPr id="171" name="Group 170">
                <a:extLst>
                  <a:ext uri="{FF2B5EF4-FFF2-40B4-BE49-F238E27FC236}">
                    <a16:creationId xmlns:a16="http://schemas.microsoft.com/office/drawing/2014/main" id="{DB3B144D-4B1D-4F74-BEAB-D537F055C0E5}"/>
                  </a:ext>
                </a:extLst>
              </p:cNvPr>
              <p:cNvGrpSpPr/>
              <p:nvPr/>
            </p:nvGrpSpPr>
            <p:grpSpPr>
              <a:xfrm>
                <a:off x="5277117" y="900694"/>
                <a:ext cx="1116767" cy="1110720"/>
                <a:chOff x="4939259" y="816964"/>
                <a:chExt cx="1116767" cy="1110720"/>
              </a:xfrm>
            </p:grpSpPr>
            <p:sp>
              <p:nvSpPr>
                <p:cNvPr id="176" name="Freeform: Shape 175">
                  <a:extLst>
                    <a:ext uri="{FF2B5EF4-FFF2-40B4-BE49-F238E27FC236}">
                      <a16:creationId xmlns:a16="http://schemas.microsoft.com/office/drawing/2014/main" id="{31BE404E-DAA1-404C-A12E-4F9192C4D95E}"/>
                    </a:ext>
                  </a:extLst>
                </p:cNvPr>
                <p:cNvSpPr/>
                <p:nvPr/>
              </p:nvSpPr>
              <p:spPr>
                <a:xfrm>
                  <a:off x="4939259" y="816964"/>
                  <a:ext cx="1116767" cy="77948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"David"</a:t>
                  </a:r>
                  <a:endParaRPr lang="en-US" dirty="0">
                    <a:solidFill>
                      <a:schemeClr val="tx1"/>
                    </a:solidFill>
                  </a:endParaRPr>
                </a:p>
              </p:txBody>
            </p:sp>
            <p:sp>
              <p:nvSpPr>
                <p:cNvPr id="177" name="TextBox 176">
                  <a:extLst>
                    <a:ext uri="{FF2B5EF4-FFF2-40B4-BE49-F238E27FC236}">
                      <a16:creationId xmlns:a16="http://schemas.microsoft.com/office/drawing/2014/main" id="{59F2E968-366A-4AA2-BF02-B370E64E4C58}"/>
                    </a:ext>
                  </a:extLst>
                </p:cNvPr>
                <p:cNvSpPr txBox="1"/>
                <p:nvPr/>
              </p:nvSpPr>
              <p:spPr>
                <a:xfrm>
                  <a:off x="5131997" y="1558352"/>
                  <a:ext cx="731290" cy="369332"/>
                </a:xfrm>
                <a:prstGeom prst="rect">
                  <a:avLst/>
                </a:prstGeom>
                <a:noFill/>
              </p:spPr>
              <p:txBody>
                <a:bodyPr wrap="none" rtlCol="0">
                  <a:spAutoFit/>
                </a:bodyPr>
                <a:lstStyle/>
                <a:p>
                  <a:r>
                    <a:rPr lang="en-US" dirty="0"/>
                    <a:t>String</a:t>
                  </a:r>
                </a:p>
              </p:txBody>
            </p:sp>
          </p:grpSp>
          <p:grpSp>
            <p:nvGrpSpPr>
              <p:cNvPr id="172" name="Group 171">
                <a:extLst>
                  <a:ext uri="{FF2B5EF4-FFF2-40B4-BE49-F238E27FC236}">
                    <a16:creationId xmlns:a16="http://schemas.microsoft.com/office/drawing/2014/main" id="{59A336E0-7BAE-42CF-8209-E58B34DC4AD2}"/>
                  </a:ext>
                </a:extLst>
              </p:cNvPr>
              <p:cNvGrpSpPr/>
              <p:nvPr/>
            </p:nvGrpSpPr>
            <p:grpSpPr>
              <a:xfrm>
                <a:off x="4172251" y="1202862"/>
                <a:ext cx="1086102" cy="552158"/>
                <a:chOff x="4172251" y="1202862"/>
                <a:chExt cx="1086102" cy="552158"/>
              </a:xfrm>
            </p:grpSpPr>
            <p:sp>
              <p:nvSpPr>
                <p:cNvPr id="173" name="TextBox 172">
                  <a:extLst>
                    <a:ext uri="{FF2B5EF4-FFF2-40B4-BE49-F238E27FC236}">
                      <a16:creationId xmlns:a16="http://schemas.microsoft.com/office/drawing/2014/main" id="{CD955750-6BE6-4382-972F-8FD50673098B}"/>
                    </a:ext>
                  </a:extLst>
                </p:cNvPr>
                <p:cNvSpPr txBox="1"/>
                <p:nvPr/>
              </p:nvSpPr>
              <p:spPr>
                <a:xfrm>
                  <a:off x="4172251" y="1385688"/>
                  <a:ext cx="833883" cy="369332"/>
                </a:xfrm>
                <a:prstGeom prst="rect">
                  <a:avLst/>
                </a:prstGeom>
                <a:noFill/>
              </p:spPr>
              <p:txBody>
                <a:bodyPr wrap="none" rtlCol="0">
                  <a:spAutoFit/>
                </a:bodyPr>
                <a:lstStyle/>
                <a:p>
                  <a:r>
                    <a:rPr lang="en-US" dirty="0"/>
                    <a:t>name1</a:t>
                  </a:r>
                </a:p>
              </p:txBody>
            </p:sp>
            <p:sp>
              <p:nvSpPr>
                <p:cNvPr id="174" name="Rectangle 173">
                  <a:extLst>
                    <a:ext uri="{FF2B5EF4-FFF2-40B4-BE49-F238E27FC236}">
                      <a16:creationId xmlns:a16="http://schemas.microsoft.com/office/drawing/2014/main" id="{818CA6C4-63C5-467F-9EA7-AF0DF459831D}"/>
                    </a:ext>
                  </a:extLst>
                </p:cNvPr>
                <p:cNvSpPr/>
                <p:nvPr/>
              </p:nvSpPr>
              <p:spPr>
                <a:xfrm>
                  <a:off x="4252784" y="1202862"/>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Arrow Connector 174">
                  <a:extLst>
                    <a:ext uri="{FF2B5EF4-FFF2-40B4-BE49-F238E27FC236}">
                      <a16:creationId xmlns:a16="http://schemas.microsoft.com/office/drawing/2014/main" id="{ECBE5011-5DC3-4750-8E31-38FA85D0B2E7}"/>
                    </a:ext>
                  </a:extLst>
                </p:cNvPr>
                <p:cNvCxnSpPr>
                  <a:cxnSpLocks/>
                </p:cNvCxnSpPr>
                <p:nvPr/>
              </p:nvCxnSpPr>
              <p:spPr>
                <a:xfrm>
                  <a:off x="4874305" y="1317162"/>
                  <a:ext cx="384048"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178" name="TextBox 177">
              <a:extLst>
                <a:ext uri="{FF2B5EF4-FFF2-40B4-BE49-F238E27FC236}">
                  <a16:creationId xmlns:a16="http://schemas.microsoft.com/office/drawing/2014/main" id="{8329BDF6-AE93-453C-AF94-7CF999140A12}"/>
                </a:ext>
              </a:extLst>
            </p:cNvPr>
            <p:cNvSpPr txBox="1"/>
            <p:nvPr/>
          </p:nvSpPr>
          <p:spPr>
            <a:xfrm>
              <a:off x="6173716" y="4773892"/>
              <a:ext cx="823687" cy="369332"/>
            </a:xfrm>
            <a:prstGeom prst="rect">
              <a:avLst/>
            </a:prstGeom>
            <a:noFill/>
          </p:spPr>
          <p:txBody>
            <a:bodyPr wrap="none" rtlCol="0">
              <a:spAutoFit/>
            </a:bodyPr>
            <a:lstStyle/>
            <a:p>
              <a:r>
                <a:rPr lang="en-US" dirty="0"/>
                <a:t>Person</a:t>
              </a:r>
            </a:p>
          </p:txBody>
        </p:sp>
        <p:grpSp>
          <p:nvGrpSpPr>
            <p:cNvPr id="179" name="Group 178">
              <a:extLst>
                <a:ext uri="{FF2B5EF4-FFF2-40B4-BE49-F238E27FC236}">
                  <a16:creationId xmlns:a16="http://schemas.microsoft.com/office/drawing/2014/main" id="{CCAEBCCF-644A-4A27-9498-E76434992B08}"/>
                </a:ext>
              </a:extLst>
            </p:cNvPr>
            <p:cNvGrpSpPr/>
            <p:nvPr/>
          </p:nvGrpSpPr>
          <p:grpSpPr>
            <a:xfrm>
              <a:off x="6255165" y="3536234"/>
              <a:ext cx="716863" cy="1180572"/>
              <a:chOff x="5243617" y="4355395"/>
              <a:chExt cx="716863" cy="1180572"/>
            </a:xfrm>
          </p:grpSpPr>
          <p:grpSp>
            <p:nvGrpSpPr>
              <p:cNvPr id="180" name="Group 179">
                <a:extLst>
                  <a:ext uri="{FF2B5EF4-FFF2-40B4-BE49-F238E27FC236}">
                    <a16:creationId xmlns:a16="http://schemas.microsoft.com/office/drawing/2014/main" id="{F7CC2729-9B97-4356-8AEA-60AC25A77379}"/>
                  </a:ext>
                </a:extLst>
              </p:cNvPr>
              <p:cNvGrpSpPr/>
              <p:nvPr/>
            </p:nvGrpSpPr>
            <p:grpSpPr>
              <a:xfrm>
                <a:off x="5243617" y="4983809"/>
                <a:ext cx="702054" cy="552158"/>
                <a:chOff x="955760" y="4448648"/>
                <a:chExt cx="702054" cy="552158"/>
              </a:xfrm>
            </p:grpSpPr>
            <p:sp>
              <p:nvSpPr>
                <p:cNvPr id="184" name="TextBox 183">
                  <a:extLst>
                    <a:ext uri="{FF2B5EF4-FFF2-40B4-BE49-F238E27FC236}">
                      <a16:creationId xmlns:a16="http://schemas.microsoft.com/office/drawing/2014/main" id="{6C08B760-20CF-48D1-B04F-373703A7FA5E}"/>
                    </a:ext>
                  </a:extLst>
                </p:cNvPr>
                <p:cNvSpPr txBox="1"/>
                <p:nvPr/>
              </p:nvSpPr>
              <p:spPr>
                <a:xfrm>
                  <a:off x="955760" y="4631474"/>
                  <a:ext cx="517770" cy="369332"/>
                </a:xfrm>
                <a:prstGeom prst="rect">
                  <a:avLst/>
                </a:prstGeom>
                <a:noFill/>
              </p:spPr>
              <p:txBody>
                <a:bodyPr wrap="none" rtlCol="0">
                  <a:spAutoFit/>
                </a:bodyPr>
                <a:lstStyle/>
                <a:p>
                  <a:r>
                    <a:rPr lang="en-US" dirty="0"/>
                    <a:t>age</a:t>
                  </a:r>
                </a:p>
              </p:txBody>
            </p:sp>
            <p:sp>
              <p:nvSpPr>
                <p:cNvPr id="185" name="Rectangle 184">
                  <a:extLst>
                    <a:ext uri="{FF2B5EF4-FFF2-40B4-BE49-F238E27FC236}">
                      <a16:creationId xmlns:a16="http://schemas.microsoft.com/office/drawing/2014/main" id="{D868E200-BAD4-4221-98D8-0324B03F00D3}"/>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39</a:t>
                  </a:r>
                </a:p>
              </p:txBody>
            </p:sp>
          </p:grpSp>
          <p:grpSp>
            <p:nvGrpSpPr>
              <p:cNvPr id="181" name="Group 180">
                <a:extLst>
                  <a:ext uri="{FF2B5EF4-FFF2-40B4-BE49-F238E27FC236}">
                    <a16:creationId xmlns:a16="http://schemas.microsoft.com/office/drawing/2014/main" id="{C05CB990-F1DA-4ACE-AF05-EB602827E1B3}"/>
                  </a:ext>
                </a:extLst>
              </p:cNvPr>
              <p:cNvGrpSpPr/>
              <p:nvPr/>
            </p:nvGrpSpPr>
            <p:grpSpPr>
              <a:xfrm>
                <a:off x="5243617" y="4355395"/>
                <a:ext cx="716863" cy="552158"/>
                <a:chOff x="955760" y="4448648"/>
                <a:chExt cx="716863" cy="552158"/>
              </a:xfrm>
            </p:grpSpPr>
            <p:sp>
              <p:nvSpPr>
                <p:cNvPr id="182" name="TextBox 181">
                  <a:extLst>
                    <a:ext uri="{FF2B5EF4-FFF2-40B4-BE49-F238E27FC236}">
                      <a16:creationId xmlns:a16="http://schemas.microsoft.com/office/drawing/2014/main" id="{18E5D8C4-06A4-430F-91B7-23FED5D35EAF}"/>
                    </a:ext>
                  </a:extLst>
                </p:cNvPr>
                <p:cNvSpPr txBox="1"/>
                <p:nvPr/>
              </p:nvSpPr>
              <p:spPr>
                <a:xfrm>
                  <a:off x="955760" y="4631474"/>
                  <a:ext cx="716863" cy="369332"/>
                </a:xfrm>
                <a:prstGeom prst="rect">
                  <a:avLst/>
                </a:prstGeom>
                <a:noFill/>
              </p:spPr>
              <p:txBody>
                <a:bodyPr wrap="none" rtlCol="0">
                  <a:spAutoFit/>
                </a:bodyPr>
                <a:lstStyle/>
                <a:p>
                  <a:r>
                    <a:rPr lang="en-US" dirty="0"/>
                    <a:t>name</a:t>
                  </a:r>
                </a:p>
              </p:txBody>
            </p:sp>
            <p:sp>
              <p:nvSpPr>
                <p:cNvPr id="183" name="Rectangle 182">
                  <a:extLst>
                    <a:ext uri="{FF2B5EF4-FFF2-40B4-BE49-F238E27FC236}">
                      <a16:creationId xmlns:a16="http://schemas.microsoft.com/office/drawing/2014/main" id="{D570D11A-BE35-42CD-BFCB-5C3D94234C20}"/>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86" name="Group 185">
              <a:extLst>
                <a:ext uri="{FF2B5EF4-FFF2-40B4-BE49-F238E27FC236}">
                  <a16:creationId xmlns:a16="http://schemas.microsoft.com/office/drawing/2014/main" id="{13AE019C-4A33-4262-A969-AC96E4626D46}"/>
                </a:ext>
              </a:extLst>
            </p:cNvPr>
            <p:cNvGrpSpPr/>
            <p:nvPr/>
          </p:nvGrpSpPr>
          <p:grpSpPr>
            <a:xfrm>
              <a:off x="4789011" y="3922575"/>
              <a:ext cx="1104390" cy="552158"/>
              <a:chOff x="2548731" y="2856061"/>
              <a:chExt cx="1104390" cy="552158"/>
            </a:xfrm>
          </p:grpSpPr>
          <p:sp>
            <p:nvSpPr>
              <p:cNvPr id="187" name="TextBox 186">
                <a:extLst>
                  <a:ext uri="{FF2B5EF4-FFF2-40B4-BE49-F238E27FC236}">
                    <a16:creationId xmlns:a16="http://schemas.microsoft.com/office/drawing/2014/main" id="{F00DDA4D-64B8-4318-8C58-1904BD120088}"/>
                  </a:ext>
                </a:extLst>
              </p:cNvPr>
              <p:cNvSpPr txBox="1"/>
              <p:nvPr/>
            </p:nvSpPr>
            <p:spPr>
              <a:xfrm>
                <a:off x="2548731" y="3038887"/>
                <a:ext cx="948529" cy="369332"/>
              </a:xfrm>
              <a:prstGeom prst="rect">
                <a:avLst/>
              </a:prstGeom>
              <a:noFill/>
            </p:spPr>
            <p:txBody>
              <a:bodyPr wrap="none" rtlCol="0">
                <a:spAutoFit/>
              </a:bodyPr>
              <a:lstStyle/>
              <a:p>
                <a:r>
                  <a:rPr lang="en-US" dirty="0"/>
                  <a:t>person1</a:t>
                </a:r>
              </a:p>
            </p:txBody>
          </p:sp>
          <p:sp>
            <p:nvSpPr>
              <p:cNvPr id="188" name="Rectangle 187">
                <a:extLst>
                  <a:ext uri="{FF2B5EF4-FFF2-40B4-BE49-F238E27FC236}">
                    <a16:creationId xmlns:a16="http://schemas.microsoft.com/office/drawing/2014/main" id="{BFFDD523-CF53-4545-97DD-6C39E629C5F9}"/>
                  </a:ext>
                </a:extLst>
              </p:cNvPr>
              <p:cNvSpPr/>
              <p:nvPr/>
            </p:nvSpPr>
            <p:spPr>
              <a:xfrm>
                <a:off x="2629264" y="2856061"/>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Arrow Connector 188">
                <a:extLst>
                  <a:ext uri="{FF2B5EF4-FFF2-40B4-BE49-F238E27FC236}">
                    <a16:creationId xmlns:a16="http://schemas.microsoft.com/office/drawing/2014/main" id="{2EE506F3-4599-414F-818B-C457254F7DC0}"/>
                  </a:ext>
                </a:extLst>
              </p:cNvPr>
              <p:cNvCxnSpPr>
                <a:cxnSpLocks/>
              </p:cNvCxnSpPr>
              <p:nvPr/>
            </p:nvCxnSpPr>
            <p:spPr>
              <a:xfrm>
                <a:off x="3250785" y="2970361"/>
                <a:ext cx="402336"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90" name="Straight Arrow Connector 189">
              <a:extLst>
                <a:ext uri="{FF2B5EF4-FFF2-40B4-BE49-F238E27FC236}">
                  <a16:creationId xmlns:a16="http://schemas.microsoft.com/office/drawing/2014/main" id="{31367EDA-51A3-494A-BAFF-2FFEEA4AA741}"/>
                </a:ext>
              </a:extLst>
            </p:cNvPr>
            <p:cNvCxnSpPr>
              <a:cxnSpLocks/>
              <a:stCxn id="183" idx="0"/>
            </p:cNvCxnSpPr>
            <p:nvPr/>
          </p:nvCxnSpPr>
          <p:spPr>
            <a:xfrm flipV="1">
              <a:off x="6646459" y="2680802"/>
              <a:ext cx="950681" cy="85543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91" name="Freeform: Shape 190">
              <a:extLst>
                <a:ext uri="{FF2B5EF4-FFF2-40B4-BE49-F238E27FC236}">
                  <a16:creationId xmlns:a16="http://schemas.microsoft.com/office/drawing/2014/main" id="{64266B1F-8BAE-4380-BCBC-B511B7B55CF2}"/>
                </a:ext>
              </a:extLst>
            </p:cNvPr>
            <p:cNvSpPr/>
            <p:nvPr/>
          </p:nvSpPr>
          <p:spPr>
            <a:xfrm>
              <a:off x="5911189" y="3192531"/>
              <a:ext cx="1348740" cy="1604248"/>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92" name="Group 191">
              <a:extLst>
                <a:ext uri="{FF2B5EF4-FFF2-40B4-BE49-F238E27FC236}">
                  <a16:creationId xmlns:a16="http://schemas.microsoft.com/office/drawing/2014/main" id="{64F455A5-2950-497F-94BE-3075CFF3BD7A}"/>
                </a:ext>
              </a:extLst>
            </p:cNvPr>
            <p:cNvGrpSpPr/>
            <p:nvPr/>
          </p:nvGrpSpPr>
          <p:grpSpPr>
            <a:xfrm>
              <a:off x="3270441" y="5349240"/>
              <a:ext cx="1140966" cy="552158"/>
              <a:chOff x="1030161" y="4536777"/>
              <a:chExt cx="1140966" cy="552158"/>
            </a:xfrm>
          </p:grpSpPr>
          <p:sp>
            <p:nvSpPr>
              <p:cNvPr id="193" name="TextBox 192">
                <a:extLst>
                  <a:ext uri="{FF2B5EF4-FFF2-40B4-BE49-F238E27FC236}">
                    <a16:creationId xmlns:a16="http://schemas.microsoft.com/office/drawing/2014/main" id="{1F9831B3-5407-4B71-AA21-94F1EBE425C4}"/>
                  </a:ext>
                </a:extLst>
              </p:cNvPr>
              <p:cNvSpPr txBox="1"/>
              <p:nvPr/>
            </p:nvSpPr>
            <p:spPr>
              <a:xfrm>
                <a:off x="1030161" y="4719603"/>
                <a:ext cx="782587" cy="369332"/>
              </a:xfrm>
              <a:prstGeom prst="rect">
                <a:avLst/>
              </a:prstGeom>
              <a:noFill/>
            </p:spPr>
            <p:txBody>
              <a:bodyPr wrap="none" rtlCol="0">
                <a:spAutoFit/>
              </a:bodyPr>
              <a:lstStyle/>
              <a:p>
                <a:r>
                  <a:rPr lang="en-US" dirty="0"/>
                  <a:t>node1</a:t>
                </a:r>
              </a:p>
            </p:txBody>
          </p:sp>
          <p:sp>
            <p:nvSpPr>
              <p:cNvPr id="194" name="Rectangle 193">
                <a:extLst>
                  <a:ext uri="{FF2B5EF4-FFF2-40B4-BE49-F238E27FC236}">
                    <a16:creationId xmlns:a16="http://schemas.microsoft.com/office/drawing/2014/main" id="{CD66D92A-9C48-4BB1-86F4-DD9B6B4A95DD}"/>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E0C95470-F13F-4BFB-B784-F7B9E4CB0DEE}"/>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7E59C487-2846-4927-B372-07516FA20620}"/>
                </a:ext>
              </a:extLst>
            </p:cNvPr>
            <p:cNvSpPr txBox="1"/>
            <p:nvPr/>
          </p:nvSpPr>
          <p:spPr>
            <a:xfrm rot="2700000">
              <a:off x="8406603" y="5747029"/>
              <a:ext cx="415498" cy="369332"/>
            </a:xfrm>
            <a:prstGeom prst="rect">
              <a:avLst/>
            </a:prstGeom>
            <a:noFill/>
          </p:spPr>
          <p:txBody>
            <a:bodyPr wrap="none" rtlCol="0">
              <a:spAutoFit/>
            </a:bodyPr>
            <a:lstStyle/>
            <a:p>
              <a:r>
                <a:rPr lang="en-US" dirty="0">
                  <a:latin typeface="Marlett" pitchFamily="2" charset="2"/>
                </a:rPr>
                <a:t>o</a:t>
              </a:r>
              <a:endParaRPr lang="en-US" sz="900" dirty="0">
                <a:latin typeface="MS Shell Dlg 2" panose="020B0604030504040204" pitchFamily="34" charset="0"/>
              </a:endParaRPr>
            </a:p>
          </p:txBody>
        </p:sp>
        <p:sp>
          <p:nvSpPr>
            <p:cNvPr id="85" name="Freeform: Shape 84">
              <a:extLst>
                <a:ext uri="{FF2B5EF4-FFF2-40B4-BE49-F238E27FC236}">
                  <a16:creationId xmlns:a16="http://schemas.microsoft.com/office/drawing/2014/main" id="{BB49F528-1B66-46B7-8BBE-82B3D202589F}"/>
                </a:ext>
              </a:extLst>
            </p:cNvPr>
            <p:cNvSpPr/>
            <p:nvPr/>
          </p:nvSpPr>
          <p:spPr>
            <a:xfrm>
              <a:off x="1463099" y="5595800"/>
              <a:ext cx="1348740" cy="909617"/>
            </a:xfrm>
            <a:custGeom>
              <a:avLst/>
              <a:gdLst>
                <a:gd name="connsiteX0" fmla="*/ 0 w 1116767"/>
                <a:gd name="connsiteY0" fmla="*/ 314793 h 779488"/>
                <a:gd name="connsiteX1" fmla="*/ 0 w 1116767"/>
                <a:gd name="connsiteY1" fmla="*/ 314793 h 779488"/>
                <a:gd name="connsiteX2" fmla="*/ 14990 w 1116767"/>
                <a:gd name="connsiteY2" fmla="*/ 239843 h 779488"/>
                <a:gd name="connsiteX3" fmla="*/ 29980 w 1116767"/>
                <a:gd name="connsiteY3" fmla="*/ 217357 h 779488"/>
                <a:gd name="connsiteX4" fmla="*/ 209862 w 1116767"/>
                <a:gd name="connsiteY4" fmla="*/ 194872 h 779488"/>
                <a:gd name="connsiteX5" fmla="*/ 232348 w 1116767"/>
                <a:gd name="connsiteY5" fmla="*/ 164892 h 779488"/>
                <a:gd name="connsiteX6" fmla="*/ 239843 w 1116767"/>
                <a:gd name="connsiteY6" fmla="*/ 142406 h 779488"/>
                <a:gd name="connsiteX7" fmla="*/ 269823 w 1116767"/>
                <a:gd name="connsiteY7" fmla="*/ 134911 h 779488"/>
                <a:gd name="connsiteX8" fmla="*/ 314793 w 1116767"/>
                <a:gd name="connsiteY8" fmla="*/ 97436 h 779488"/>
                <a:gd name="connsiteX9" fmla="*/ 329784 w 1116767"/>
                <a:gd name="connsiteY9" fmla="*/ 82446 h 779488"/>
                <a:gd name="connsiteX10" fmla="*/ 419725 w 1116767"/>
                <a:gd name="connsiteY10" fmla="*/ 74951 h 779488"/>
                <a:gd name="connsiteX11" fmla="*/ 442210 w 1116767"/>
                <a:gd name="connsiteY11" fmla="*/ 22485 h 779488"/>
                <a:gd name="connsiteX12" fmla="*/ 457200 w 1116767"/>
                <a:gd name="connsiteY12" fmla="*/ 0 h 779488"/>
                <a:gd name="connsiteX13" fmla="*/ 532151 w 1116767"/>
                <a:gd name="connsiteY13" fmla="*/ 29980 h 779488"/>
                <a:gd name="connsiteX14" fmla="*/ 637082 w 1116767"/>
                <a:gd name="connsiteY14" fmla="*/ 29980 h 779488"/>
                <a:gd name="connsiteX15" fmla="*/ 659567 w 1116767"/>
                <a:gd name="connsiteY15" fmla="*/ 44970 h 779488"/>
                <a:gd name="connsiteX16" fmla="*/ 674557 w 1116767"/>
                <a:gd name="connsiteY16" fmla="*/ 67456 h 779488"/>
                <a:gd name="connsiteX17" fmla="*/ 697043 w 1116767"/>
                <a:gd name="connsiteY17" fmla="*/ 59961 h 779488"/>
                <a:gd name="connsiteX18" fmla="*/ 779489 w 1116767"/>
                <a:gd name="connsiteY18" fmla="*/ 52466 h 779488"/>
                <a:gd name="connsiteX19" fmla="*/ 876925 w 1116767"/>
                <a:gd name="connsiteY19" fmla="*/ 74951 h 779488"/>
                <a:gd name="connsiteX20" fmla="*/ 914400 w 1116767"/>
                <a:gd name="connsiteY20" fmla="*/ 89941 h 779488"/>
                <a:gd name="connsiteX21" fmla="*/ 959371 w 1116767"/>
                <a:gd name="connsiteY21" fmla="*/ 112426 h 779488"/>
                <a:gd name="connsiteX22" fmla="*/ 974361 w 1116767"/>
                <a:gd name="connsiteY22" fmla="*/ 149902 h 779488"/>
                <a:gd name="connsiteX23" fmla="*/ 981856 w 1116767"/>
                <a:gd name="connsiteY23" fmla="*/ 172387 h 779488"/>
                <a:gd name="connsiteX24" fmla="*/ 996846 w 1116767"/>
                <a:gd name="connsiteY24" fmla="*/ 209862 h 779488"/>
                <a:gd name="connsiteX25" fmla="*/ 1019331 w 1116767"/>
                <a:gd name="connsiteY25" fmla="*/ 217357 h 779488"/>
                <a:gd name="connsiteX26" fmla="*/ 1026826 w 1116767"/>
                <a:gd name="connsiteY26" fmla="*/ 247338 h 779488"/>
                <a:gd name="connsiteX27" fmla="*/ 1056807 w 1116767"/>
                <a:gd name="connsiteY27" fmla="*/ 314793 h 779488"/>
                <a:gd name="connsiteX28" fmla="*/ 1071797 w 1116767"/>
                <a:gd name="connsiteY28" fmla="*/ 337279 h 779488"/>
                <a:gd name="connsiteX29" fmla="*/ 1079292 w 1116767"/>
                <a:gd name="connsiteY29" fmla="*/ 359764 h 779488"/>
                <a:gd name="connsiteX30" fmla="*/ 1109272 w 1116767"/>
                <a:gd name="connsiteY30" fmla="*/ 404734 h 779488"/>
                <a:gd name="connsiteX31" fmla="*/ 1101777 w 1116767"/>
                <a:gd name="connsiteY31" fmla="*/ 479685 h 779488"/>
                <a:gd name="connsiteX32" fmla="*/ 1116767 w 1116767"/>
                <a:gd name="connsiteY32" fmla="*/ 502170 h 779488"/>
                <a:gd name="connsiteX33" fmla="*/ 1101777 w 1116767"/>
                <a:gd name="connsiteY33" fmla="*/ 599606 h 779488"/>
                <a:gd name="connsiteX34" fmla="*/ 1079292 w 1116767"/>
                <a:gd name="connsiteY34" fmla="*/ 607102 h 779488"/>
                <a:gd name="connsiteX35" fmla="*/ 1056807 w 1116767"/>
                <a:gd name="connsiteY35" fmla="*/ 622092 h 779488"/>
                <a:gd name="connsiteX36" fmla="*/ 1004341 w 1116767"/>
                <a:gd name="connsiteY36" fmla="*/ 644577 h 779488"/>
                <a:gd name="connsiteX37" fmla="*/ 981856 w 1116767"/>
                <a:gd name="connsiteY37" fmla="*/ 659567 h 779488"/>
                <a:gd name="connsiteX38" fmla="*/ 966866 w 1116767"/>
                <a:gd name="connsiteY38" fmla="*/ 697043 h 779488"/>
                <a:gd name="connsiteX39" fmla="*/ 944380 w 1116767"/>
                <a:gd name="connsiteY39" fmla="*/ 704538 h 779488"/>
                <a:gd name="connsiteX40" fmla="*/ 794479 w 1116767"/>
                <a:gd name="connsiteY40" fmla="*/ 719528 h 779488"/>
                <a:gd name="connsiteX41" fmla="*/ 742013 w 1116767"/>
                <a:gd name="connsiteY41" fmla="*/ 727023 h 779488"/>
                <a:gd name="connsiteX42" fmla="*/ 734518 w 1116767"/>
                <a:gd name="connsiteY42" fmla="*/ 749508 h 779488"/>
                <a:gd name="connsiteX43" fmla="*/ 659567 w 1116767"/>
                <a:gd name="connsiteY43" fmla="*/ 757003 h 779488"/>
                <a:gd name="connsiteX44" fmla="*/ 614597 w 1116767"/>
                <a:gd name="connsiteY44" fmla="*/ 764498 h 779488"/>
                <a:gd name="connsiteX45" fmla="*/ 584616 w 1116767"/>
                <a:gd name="connsiteY45" fmla="*/ 779488 h 779488"/>
                <a:gd name="connsiteX46" fmla="*/ 419725 w 1116767"/>
                <a:gd name="connsiteY46" fmla="*/ 771993 h 779488"/>
                <a:gd name="connsiteX47" fmla="*/ 322289 w 1116767"/>
                <a:gd name="connsiteY47" fmla="*/ 749508 h 779488"/>
                <a:gd name="connsiteX48" fmla="*/ 299803 w 1116767"/>
                <a:gd name="connsiteY48" fmla="*/ 734518 h 779488"/>
                <a:gd name="connsiteX49" fmla="*/ 277318 w 1116767"/>
                <a:gd name="connsiteY49" fmla="*/ 727023 h 779488"/>
                <a:gd name="connsiteX50" fmla="*/ 217357 w 1116767"/>
                <a:gd name="connsiteY50" fmla="*/ 704538 h 779488"/>
                <a:gd name="connsiteX51" fmla="*/ 157397 w 1116767"/>
                <a:gd name="connsiteY51" fmla="*/ 674557 h 779488"/>
                <a:gd name="connsiteX52" fmla="*/ 112426 w 1116767"/>
                <a:gd name="connsiteY52" fmla="*/ 667062 h 779488"/>
                <a:gd name="connsiteX53" fmla="*/ 44971 w 1116767"/>
                <a:gd name="connsiteY53" fmla="*/ 652072 h 779488"/>
                <a:gd name="connsiteX54" fmla="*/ 29980 w 1116767"/>
                <a:gd name="connsiteY54" fmla="*/ 637082 h 779488"/>
                <a:gd name="connsiteX55" fmla="*/ 22485 w 1116767"/>
                <a:gd name="connsiteY55" fmla="*/ 614597 h 779488"/>
                <a:gd name="connsiteX56" fmla="*/ 7495 w 1116767"/>
                <a:gd name="connsiteY56" fmla="*/ 547141 h 779488"/>
                <a:gd name="connsiteX57" fmla="*/ 0 w 1116767"/>
                <a:gd name="connsiteY57" fmla="*/ 314793 h 77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6767" h="779488">
                  <a:moveTo>
                    <a:pt x="0" y="314793"/>
                  </a:moveTo>
                  <a:lnTo>
                    <a:pt x="0" y="314793"/>
                  </a:lnTo>
                  <a:cubicBezTo>
                    <a:pt x="4997" y="289810"/>
                    <a:pt x="7497" y="264194"/>
                    <a:pt x="14990" y="239843"/>
                  </a:cubicBezTo>
                  <a:cubicBezTo>
                    <a:pt x="17639" y="231233"/>
                    <a:pt x="23610" y="223727"/>
                    <a:pt x="29980" y="217357"/>
                  </a:cubicBezTo>
                  <a:cubicBezTo>
                    <a:pt x="73001" y="174336"/>
                    <a:pt x="178559" y="196363"/>
                    <a:pt x="209862" y="194872"/>
                  </a:cubicBezTo>
                  <a:cubicBezTo>
                    <a:pt x="217357" y="184879"/>
                    <a:pt x="226150" y="175738"/>
                    <a:pt x="232348" y="164892"/>
                  </a:cubicBezTo>
                  <a:cubicBezTo>
                    <a:pt x="236268" y="158032"/>
                    <a:pt x="233674" y="147342"/>
                    <a:pt x="239843" y="142406"/>
                  </a:cubicBezTo>
                  <a:cubicBezTo>
                    <a:pt x="247887" y="135971"/>
                    <a:pt x="259830" y="137409"/>
                    <a:pt x="269823" y="134911"/>
                  </a:cubicBezTo>
                  <a:cubicBezTo>
                    <a:pt x="323228" y="81506"/>
                    <a:pt x="262625" y="139170"/>
                    <a:pt x="314793" y="97436"/>
                  </a:cubicBezTo>
                  <a:cubicBezTo>
                    <a:pt x="320311" y="93022"/>
                    <a:pt x="322874" y="83927"/>
                    <a:pt x="329784" y="82446"/>
                  </a:cubicBezTo>
                  <a:cubicBezTo>
                    <a:pt x="359200" y="76143"/>
                    <a:pt x="389745" y="77449"/>
                    <a:pt x="419725" y="74951"/>
                  </a:cubicBezTo>
                  <a:cubicBezTo>
                    <a:pt x="457358" y="18502"/>
                    <a:pt x="413171" y="90244"/>
                    <a:pt x="442210" y="22485"/>
                  </a:cubicBezTo>
                  <a:cubicBezTo>
                    <a:pt x="445758" y="14205"/>
                    <a:pt x="452203" y="7495"/>
                    <a:pt x="457200" y="0"/>
                  </a:cubicBezTo>
                  <a:cubicBezTo>
                    <a:pt x="512771" y="18523"/>
                    <a:pt x="488038" y="7924"/>
                    <a:pt x="532151" y="29980"/>
                  </a:cubicBezTo>
                  <a:cubicBezTo>
                    <a:pt x="574990" y="15700"/>
                    <a:pt x="567115" y="14987"/>
                    <a:pt x="637082" y="29980"/>
                  </a:cubicBezTo>
                  <a:cubicBezTo>
                    <a:pt x="645890" y="31867"/>
                    <a:pt x="652072" y="39973"/>
                    <a:pt x="659567" y="44970"/>
                  </a:cubicBezTo>
                  <a:cubicBezTo>
                    <a:pt x="664564" y="52465"/>
                    <a:pt x="666193" y="64110"/>
                    <a:pt x="674557" y="67456"/>
                  </a:cubicBezTo>
                  <a:cubicBezTo>
                    <a:pt x="681893" y="70390"/>
                    <a:pt x="689222" y="61078"/>
                    <a:pt x="697043" y="59961"/>
                  </a:cubicBezTo>
                  <a:cubicBezTo>
                    <a:pt x="724361" y="56059"/>
                    <a:pt x="752007" y="54964"/>
                    <a:pt x="779489" y="52466"/>
                  </a:cubicBezTo>
                  <a:cubicBezTo>
                    <a:pt x="826354" y="61839"/>
                    <a:pt x="841380" y="61622"/>
                    <a:pt x="876925" y="74951"/>
                  </a:cubicBezTo>
                  <a:cubicBezTo>
                    <a:pt x="889522" y="79675"/>
                    <a:pt x="902366" y="83924"/>
                    <a:pt x="914400" y="89941"/>
                  </a:cubicBezTo>
                  <a:cubicBezTo>
                    <a:pt x="972515" y="118999"/>
                    <a:pt x="902854" y="93588"/>
                    <a:pt x="959371" y="112426"/>
                  </a:cubicBezTo>
                  <a:cubicBezTo>
                    <a:pt x="964368" y="124918"/>
                    <a:pt x="969637" y="137304"/>
                    <a:pt x="974361" y="149902"/>
                  </a:cubicBezTo>
                  <a:cubicBezTo>
                    <a:pt x="977135" y="157299"/>
                    <a:pt x="979082" y="164990"/>
                    <a:pt x="981856" y="172387"/>
                  </a:cubicBezTo>
                  <a:cubicBezTo>
                    <a:pt x="986580" y="184984"/>
                    <a:pt x="988233" y="199526"/>
                    <a:pt x="996846" y="209862"/>
                  </a:cubicBezTo>
                  <a:cubicBezTo>
                    <a:pt x="1001904" y="215931"/>
                    <a:pt x="1011836" y="214859"/>
                    <a:pt x="1019331" y="217357"/>
                  </a:cubicBezTo>
                  <a:cubicBezTo>
                    <a:pt x="1021829" y="227351"/>
                    <a:pt x="1023569" y="237565"/>
                    <a:pt x="1026826" y="247338"/>
                  </a:cubicBezTo>
                  <a:cubicBezTo>
                    <a:pt x="1033253" y="266618"/>
                    <a:pt x="1046357" y="296505"/>
                    <a:pt x="1056807" y="314793"/>
                  </a:cubicBezTo>
                  <a:cubicBezTo>
                    <a:pt x="1061276" y="322614"/>
                    <a:pt x="1067769" y="329222"/>
                    <a:pt x="1071797" y="337279"/>
                  </a:cubicBezTo>
                  <a:cubicBezTo>
                    <a:pt x="1075330" y="344345"/>
                    <a:pt x="1075455" y="352858"/>
                    <a:pt x="1079292" y="359764"/>
                  </a:cubicBezTo>
                  <a:cubicBezTo>
                    <a:pt x="1088041" y="375513"/>
                    <a:pt x="1109272" y="404734"/>
                    <a:pt x="1109272" y="404734"/>
                  </a:cubicBezTo>
                  <a:cubicBezTo>
                    <a:pt x="1106774" y="429718"/>
                    <a:pt x="1099851" y="454651"/>
                    <a:pt x="1101777" y="479685"/>
                  </a:cubicBezTo>
                  <a:cubicBezTo>
                    <a:pt x="1102468" y="488666"/>
                    <a:pt x="1116767" y="493162"/>
                    <a:pt x="1116767" y="502170"/>
                  </a:cubicBezTo>
                  <a:cubicBezTo>
                    <a:pt x="1116767" y="535031"/>
                    <a:pt x="1112829" y="568660"/>
                    <a:pt x="1101777" y="599606"/>
                  </a:cubicBezTo>
                  <a:cubicBezTo>
                    <a:pt x="1099120" y="607046"/>
                    <a:pt x="1086358" y="603569"/>
                    <a:pt x="1079292" y="607102"/>
                  </a:cubicBezTo>
                  <a:cubicBezTo>
                    <a:pt x="1071235" y="611131"/>
                    <a:pt x="1064628" y="617623"/>
                    <a:pt x="1056807" y="622092"/>
                  </a:cubicBezTo>
                  <a:cubicBezTo>
                    <a:pt x="947622" y="684482"/>
                    <a:pt x="1088434" y="602531"/>
                    <a:pt x="1004341" y="644577"/>
                  </a:cubicBezTo>
                  <a:cubicBezTo>
                    <a:pt x="996284" y="648605"/>
                    <a:pt x="989351" y="654570"/>
                    <a:pt x="981856" y="659567"/>
                  </a:cubicBezTo>
                  <a:cubicBezTo>
                    <a:pt x="976859" y="672059"/>
                    <a:pt x="975479" y="686707"/>
                    <a:pt x="966866" y="697043"/>
                  </a:cubicBezTo>
                  <a:cubicBezTo>
                    <a:pt x="961808" y="703113"/>
                    <a:pt x="952214" y="703516"/>
                    <a:pt x="944380" y="704538"/>
                  </a:cubicBezTo>
                  <a:cubicBezTo>
                    <a:pt x="894586" y="711033"/>
                    <a:pt x="844388" y="713983"/>
                    <a:pt x="794479" y="719528"/>
                  </a:cubicBezTo>
                  <a:cubicBezTo>
                    <a:pt x="776921" y="721479"/>
                    <a:pt x="759502" y="724525"/>
                    <a:pt x="742013" y="727023"/>
                  </a:cubicBezTo>
                  <a:cubicBezTo>
                    <a:pt x="739515" y="734518"/>
                    <a:pt x="740104" y="743922"/>
                    <a:pt x="734518" y="749508"/>
                  </a:cubicBezTo>
                  <a:cubicBezTo>
                    <a:pt x="709619" y="774407"/>
                    <a:pt x="690159" y="762102"/>
                    <a:pt x="659567" y="757003"/>
                  </a:cubicBezTo>
                  <a:cubicBezTo>
                    <a:pt x="644577" y="759501"/>
                    <a:pt x="629153" y="760131"/>
                    <a:pt x="614597" y="764498"/>
                  </a:cubicBezTo>
                  <a:cubicBezTo>
                    <a:pt x="603895" y="767709"/>
                    <a:pt x="595781" y="779059"/>
                    <a:pt x="584616" y="779488"/>
                  </a:cubicBezTo>
                  <a:lnTo>
                    <a:pt x="419725" y="771993"/>
                  </a:lnTo>
                  <a:cubicBezTo>
                    <a:pt x="367315" y="737055"/>
                    <a:pt x="431378" y="774682"/>
                    <a:pt x="322289" y="749508"/>
                  </a:cubicBezTo>
                  <a:cubicBezTo>
                    <a:pt x="313512" y="747482"/>
                    <a:pt x="307860" y="738546"/>
                    <a:pt x="299803" y="734518"/>
                  </a:cubicBezTo>
                  <a:cubicBezTo>
                    <a:pt x="292737" y="730985"/>
                    <a:pt x="284384" y="730556"/>
                    <a:pt x="277318" y="727023"/>
                  </a:cubicBezTo>
                  <a:cubicBezTo>
                    <a:pt x="225853" y="701291"/>
                    <a:pt x="289660" y="718998"/>
                    <a:pt x="217357" y="704538"/>
                  </a:cubicBezTo>
                  <a:cubicBezTo>
                    <a:pt x="193593" y="688694"/>
                    <a:pt x="188428" y="683020"/>
                    <a:pt x="157397" y="674557"/>
                  </a:cubicBezTo>
                  <a:cubicBezTo>
                    <a:pt x="142735" y="670558"/>
                    <a:pt x="127328" y="670042"/>
                    <a:pt x="112426" y="667062"/>
                  </a:cubicBezTo>
                  <a:cubicBezTo>
                    <a:pt x="89840" y="662545"/>
                    <a:pt x="67456" y="657069"/>
                    <a:pt x="44971" y="652072"/>
                  </a:cubicBezTo>
                  <a:cubicBezTo>
                    <a:pt x="39974" y="647075"/>
                    <a:pt x="33616" y="643141"/>
                    <a:pt x="29980" y="637082"/>
                  </a:cubicBezTo>
                  <a:cubicBezTo>
                    <a:pt x="25915" y="630308"/>
                    <a:pt x="24401" y="622262"/>
                    <a:pt x="22485" y="614597"/>
                  </a:cubicBezTo>
                  <a:cubicBezTo>
                    <a:pt x="16899" y="592251"/>
                    <a:pt x="12492" y="569626"/>
                    <a:pt x="7495" y="547141"/>
                  </a:cubicBezTo>
                  <a:cubicBezTo>
                    <a:pt x="-2825" y="392337"/>
                    <a:pt x="1249" y="353518"/>
                    <a:pt x="0" y="314793"/>
                  </a:cubicBezTo>
                  <a:close/>
                </a:path>
              </a:pathLst>
            </a:cu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6" name="Group 85">
              <a:extLst>
                <a:ext uri="{FF2B5EF4-FFF2-40B4-BE49-F238E27FC236}">
                  <a16:creationId xmlns:a16="http://schemas.microsoft.com/office/drawing/2014/main" id="{9AA3D848-6C2B-4D20-B217-4947E4B25BBC}"/>
                </a:ext>
              </a:extLst>
            </p:cNvPr>
            <p:cNvGrpSpPr/>
            <p:nvPr/>
          </p:nvGrpSpPr>
          <p:grpSpPr>
            <a:xfrm>
              <a:off x="299020" y="5873287"/>
              <a:ext cx="1140966" cy="552158"/>
              <a:chOff x="1030161" y="4536777"/>
              <a:chExt cx="1140966" cy="552158"/>
            </a:xfrm>
          </p:grpSpPr>
          <p:sp>
            <p:nvSpPr>
              <p:cNvPr id="87" name="TextBox 86">
                <a:extLst>
                  <a:ext uri="{FF2B5EF4-FFF2-40B4-BE49-F238E27FC236}">
                    <a16:creationId xmlns:a16="http://schemas.microsoft.com/office/drawing/2014/main" id="{94BCD781-922F-4A62-A4E4-9ACF09645E77}"/>
                  </a:ext>
                </a:extLst>
              </p:cNvPr>
              <p:cNvSpPr txBox="1"/>
              <p:nvPr/>
            </p:nvSpPr>
            <p:spPr>
              <a:xfrm>
                <a:off x="1030161" y="4719603"/>
                <a:ext cx="783741" cy="369332"/>
              </a:xfrm>
              <a:prstGeom prst="rect">
                <a:avLst/>
              </a:prstGeom>
              <a:noFill/>
            </p:spPr>
            <p:txBody>
              <a:bodyPr wrap="none" rtlCol="0">
                <a:spAutoFit/>
              </a:bodyPr>
              <a:lstStyle/>
              <a:p>
                <a:r>
                  <a:rPr lang="en-US" dirty="0" err="1"/>
                  <a:t>myList</a:t>
                </a:r>
                <a:endParaRPr lang="en-US" dirty="0"/>
              </a:p>
            </p:txBody>
          </p:sp>
          <p:sp>
            <p:nvSpPr>
              <p:cNvPr id="88" name="Rectangle 87">
                <a:extLst>
                  <a:ext uri="{FF2B5EF4-FFF2-40B4-BE49-F238E27FC236}">
                    <a16:creationId xmlns:a16="http://schemas.microsoft.com/office/drawing/2014/main" id="{7ADA0F83-2058-4A64-B827-0733C9830FB1}"/>
                  </a:ext>
                </a:extLst>
              </p:cNvPr>
              <p:cNvSpPr/>
              <p:nvPr/>
            </p:nvSpPr>
            <p:spPr>
              <a:xfrm>
                <a:off x="1110694" y="4536777"/>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4C96870-BBC0-486F-B06F-D3DC53BC7010}"/>
                  </a:ext>
                </a:extLst>
              </p:cNvPr>
              <p:cNvCxnSpPr>
                <a:cxnSpLocks/>
              </p:cNvCxnSpPr>
              <p:nvPr/>
            </p:nvCxnSpPr>
            <p:spPr>
              <a:xfrm>
                <a:off x="1732215" y="4650039"/>
                <a:ext cx="438912"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2DB43B8-A1F1-4449-A8E2-FD00548798AE}"/>
                </a:ext>
              </a:extLst>
            </p:cNvPr>
            <p:cNvGrpSpPr/>
            <p:nvPr/>
          </p:nvGrpSpPr>
          <p:grpSpPr>
            <a:xfrm>
              <a:off x="1799198" y="5879424"/>
              <a:ext cx="702054" cy="552158"/>
              <a:chOff x="955760" y="4448648"/>
              <a:chExt cx="702054" cy="552158"/>
            </a:xfrm>
          </p:grpSpPr>
          <p:sp>
            <p:nvSpPr>
              <p:cNvPr id="112" name="TextBox 111">
                <a:extLst>
                  <a:ext uri="{FF2B5EF4-FFF2-40B4-BE49-F238E27FC236}">
                    <a16:creationId xmlns:a16="http://schemas.microsoft.com/office/drawing/2014/main" id="{3B31887D-A4F1-4BB2-90B4-F1BC0B10FCD9}"/>
                  </a:ext>
                </a:extLst>
              </p:cNvPr>
              <p:cNvSpPr txBox="1"/>
              <p:nvPr/>
            </p:nvSpPr>
            <p:spPr>
              <a:xfrm>
                <a:off x="955760" y="4631474"/>
                <a:ext cx="654346" cy="369332"/>
              </a:xfrm>
              <a:prstGeom prst="rect">
                <a:avLst/>
              </a:prstGeom>
              <a:noFill/>
            </p:spPr>
            <p:txBody>
              <a:bodyPr wrap="none" rtlCol="0">
                <a:spAutoFit/>
              </a:bodyPr>
              <a:lstStyle/>
              <a:p>
                <a:r>
                  <a:rPr lang="en-US" dirty="0"/>
                  <a:t>head</a:t>
                </a:r>
              </a:p>
            </p:txBody>
          </p:sp>
          <p:sp>
            <p:nvSpPr>
              <p:cNvPr id="113" name="Rectangle 112">
                <a:extLst>
                  <a:ext uri="{FF2B5EF4-FFF2-40B4-BE49-F238E27FC236}">
                    <a16:creationId xmlns:a16="http://schemas.microsoft.com/office/drawing/2014/main" id="{F645B863-3C78-47DD-A75E-AA669F2C5EFC}"/>
                  </a:ext>
                </a:extLst>
              </p:cNvPr>
              <p:cNvSpPr/>
              <p:nvPr/>
            </p:nvSpPr>
            <p:spPr>
              <a:xfrm>
                <a:off x="1036293" y="4448648"/>
                <a:ext cx="621521"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7" name="Straight Arrow Connector 96">
              <a:extLst>
                <a:ext uri="{FF2B5EF4-FFF2-40B4-BE49-F238E27FC236}">
                  <a16:creationId xmlns:a16="http://schemas.microsoft.com/office/drawing/2014/main" id="{1C14B9CE-D1FB-4431-839E-4667C9B70A18}"/>
                </a:ext>
              </a:extLst>
            </p:cNvPr>
            <p:cNvCxnSpPr>
              <a:cxnSpLocks/>
            </p:cNvCxnSpPr>
            <p:nvPr/>
          </p:nvCxnSpPr>
          <p:spPr>
            <a:xfrm>
              <a:off x="2501252" y="5993724"/>
              <a:ext cx="1910155"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109" name="TextBox 108">
            <a:extLst>
              <a:ext uri="{FF2B5EF4-FFF2-40B4-BE49-F238E27FC236}">
                <a16:creationId xmlns:a16="http://schemas.microsoft.com/office/drawing/2014/main" id="{E5CAF1CD-0A6A-47CC-84CF-4C41EF89CA1E}"/>
              </a:ext>
            </a:extLst>
          </p:cNvPr>
          <p:cNvSpPr txBox="1"/>
          <p:nvPr/>
        </p:nvSpPr>
        <p:spPr>
          <a:xfrm>
            <a:off x="3886200" y="45720"/>
            <a:ext cx="5943600" cy="923330"/>
          </a:xfrm>
          <a:prstGeom prst="rect">
            <a:avLst/>
          </a:prstGeom>
          <a:noFill/>
        </p:spPr>
        <p:txBody>
          <a:bodyPr wrap="square" rtlCol="0">
            <a:spAutoFit/>
          </a:bodyPr>
          <a:lstStyle/>
          <a:p>
            <a:r>
              <a:rPr lang="en-US" b="1" dirty="0">
                <a:solidFill>
                  <a:srgbClr val="009900"/>
                </a:solidFill>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myList</a:t>
            </a:r>
            <a:r>
              <a:rPr lang="en-US" b="1" dirty="0">
                <a:latin typeface="Courier New" panose="02070309020205020404" pitchFamily="49" charset="0"/>
                <a:cs typeface="Courier New" panose="02070309020205020404" pitchFamily="49" charset="0"/>
              </a:rPr>
              <a:t> = new </a:t>
            </a:r>
            <a:r>
              <a:rPr lang="en-US" b="1" dirty="0">
                <a:solidFill>
                  <a:srgbClr val="3333FF"/>
                </a:solidFill>
                <a:latin typeface="Courier New" panose="02070309020205020404" pitchFamily="49" charset="0"/>
                <a:cs typeface="Courier New" panose="02070309020205020404" pitchFamily="49" charset="0"/>
              </a:rPr>
              <a:t>LinkedList</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myList.head</a:t>
            </a:r>
            <a:r>
              <a:rPr lang="en-US" b="1" dirty="0">
                <a:latin typeface="Courier New" panose="02070309020205020404" pitchFamily="49" charset="0"/>
                <a:cs typeface="Courier New" panose="02070309020205020404" pitchFamily="49" charset="0"/>
              </a:rPr>
              <a:t>       = node1;</a:t>
            </a:r>
          </a:p>
        </p:txBody>
      </p:sp>
      <p:sp>
        <p:nvSpPr>
          <p:cNvPr id="91" name="TextBox 90">
            <a:extLst>
              <a:ext uri="{FF2B5EF4-FFF2-40B4-BE49-F238E27FC236}">
                <a16:creationId xmlns:a16="http://schemas.microsoft.com/office/drawing/2014/main" id="{D5B078DD-A2FA-49D6-BB5B-99A14A855041}"/>
              </a:ext>
            </a:extLst>
          </p:cNvPr>
          <p:cNvSpPr txBox="1"/>
          <p:nvPr/>
        </p:nvSpPr>
        <p:spPr>
          <a:xfrm>
            <a:off x="1589976" y="6488668"/>
            <a:ext cx="1106008" cy="369332"/>
          </a:xfrm>
          <a:prstGeom prst="rect">
            <a:avLst/>
          </a:prstGeom>
          <a:noFill/>
        </p:spPr>
        <p:txBody>
          <a:bodyPr wrap="none" rtlCol="0">
            <a:spAutoFit/>
          </a:bodyPr>
          <a:lstStyle/>
          <a:p>
            <a:r>
              <a:rPr lang="en-US" dirty="0"/>
              <a:t>LinkedList</a:t>
            </a:r>
          </a:p>
        </p:txBody>
      </p:sp>
    </p:spTree>
    <p:extLst>
      <p:ext uri="{BB962C8B-B14F-4D97-AF65-F5344CB8AC3E}">
        <p14:creationId xmlns:p14="http://schemas.microsoft.com/office/powerpoint/2010/main" val="15723621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4603</TotalTime>
  <Words>6060</Words>
  <Application>Microsoft Office PowerPoint</Application>
  <PresentationFormat>Widescreen</PresentationFormat>
  <Paragraphs>954</Paragraphs>
  <Slides>28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Marlett</vt:lpstr>
      <vt:lpstr>MS Shell Dlg 2</vt:lpstr>
      <vt:lpstr>1_Office Theme</vt:lpstr>
      <vt:lpstr>Section 12 (week of Nov 27): Sets &amp; Linked Lists, part 2</vt:lpstr>
      <vt:lpstr>Important Dates</vt:lpstr>
      <vt:lpstr>Linked 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 node that points to list’s last node</vt:lpstr>
      <vt:lpstr>Find node that points to list’s last node</vt:lpstr>
      <vt:lpstr>Find node that points to list’s last node</vt:lpstr>
      <vt:lpstr>Find node that points to list’s last node</vt:lpstr>
      <vt:lpstr>Find node that points to list’s last node</vt:lpstr>
      <vt:lpstr>Find node that points to list’s last node</vt:lpstr>
      <vt:lpstr>LinkedDequeueDriver</vt:lpstr>
      <vt:lpstr>LinkedDequeueDriver</vt:lpstr>
      <vt:lpstr>LinkedDequeueDriver</vt:lpstr>
      <vt:lpstr>LinkedDequeueDriver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September 11 Section Agenda</dc:title>
  <dc:creator>David</dc:creator>
  <cp:lastModifiedBy>David Habermehl</cp:lastModifiedBy>
  <cp:revision>375</cp:revision>
  <cp:lastPrinted>2021-04-20T17:16:54Z</cp:lastPrinted>
  <dcterms:created xsi:type="dcterms:W3CDTF">2018-09-11T21:34:45Z</dcterms:created>
  <dcterms:modified xsi:type="dcterms:W3CDTF">2023-11-27T17:39:37Z</dcterms:modified>
</cp:coreProperties>
</file>