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Y6cha4+lY5tiglajGzRTkIyP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d Expense Overview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"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2023-05-24T23:52:58Z</dcterms:created>
</cp:coreProperties>
</file>