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AB18F-93D5-4C45-9E40-46488584A126}" v="4" dt="2020-08-26T18:14:11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>
        <p:scale>
          <a:sx n="160" d="100"/>
          <a:sy n="160" d="100"/>
        </p:scale>
        <p:origin x="1332" y="-7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s Alexandridis" userId="98c3d89177ee1291" providerId="LiveId" clId="{A64AB18F-93D5-4C45-9E40-46488584A126}"/>
    <pc:docChg chg="undo custSel modSld">
      <pc:chgData name="Kostas Alexandridis" userId="98c3d89177ee1291" providerId="LiveId" clId="{A64AB18F-93D5-4C45-9E40-46488584A126}" dt="2020-08-26T18:14:26.438" v="4" actId="1076"/>
      <pc:docMkLst>
        <pc:docMk/>
      </pc:docMkLst>
      <pc:sldChg chg="addSp delSp modSp mod">
        <pc:chgData name="Kostas Alexandridis" userId="98c3d89177ee1291" providerId="LiveId" clId="{A64AB18F-93D5-4C45-9E40-46488584A126}" dt="2020-08-26T18:14:26.438" v="4" actId="1076"/>
        <pc:sldMkLst>
          <pc:docMk/>
          <pc:sldMk cId="848104866" sldId="256"/>
        </pc:sldMkLst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8" creationId="{83094161-4E2F-492C-9F9C-ABC717F75F48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9" creationId="{03CACD7D-A681-41B8-BADA-E0E6702819D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42" creationId="{C8549E1C-33D7-4AD9-8D61-19E533AE97F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43" creationId="{CF712C25-35C2-42A0-AAA6-40787C97478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98" creationId="{B74E1F6D-CDDE-45E7-9B7C-8550DA78B5C3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99" creationId="{CBF58832-CF89-4C44-9C69-F0071B657524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0" creationId="{DB572FC7-C58F-46A3-B0A1-7B513BA1B6FF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1" creationId="{DA928558-5792-47D7-B9B3-A298601700CF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7" creationId="{0C0E49D0-6160-4EE7-A246-1E100EF8087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128" creationId="{B1E37B98-03AA-4489-8675-7973EE6E93F6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5" creationId="{99D88FE0-14CC-457E-98FD-29DC8F36E46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6" creationId="{4EED9A23-ED6A-478C-9356-6CAA1CFD00E1}"/>
          </ac:spMkLst>
        </pc:spChg>
        <pc:spChg chg="mod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8" creationId="{8ACEC242-B90B-456D-9A56-819A71FEF72D}"/>
          </ac:spMkLst>
        </pc:spChg>
        <pc:spChg chg="mod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19" creationId="{893E4978-4BE6-4D1D-94B4-7B704ADB3658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0" creationId="{88DB4A56-E96A-49EF-8ABE-B8C91FA706FD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3" creationId="{55AB21FB-109D-41C1-B603-45AFF539D657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4" creationId="{2F124122-9656-4773-8CAC-F648CEB81B7C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5" creationId="{CE4D6F51-E8D1-4D87-ABE9-4157A267F29C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6" creationId="{32B2D98D-E641-46CB-ACAB-8E8D1470DC4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7" creationId="{AC69D288-13CC-4AF7-A338-C78AED0DECC2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8" creationId="{CC77CA0F-98A3-4389-92DD-D8EF8578E565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29" creationId="{B237B387-DEA1-4609-8B18-A3D9939F2A18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30" creationId="{71E18E2B-7D37-46C1-BCD9-CA8CE9817F9A}"/>
          </ac:spMkLst>
        </pc:spChg>
        <pc:spChg chg="mod topLvl">
          <ac:chgData name="Kostas Alexandridis" userId="98c3d89177ee1291" providerId="LiveId" clId="{A64AB18F-93D5-4C45-9E40-46488584A126}" dt="2020-08-26T18:14:11.521" v="3" actId="165"/>
          <ac:spMkLst>
            <pc:docMk/>
            <pc:sldMk cId="848104866" sldId="256"/>
            <ac:spMk id="332" creationId="{26D5F73F-9167-473F-B04E-4101037B9FD8}"/>
          </ac:spMkLst>
        </pc:s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10" creationId="{EA1FA1C6-A731-4B37-9E59-551506F40218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41" creationId="{0ECFB434-598F-49DC-9E47-9D85E600A39E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97" creationId="{09980B0B-6560-4CD9-853A-B6C95C0D9F72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119" creationId="{08AB96F0-7BD4-404B-906F-ABFD389024AC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126" creationId="{48CAA0E6-FDA8-42C7-93E8-1AB6B5A39DDB}"/>
          </ac:grpSpMkLst>
        </pc:grpChg>
        <pc:grpChg chg="mod topLvl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317" creationId="{FB421FFF-8C62-4401-83FB-865A2FAD3184}"/>
          </ac:grpSpMkLst>
        </pc:grpChg>
        <pc:grpChg chg="add del mod">
          <ac:chgData name="Kostas Alexandridis" userId="98c3d89177ee1291" providerId="LiveId" clId="{A64AB18F-93D5-4C45-9E40-46488584A126}" dt="2020-08-26T18:14:11.521" v="3" actId="165"/>
          <ac:grpSpMkLst>
            <pc:docMk/>
            <pc:sldMk cId="848104866" sldId="256"/>
            <ac:grpSpMk id="333" creationId="{55246DFD-0BEF-4A53-B5EE-29C49F89E2E5}"/>
          </ac:grpSpMkLst>
        </pc:grpChg>
        <pc:grpChg chg="mod">
          <ac:chgData name="Kostas Alexandridis" userId="98c3d89177ee1291" providerId="LiveId" clId="{A64AB18F-93D5-4C45-9E40-46488584A126}" dt="2020-08-26T18:14:26.438" v="4" actId="1076"/>
          <ac:grpSpMkLst>
            <pc:docMk/>
            <pc:sldMk cId="848104866" sldId="256"/>
            <ac:grpSpMk id="338" creationId="{225BAB5E-BB0E-4722-B318-A2A0231186F3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39" creationId="{244AA77F-F2C4-4DEF-BC4E-F86006F279CC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0" creationId="{79242D5E-D88B-4C12-8267-FB9F64A957A8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1" creationId="{74D0E70D-50FC-4C01-98D4-CD9272182531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2" creationId="{CD87DD42-6319-4854-A7FA-55B29130A0C9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3" creationId="{7CBCDE40-55F8-4B85-B311-609A263CDCF5}"/>
          </ac:grpSpMkLst>
        </pc:grpChg>
        <pc:grpChg chg="add mod">
          <ac:chgData name="Kostas Alexandridis" userId="98c3d89177ee1291" providerId="LiveId" clId="{A64AB18F-93D5-4C45-9E40-46488584A126}" dt="2020-08-26T18:14:10.260" v="2" actId="338"/>
          <ac:grpSpMkLst>
            <pc:docMk/>
            <pc:sldMk cId="848104866" sldId="256"/>
            <ac:grpSpMk id="344" creationId="{8B2260FE-AB94-4C48-9AA4-706F05F4D7C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F534-4E4A-4E6E-9226-2852A46F6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E823-03CF-4537-BC86-05705781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9F46CA3-F86F-4228-AD6F-157EDDF2ADE7}"/>
              </a:ext>
            </a:extLst>
          </p:cNvPr>
          <p:cNvSpPr/>
          <p:nvPr/>
        </p:nvSpPr>
        <p:spPr>
          <a:xfrm>
            <a:off x="38100" y="571882"/>
            <a:ext cx="478314" cy="38381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GDB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26087F1C-2389-460D-B80F-FF33E0D9C60E}"/>
              </a:ext>
            </a:extLst>
          </p:cNvPr>
          <p:cNvSpPr/>
          <p:nvPr/>
        </p:nvSpPr>
        <p:spPr>
          <a:xfrm>
            <a:off x="734801" y="628887"/>
            <a:ext cx="677646" cy="2782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PARCELS</a:t>
            </a:r>
            <a:br>
              <a:rPr lang="en-US" sz="900" dirty="0"/>
            </a:br>
            <a:r>
              <a:rPr lang="en-US" sz="800" dirty="0"/>
              <a:t>&lt;&lt;FC&gt;&gt;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AD51BE-3D5F-4C58-8D9D-D2524521CC60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516414" y="763791"/>
            <a:ext cx="218387" cy="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1FA1C6-A731-4B37-9E59-551506F40218}"/>
              </a:ext>
            </a:extLst>
          </p:cNvPr>
          <p:cNvGrpSpPr/>
          <p:nvPr/>
        </p:nvGrpSpPr>
        <p:grpSpPr>
          <a:xfrm>
            <a:off x="1562328" y="495999"/>
            <a:ext cx="2400300" cy="384211"/>
            <a:chOff x="1099179" y="1667171"/>
            <a:chExt cx="1143000" cy="416296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83094161-4E2F-492C-9F9C-ABC717F75F48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Count Rows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03CACD7D-A681-41B8-BADA-E0E6702819DA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GetCount_management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“PARCELS”</a:t>
              </a:r>
              <a:r>
                <a:rPr lang="en-US" sz="700" dirty="0">
                  <a:latin typeface="Consolas" panose="020B0609020204030204" pitchFamily="49" charset="0"/>
                </a:rPr>
                <a:t>)[</a:t>
              </a:r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latin typeface="Consolas" panose="020B0609020204030204" pitchFamily="49" charset="0"/>
                </a:rPr>
                <a:t>])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42815-FDE5-4FB6-81D1-02C271E34B1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99506" y="767143"/>
            <a:ext cx="262822" cy="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9B9861A6-D86D-492F-95F3-F864E5F56830}"/>
              </a:ext>
            </a:extLst>
          </p:cNvPr>
          <p:cNvSpPr/>
          <p:nvPr/>
        </p:nvSpPr>
        <p:spPr>
          <a:xfrm>
            <a:off x="4216949" y="558477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8FA7E387-ECD7-40E8-8849-B988F560E3E4}"/>
              </a:ext>
            </a:extLst>
          </p:cNvPr>
          <p:cNvSpPr/>
          <p:nvPr/>
        </p:nvSpPr>
        <p:spPr>
          <a:xfrm>
            <a:off x="5187071" y="693850"/>
            <a:ext cx="800100" cy="152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SINGLE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C2FB3C-484F-4FAA-B41B-9DE7106EB3B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962628" y="767143"/>
            <a:ext cx="254321" cy="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6F5CA4-7206-41E3-AAC2-CEA928631C49}"/>
              </a:ext>
            </a:extLst>
          </p:cNvPr>
          <p:cNvSpPr txBox="1"/>
          <p:nvPr/>
        </p:nvSpPr>
        <p:spPr>
          <a:xfrm>
            <a:off x="4723191" y="655144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1</a:t>
            </a:r>
          </a:p>
        </p:txBody>
      </p: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00477FFA-6F67-4BC2-8371-B896FBD3136B}"/>
              </a:ext>
            </a:extLst>
          </p:cNvPr>
          <p:cNvSpPr/>
          <p:nvPr/>
        </p:nvSpPr>
        <p:spPr>
          <a:xfrm>
            <a:off x="533400" y="1995104"/>
            <a:ext cx="834807" cy="328996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NEIGHBORS</a:t>
            </a:r>
            <a:br>
              <a:rPr lang="en-US" sz="800" dirty="0"/>
            </a:br>
            <a:r>
              <a:rPr lang="en-US" sz="800" dirty="0"/>
              <a:t>&lt;&lt;TBL&gt;&gt;</a:t>
            </a:r>
            <a:endParaRPr lang="en-US" sz="9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5F1A165-5796-46E8-9E2F-ED65B998A0F5}"/>
              </a:ext>
            </a:extLst>
          </p:cNvPr>
          <p:cNvCxnSpPr>
            <a:cxnSpLocks/>
            <a:stCxn id="38" idx="1"/>
            <a:endCxn id="4" idx="3"/>
          </p:cNvCxnSpPr>
          <p:nvPr/>
        </p:nvCxnSpPr>
        <p:spPr>
          <a:xfrm rot="10800000">
            <a:off x="277258" y="955700"/>
            <a:ext cx="256143" cy="12039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CFB434-598F-49DC-9E47-9D85E600A39E}"/>
              </a:ext>
            </a:extLst>
          </p:cNvPr>
          <p:cNvGrpSpPr/>
          <p:nvPr/>
        </p:nvGrpSpPr>
        <p:grpSpPr>
          <a:xfrm>
            <a:off x="1485900" y="1331356"/>
            <a:ext cx="3962400" cy="503213"/>
            <a:chOff x="1104900" y="1627850"/>
            <a:chExt cx="1143000" cy="470384"/>
          </a:xfrm>
        </p:grpSpPr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C8549E1C-33D7-4AD9-8D61-19E533AE97FA}"/>
                </a:ext>
              </a:extLst>
            </p:cNvPr>
            <p:cNvSpPr/>
            <p:nvPr/>
          </p:nvSpPr>
          <p:spPr>
            <a:xfrm>
              <a:off x="1104900" y="1627850"/>
              <a:ext cx="457200" cy="17456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Polygon Neighbor Analysis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CF712C25-35C2-42A0-AAA6-40787C974782}"/>
                </a:ext>
              </a:extLst>
            </p:cNvPr>
            <p:cNvSpPr/>
            <p:nvPr/>
          </p:nvSpPr>
          <p:spPr>
            <a:xfrm>
              <a:off x="1104900" y="1790701"/>
              <a:ext cx="1143000" cy="3075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PolygonNeighbors_analysis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“PARCELS”, “NEIGHBORS”, “OBJECTID; 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Shape_Area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”, “AREA_OVERLAP”, “BOTH_SIDES”, </a:t>
              </a:r>
              <a:r>
                <a:rPr lang="en-US" sz="7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, “FEET”, “SQUARE_FEET”</a:t>
              </a:r>
              <a:r>
                <a:rPr lang="en-US" sz="7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3298490-FB2B-4C40-8203-141EBE734AED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 rot="5400000">
            <a:off x="3692327" y="752351"/>
            <a:ext cx="527996" cy="97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5905D3-C4B1-489C-941B-FB794139A71C}"/>
              </a:ext>
            </a:extLst>
          </p:cNvPr>
          <p:cNvSpPr txBox="1"/>
          <p:nvPr/>
        </p:nvSpPr>
        <p:spPr>
          <a:xfrm>
            <a:off x="4021466" y="1128385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&gt; 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3AC409-0EF0-4FBF-B39D-26BC3C7163D8}"/>
              </a:ext>
            </a:extLst>
          </p:cNvPr>
          <p:cNvCxnSpPr>
            <a:cxnSpLocks/>
            <a:stCxn id="43" idx="1"/>
            <a:endCxn id="38" idx="0"/>
          </p:cNvCxnSpPr>
          <p:nvPr/>
        </p:nvCxnSpPr>
        <p:spPr>
          <a:xfrm rot="10800000" flipV="1">
            <a:off x="950804" y="1670070"/>
            <a:ext cx="535096" cy="325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Flowchart: Preparation 51">
            <a:extLst>
              <a:ext uri="{FF2B5EF4-FFF2-40B4-BE49-F238E27FC236}">
                <a16:creationId xmlns:a16="http://schemas.microsoft.com/office/drawing/2014/main" id="{4E2C6E63-7C67-43F2-A7C9-1BBFDB0A34F5}"/>
              </a:ext>
            </a:extLst>
          </p:cNvPr>
          <p:cNvSpPr/>
          <p:nvPr/>
        </p:nvSpPr>
        <p:spPr>
          <a:xfrm>
            <a:off x="5842305" y="288492"/>
            <a:ext cx="569437" cy="152401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36A0F54-0BA7-41C5-80F2-165524ABAB96}"/>
              </a:ext>
            </a:extLst>
          </p:cNvPr>
          <p:cNvCxnSpPr>
            <a:cxnSpLocks/>
            <a:stCxn id="19" idx="0"/>
            <a:endCxn id="52" idx="1"/>
          </p:cNvCxnSpPr>
          <p:nvPr/>
        </p:nvCxnSpPr>
        <p:spPr>
          <a:xfrm rot="5400000" flipH="1" flipV="1">
            <a:off x="5047035" y="-236793"/>
            <a:ext cx="193784" cy="13967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E276D1-A229-4178-A475-EB4B1B561556}"/>
              </a:ext>
            </a:extLst>
          </p:cNvPr>
          <p:cNvSpPr txBox="1"/>
          <p:nvPr/>
        </p:nvSpPr>
        <p:spPr>
          <a:xfrm>
            <a:off x="4514446" y="254273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0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36A60C4B-7B5F-4A4B-95E8-4DFB1F7E2A08}"/>
              </a:ext>
            </a:extLst>
          </p:cNvPr>
          <p:cNvSpPr/>
          <p:nvPr/>
        </p:nvSpPr>
        <p:spPr>
          <a:xfrm>
            <a:off x="6362700" y="7734682"/>
            <a:ext cx="419100" cy="1905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END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3ED5074-2C07-47F1-8522-3D2F02794605}"/>
              </a:ext>
            </a:extLst>
          </p:cNvPr>
          <p:cNvCxnSpPr>
            <a:stCxn id="20" idx="3"/>
            <a:endCxn id="56" idx="0"/>
          </p:cNvCxnSpPr>
          <p:nvPr/>
        </p:nvCxnSpPr>
        <p:spPr>
          <a:xfrm>
            <a:off x="5987171" y="770050"/>
            <a:ext cx="585079" cy="6964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EC0C1C2-C17C-4D80-9A1B-6293AD403EA0}"/>
              </a:ext>
            </a:extLst>
          </p:cNvPr>
          <p:cNvCxnSpPr>
            <a:cxnSpLocks/>
            <a:stCxn id="38" idx="2"/>
            <a:endCxn id="99" idx="1"/>
          </p:cNvCxnSpPr>
          <p:nvPr/>
        </p:nvCxnSpPr>
        <p:spPr>
          <a:xfrm rot="16200000" flipH="1">
            <a:off x="1066722" y="2208182"/>
            <a:ext cx="303260" cy="535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B727E5CD-D8D6-48F0-95C1-E19A9678C7C8}"/>
              </a:ext>
            </a:extLst>
          </p:cNvPr>
          <p:cNvSpPr/>
          <p:nvPr/>
        </p:nvSpPr>
        <p:spPr>
          <a:xfrm>
            <a:off x="4229100" y="2417808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980B0B-6560-4CD9-853A-B6C95C0D9F72}"/>
              </a:ext>
            </a:extLst>
          </p:cNvPr>
          <p:cNvGrpSpPr/>
          <p:nvPr/>
        </p:nvGrpSpPr>
        <p:grpSpPr>
          <a:xfrm>
            <a:off x="1485900" y="2356215"/>
            <a:ext cx="2510008" cy="384211"/>
            <a:chOff x="1099179" y="1667171"/>
            <a:chExt cx="1143000" cy="416296"/>
          </a:xfrm>
        </p:grpSpPr>
        <p:sp>
          <p:nvSpPr>
            <p:cNvPr id="98" name="Flowchart: Alternate Process 97">
              <a:extLst>
                <a:ext uri="{FF2B5EF4-FFF2-40B4-BE49-F238E27FC236}">
                  <a16:creationId xmlns:a16="http://schemas.microsoft.com/office/drawing/2014/main" id="{B74E1F6D-CDDE-45E7-9B7C-8550DA78B5C3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Count Rows</a:t>
              </a:r>
            </a:p>
          </p:txBody>
        </p:sp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CBF58832-CF89-4C44-9C69-F0071B657524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GetCount_management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“NEIGHBORS”</a:t>
              </a:r>
              <a:r>
                <a:rPr lang="en-US" sz="700" dirty="0">
                  <a:latin typeface="Consolas" panose="020B0609020204030204" pitchFamily="49" charset="0"/>
                </a:rPr>
                <a:t>)[</a:t>
              </a:r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latin typeface="Consolas" panose="020B0609020204030204" pitchFamily="49" charset="0"/>
                </a:rPr>
                <a:t>])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7097BE-88D7-4183-97F0-C4CA875E4F78}"/>
              </a:ext>
            </a:extLst>
          </p:cNvPr>
          <p:cNvCxnSpPr>
            <a:stCxn id="99" idx="3"/>
            <a:endCxn id="71" idx="1"/>
          </p:cNvCxnSpPr>
          <p:nvPr/>
        </p:nvCxnSpPr>
        <p:spPr>
          <a:xfrm flipV="1">
            <a:off x="3995908" y="2627358"/>
            <a:ext cx="2331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E06FD096-B6BC-4888-B621-5B4AD7281B6E}"/>
              </a:ext>
            </a:extLst>
          </p:cNvPr>
          <p:cNvSpPr/>
          <p:nvPr/>
        </p:nvSpPr>
        <p:spPr>
          <a:xfrm>
            <a:off x="5219700" y="2118256"/>
            <a:ext cx="800100" cy="152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SEPARATE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B851C3A-F214-4173-B9D2-633561BD4383}"/>
              </a:ext>
            </a:extLst>
          </p:cNvPr>
          <p:cNvCxnSpPr>
            <a:stCxn id="71" idx="0"/>
            <a:endCxn id="106" idx="1"/>
          </p:cNvCxnSpPr>
          <p:nvPr/>
        </p:nvCxnSpPr>
        <p:spPr>
          <a:xfrm rot="5400000" flipH="1" flipV="1">
            <a:off x="4727024" y="1925132"/>
            <a:ext cx="223352" cy="762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D7E4231-2EFD-4361-AD81-E2A9D000C968}"/>
              </a:ext>
            </a:extLst>
          </p:cNvPr>
          <p:cNvSpPr txBox="1"/>
          <p:nvPr/>
        </p:nvSpPr>
        <p:spPr>
          <a:xfrm>
            <a:off x="4539276" y="2096360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0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AB96F0-7BD4-404B-906F-ABFD389024AC}"/>
              </a:ext>
            </a:extLst>
          </p:cNvPr>
          <p:cNvGrpSpPr/>
          <p:nvPr/>
        </p:nvGrpSpPr>
        <p:grpSpPr>
          <a:xfrm>
            <a:off x="1670937" y="3641790"/>
            <a:ext cx="3354597" cy="908239"/>
            <a:chOff x="1104900" y="1627850"/>
            <a:chExt cx="1143000" cy="848988"/>
          </a:xfrm>
        </p:grpSpPr>
        <p:sp>
          <p:nvSpPr>
            <p:cNvPr id="120" name="Flowchart: Alternate Process 119">
              <a:extLst>
                <a:ext uri="{FF2B5EF4-FFF2-40B4-BE49-F238E27FC236}">
                  <a16:creationId xmlns:a16="http://schemas.microsoft.com/office/drawing/2014/main" id="{DB572FC7-C58F-46A3-B0A1-7B513BA1B6FF}"/>
                </a:ext>
              </a:extLst>
            </p:cNvPr>
            <p:cNvSpPr/>
            <p:nvPr/>
          </p:nvSpPr>
          <p:spPr>
            <a:xfrm>
              <a:off x="1104900" y="1627850"/>
              <a:ext cx="457200" cy="17456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Dual Looping Structure</a:t>
              </a:r>
            </a:p>
          </p:txBody>
        </p:sp>
        <p:sp>
          <p:nvSpPr>
            <p:cNvPr id="121" name="Flowchart: Process 120">
              <a:extLst>
                <a:ext uri="{FF2B5EF4-FFF2-40B4-BE49-F238E27FC236}">
                  <a16:creationId xmlns:a16="http://schemas.microsoft.com/office/drawing/2014/main" id="{DA928558-5792-47D7-B9B3-A298601700CF}"/>
                </a:ext>
              </a:extLst>
            </p:cNvPr>
            <p:cNvSpPr/>
            <p:nvPr/>
          </p:nvSpPr>
          <p:spPr>
            <a:xfrm>
              <a:off x="1104900" y="1790701"/>
              <a:ext cx="1143000" cy="68613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arcpy.da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SearchCursor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(“PARCELS”, …)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cursor1:</a:t>
              </a:r>
              <a:b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row1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cursor1: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poid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row1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 (…)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arcpy.da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SearchCursor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(“NEIGHBORS”, …)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cursor2: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row2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cursor2: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src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nbr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area =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row2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[…] (…)</a:t>
              </a:r>
            </a:p>
          </p:txBody>
        </p:sp>
      </p:grp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A2A2777-F501-4D1B-A2FC-1593BAF8653C}"/>
              </a:ext>
            </a:extLst>
          </p:cNvPr>
          <p:cNvCxnSpPr>
            <a:cxnSpLocks/>
            <a:stCxn id="71" idx="3"/>
            <a:endCxn id="121" idx="3"/>
          </p:cNvCxnSpPr>
          <p:nvPr/>
        </p:nvCxnSpPr>
        <p:spPr>
          <a:xfrm>
            <a:off x="4686300" y="2627358"/>
            <a:ext cx="339234" cy="1555662"/>
          </a:xfrm>
          <a:prstGeom prst="bentConnector3">
            <a:avLst>
              <a:gd name="adj1" fmla="val 1673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4FC560A-6FD8-4693-B4D6-9D89C77BC56B}"/>
              </a:ext>
            </a:extLst>
          </p:cNvPr>
          <p:cNvSpPr txBox="1"/>
          <p:nvPr/>
        </p:nvSpPr>
        <p:spPr>
          <a:xfrm>
            <a:off x="4736751" y="2521235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&gt; 0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8CAA0E6-FDA8-42C7-93E8-1AB6B5A39DDB}"/>
              </a:ext>
            </a:extLst>
          </p:cNvPr>
          <p:cNvGrpSpPr/>
          <p:nvPr/>
        </p:nvGrpSpPr>
        <p:grpSpPr>
          <a:xfrm>
            <a:off x="1461532" y="2994864"/>
            <a:ext cx="2600158" cy="384211"/>
            <a:chOff x="1099179" y="1667171"/>
            <a:chExt cx="1143000" cy="416296"/>
          </a:xfrm>
        </p:grpSpPr>
        <p:sp>
          <p:nvSpPr>
            <p:cNvPr id="127" name="Flowchart: Alternate Process 126">
              <a:extLst>
                <a:ext uri="{FF2B5EF4-FFF2-40B4-BE49-F238E27FC236}">
                  <a16:creationId xmlns:a16="http://schemas.microsoft.com/office/drawing/2014/main" id="{0C0E49D0-6160-4EE7-A246-1E100EF80872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Summary Attributes</a:t>
              </a: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B1E37B98-03AA-4489-8675-7973EE6E93F6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arcpy.gapro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SummaryAttributes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“NEIGHBORS”, “NBRSUM”, “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src_OBJECTID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”, “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src_OBJECTID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SUM”</a:t>
              </a:r>
              <a:r>
                <a:rPr lang="en-US" sz="7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78658A3-1FB5-4A8C-8687-83E8E196F579}"/>
              </a:ext>
            </a:extLst>
          </p:cNvPr>
          <p:cNvCxnSpPr>
            <a:cxnSpLocks/>
            <a:stCxn id="38" idx="2"/>
            <a:endCxn id="127" idx="1"/>
          </p:cNvCxnSpPr>
          <p:nvPr/>
        </p:nvCxnSpPr>
        <p:spPr>
          <a:xfrm rot="16200000" flipH="1">
            <a:off x="827411" y="2447493"/>
            <a:ext cx="757514" cy="5107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Flowchart: Predefined Process 131">
            <a:extLst>
              <a:ext uri="{FF2B5EF4-FFF2-40B4-BE49-F238E27FC236}">
                <a16:creationId xmlns:a16="http://schemas.microsoft.com/office/drawing/2014/main" id="{A577BCBD-0C03-4C8C-B23F-C22E8FB9BE12}"/>
              </a:ext>
            </a:extLst>
          </p:cNvPr>
          <p:cNvSpPr/>
          <p:nvPr/>
        </p:nvSpPr>
        <p:spPr>
          <a:xfrm>
            <a:off x="500064" y="3460699"/>
            <a:ext cx="834807" cy="328996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NBRSUM</a:t>
            </a:r>
            <a:br>
              <a:rPr lang="en-US" sz="800" dirty="0"/>
            </a:br>
            <a:r>
              <a:rPr lang="en-US" sz="800" dirty="0"/>
              <a:t>&lt;&lt;TBL&gt;&gt;</a:t>
            </a:r>
            <a:endParaRPr lang="en-US" sz="9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A8627CB1-2174-48BA-A715-89DD60093676}"/>
              </a:ext>
            </a:extLst>
          </p:cNvPr>
          <p:cNvCxnSpPr>
            <a:stCxn id="128" idx="1"/>
            <a:endCxn id="132" idx="0"/>
          </p:cNvCxnSpPr>
          <p:nvPr/>
        </p:nvCxnSpPr>
        <p:spPr>
          <a:xfrm rot="10800000" flipV="1">
            <a:off x="917468" y="3266007"/>
            <a:ext cx="544064" cy="194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0E89F9C6-3846-43DA-BF4F-D56CBAE3FF42}"/>
              </a:ext>
            </a:extLst>
          </p:cNvPr>
          <p:cNvCxnSpPr>
            <a:cxnSpLocks/>
            <a:stCxn id="132" idx="1"/>
            <a:endCxn id="4" idx="3"/>
          </p:cNvCxnSpPr>
          <p:nvPr/>
        </p:nvCxnSpPr>
        <p:spPr>
          <a:xfrm rot="10800000">
            <a:off x="277258" y="955701"/>
            <a:ext cx="222807" cy="26694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0E3CD1B-BA4A-4C76-8A15-92C2DA2FECF4}"/>
              </a:ext>
            </a:extLst>
          </p:cNvPr>
          <p:cNvCxnSpPr>
            <a:stCxn id="106" idx="3"/>
            <a:endCxn id="56" idx="0"/>
          </p:cNvCxnSpPr>
          <p:nvPr/>
        </p:nvCxnSpPr>
        <p:spPr>
          <a:xfrm>
            <a:off x="6019800" y="2194456"/>
            <a:ext cx="552450" cy="5540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0" name="Table 150">
            <a:extLst>
              <a:ext uri="{FF2B5EF4-FFF2-40B4-BE49-F238E27FC236}">
                <a16:creationId xmlns:a16="http://schemas.microsoft.com/office/drawing/2014/main" id="{AC930BC0-262E-43CC-ADBC-223379C1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01420"/>
              </p:ext>
            </p:extLst>
          </p:nvPr>
        </p:nvGraphicFramePr>
        <p:xfrm>
          <a:off x="339817" y="4797044"/>
          <a:ext cx="1914739" cy="78811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val="2113175673"/>
                    </a:ext>
                  </a:extLst>
                </a:gridCol>
                <a:gridCol w="1702014">
                  <a:extLst>
                    <a:ext uri="{9D8B030D-6E8A-4147-A177-3AD203B41FA5}">
                      <a16:colId xmlns:a16="http://schemas.microsoft.com/office/drawing/2014/main" val="2425931665"/>
                    </a:ext>
                  </a:extLst>
                </a:gridCol>
              </a:tblGrid>
              <a:tr h="139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Table Query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50119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POID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ID (OBJECTID from PARCELS FC)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576236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SRC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source ID from NEIGHBORS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2101175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NBR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neighbor ID from NEIGHBORS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8526184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AREA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Areas in sq. feet (for SRC-NBR)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892889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SUM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Count parcels from NBRSUM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894215"/>
                  </a:ext>
                </a:extLst>
              </a:tr>
            </a:tbl>
          </a:graphicData>
        </a:graphic>
      </p:graphicFrame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C2B186C-2875-4E4D-8202-A619B8827CEC}"/>
              </a:ext>
            </a:extLst>
          </p:cNvPr>
          <p:cNvCxnSpPr>
            <a:cxnSpLocks/>
            <a:stCxn id="5" idx="2"/>
            <a:endCxn id="150" idx="1"/>
          </p:cNvCxnSpPr>
          <p:nvPr/>
        </p:nvCxnSpPr>
        <p:spPr>
          <a:xfrm rot="5400000">
            <a:off x="-1435242" y="2682234"/>
            <a:ext cx="4283927" cy="733807"/>
          </a:xfrm>
          <a:prstGeom prst="bentConnector4">
            <a:avLst>
              <a:gd name="adj1" fmla="val 11160"/>
              <a:gd name="adj2" fmla="val 131153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F439EB7-8BB5-4A26-B376-F8267A52BABB}"/>
              </a:ext>
            </a:extLst>
          </p:cNvPr>
          <p:cNvCxnSpPr>
            <a:cxnSpLocks/>
            <a:endCxn id="150" idx="1"/>
          </p:cNvCxnSpPr>
          <p:nvPr/>
        </p:nvCxnSpPr>
        <p:spPr>
          <a:xfrm rot="5400000">
            <a:off x="-887991" y="3571177"/>
            <a:ext cx="2847732" cy="392116"/>
          </a:xfrm>
          <a:prstGeom prst="bentConnector4">
            <a:avLst>
              <a:gd name="adj1" fmla="val 18776"/>
              <a:gd name="adj2" fmla="val 158299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1435BA8-0D1E-44D2-B01A-147607CA71EF}"/>
              </a:ext>
            </a:extLst>
          </p:cNvPr>
          <p:cNvCxnSpPr>
            <a:cxnSpLocks/>
            <a:stCxn id="132" idx="2"/>
            <a:endCxn id="150" idx="1"/>
          </p:cNvCxnSpPr>
          <p:nvPr/>
        </p:nvCxnSpPr>
        <p:spPr>
          <a:xfrm rot="5400000">
            <a:off x="-72060" y="4201573"/>
            <a:ext cx="1401406" cy="577651"/>
          </a:xfrm>
          <a:prstGeom prst="bentConnector4">
            <a:avLst>
              <a:gd name="adj1" fmla="val 35941"/>
              <a:gd name="adj2" fmla="val 139574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2A1B04-67FB-4FB9-A9A8-83CEBD5EE173}"/>
              </a:ext>
            </a:extLst>
          </p:cNvPr>
          <p:cNvCxnSpPr>
            <a:cxnSpLocks/>
            <a:stCxn id="150" idx="0"/>
            <a:endCxn id="121" idx="1"/>
          </p:cNvCxnSpPr>
          <p:nvPr/>
        </p:nvCxnSpPr>
        <p:spPr>
          <a:xfrm rot="5400000" flipH="1" flipV="1">
            <a:off x="1177049" y="4303157"/>
            <a:ext cx="614024" cy="37375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Flowchart: Decision 184">
            <a:extLst>
              <a:ext uri="{FF2B5EF4-FFF2-40B4-BE49-F238E27FC236}">
                <a16:creationId xmlns:a16="http://schemas.microsoft.com/office/drawing/2014/main" id="{5BCC412D-3694-4358-914F-4D05BA6B1F60}"/>
              </a:ext>
            </a:extLst>
          </p:cNvPr>
          <p:cNvSpPr/>
          <p:nvPr/>
        </p:nvSpPr>
        <p:spPr>
          <a:xfrm>
            <a:off x="2536893" y="4873358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59BA704-1902-4006-BDE5-2A5E0E3B530E}"/>
              </a:ext>
            </a:extLst>
          </p:cNvPr>
          <p:cNvCxnSpPr>
            <a:cxnSpLocks/>
            <a:endCxn id="185" idx="0"/>
          </p:cNvCxnSpPr>
          <p:nvPr/>
        </p:nvCxnSpPr>
        <p:spPr>
          <a:xfrm>
            <a:off x="2765493" y="4548119"/>
            <a:ext cx="0" cy="3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612C702C-7FA2-4B19-BB67-32147DA6F0C9}"/>
              </a:ext>
            </a:extLst>
          </p:cNvPr>
          <p:cNvCxnSpPr>
            <a:stCxn id="185" idx="3"/>
            <a:endCxn id="106" idx="2"/>
          </p:cNvCxnSpPr>
          <p:nvPr/>
        </p:nvCxnSpPr>
        <p:spPr>
          <a:xfrm flipV="1">
            <a:off x="2994093" y="2270656"/>
            <a:ext cx="2625657" cy="28122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A3DCD5B-EFAA-4012-AEDD-D529982B799F}"/>
              </a:ext>
            </a:extLst>
          </p:cNvPr>
          <p:cNvSpPr txBox="1"/>
          <p:nvPr/>
        </p:nvSpPr>
        <p:spPr>
          <a:xfrm>
            <a:off x="3030393" y="4977884"/>
            <a:ext cx="5866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POID Not in SRC</a:t>
            </a:r>
          </a:p>
        </p:txBody>
      </p:sp>
      <p:sp>
        <p:nvSpPr>
          <p:cNvPr id="199" name="Flowchart: Decision 198">
            <a:extLst>
              <a:ext uri="{FF2B5EF4-FFF2-40B4-BE49-F238E27FC236}">
                <a16:creationId xmlns:a16="http://schemas.microsoft.com/office/drawing/2014/main" id="{CF7FD9CA-DA88-4B8D-9051-49EA948B0F6A}"/>
              </a:ext>
            </a:extLst>
          </p:cNvPr>
          <p:cNvSpPr/>
          <p:nvPr/>
        </p:nvSpPr>
        <p:spPr>
          <a:xfrm>
            <a:off x="3378374" y="5585158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B872B9-0410-4DD1-B969-4EDECD23C36A}"/>
              </a:ext>
            </a:extLst>
          </p:cNvPr>
          <p:cNvCxnSpPr>
            <a:stCxn id="185" idx="2"/>
            <a:endCxn id="199" idx="1"/>
          </p:cNvCxnSpPr>
          <p:nvPr/>
        </p:nvCxnSpPr>
        <p:spPr>
          <a:xfrm rot="16200000" flipH="1">
            <a:off x="2820808" y="5237142"/>
            <a:ext cx="502250" cy="612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7578F-8635-41C7-BA7C-F77FC9B7208B}"/>
              </a:ext>
            </a:extLst>
          </p:cNvPr>
          <p:cNvSpPr txBox="1"/>
          <p:nvPr/>
        </p:nvSpPr>
        <p:spPr>
          <a:xfrm>
            <a:off x="2843429" y="5684819"/>
            <a:ext cx="4087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POID n SRC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2868379-2B8E-4525-A5F4-07E6963471ED}"/>
              </a:ext>
            </a:extLst>
          </p:cNvPr>
          <p:cNvCxnSpPr>
            <a:cxnSpLocks/>
            <a:stCxn id="199" idx="3"/>
            <a:endCxn id="52" idx="2"/>
          </p:cNvCxnSpPr>
          <p:nvPr/>
        </p:nvCxnSpPr>
        <p:spPr>
          <a:xfrm flipV="1">
            <a:off x="3835574" y="440893"/>
            <a:ext cx="2291450" cy="53538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058CAA3-FFAB-4506-BA76-1C2E5CEE0697}"/>
              </a:ext>
            </a:extLst>
          </p:cNvPr>
          <p:cNvSpPr txBox="1"/>
          <p:nvPr/>
        </p:nvSpPr>
        <p:spPr>
          <a:xfrm>
            <a:off x="3899040" y="5688227"/>
            <a:ext cx="4183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Overlap &gt; 0</a:t>
            </a:r>
          </a:p>
        </p:txBody>
      </p:sp>
      <p:sp>
        <p:nvSpPr>
          <p:cNvPr id="209" name="Flowchart: Decision 208">
            <a:extLst>
              <a:ext uri="{FF2B5EF4-FFF2-40B4-BE49-F238E27FC236}">
                <a16:creationId xmlns:a16="http://schemas.microsoft.com/office/drawing/2014/main" id="{C74A2847-A0B6-42F0-A49B-8001F53F68B6}"/>
              </a:ext>
            </a:extLst>
          </p:cNvPr>
          <p:cNvSpPr/>
          <p:nvPr/>
        </p:nvSpPr>
        <p:spPr>
          <a:xfrm>
            <a:off x="4179470" y="6337620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7E64010F-E49C-46B4-BAB6-072E96E30712}"/>
              </a:ext>
            </a:extLst>
          </p:cNvPr>
          <p:cNvCxnSpPr>
            <a:cxnSpLocks/>
            <a:stCxn id="199" idx="2"/>
            <a:endCxn id="209" idx="1"/>
          </p:cNvCxnSpPr>
          <p:nvPr/>
        </p:nvCxnSpPr>
        <p:spPr>
          <a:xfrm rot="16200000" flipH="1">
            <a:off x="3621766" y="5989466"/>
            <a:ext cx="542912" cy="5724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E360C77-0049-494D-9DBE-0E5E1FB39F3B}"/>
              </a:ext>
            </a:extLst>
          </p:cNvPr>
          <p:cNvSpPr txBox="1"/>
          <p:nvPr/>
        </p:nvSpPr>
        <p:spPr>
          <a:xfrm>
            <a:off x="3656669" y="6439449"/>
            <a:ext cx="4183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Overlap = 0</a:t>
            </a:r>
          </a:p>
        </p:txBody>
      </p:sp>
      <p:sp>
        <p:nvSpPr>
          <p:cNvPr id="215" name="Flowchart: Preparation 214">
            <a:extLst>
              <a:ext uri="{FF2B5EF4-FFF2-40B4-BE49-F238E27FC236}">
                <a16:creationId xmlns:a16="http://schemas.microsoft.com/office/drawing/2014/main" id="{6B71CA2D-78D0-4755-BA97-C9304E7073FE}"/>
              </a:ext>
            </a:extLst>
          </p:cNvPr>
          <p:cNvSpPr/>
          <p:nvPr/>
        </p:nvSpPr>
        <p:spPr>
          <a:xfrm>
            <a:off x="5123688" y="6078395"/>
            <a:ext cx="1065491" cy="152401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NOT A PART</a:t>
            </a:r>
          </a:p>
        </p:txBody>
      </p:sp>
      <p:sp>
        <p:nvSpPr>
          <p:cNvPr id="217" name="Flowchart: Preparation 216">
            <a:extLst>
              <a:ext uri="{FF2B5EF4-FFF2-40B4-BE49-F238E27FC236}">
                <a16:creationId xmlns:a16="http://schemas.microsoft.com/office/drawing/2014/main" id="{18DBC01C-BBFB-4942-8387-4215AA685A73}"/>
              </a:ext>
            </a:extLst>
          </p:cNvPr>
          <p:cNvSpPr/>
          <p:nvPr/>
        </p:nvSpPr>
        <p:spPr>
          <a:xfrm>
            <a:off x="5140021" y="6901775"/>
            <a:ext cx="1131555" cy="173584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MAIN PARCEL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28681BF-5A80-4B58-BA2B-EEC752DBC02E}"/>
              </a:ext>
            </a:extLst>
          </p:cNvPr>
          <p:cNvCxnSpPr>
            <a:stCxn id="209" idx="0"/>
            <a:endCxn id="215" idx="1"/>
          </p:cNvCxnSpPr>
          <p:nvPr/>
        </p:nvCxnSpPr>
        <p:spPr>
          <a:xfrm rot="5400000" flipH="1" flipV="1">
            <a:off x="4674367" y="5888299"/>
            <a:ext cx="183024" cy="7156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D3841EE0-1BA9-43AC-B693-8300D73D6D4A}"/>
              </a:ext>
            </a:extLst>
          </p:cNvPr>
          <p:cNvCxnSpPr>
            <a:stCxn id="209" idx="2"/>
            <a:endCxn id="217" idx="1"/>
          </p:cNvCxnSpPr>
          <p:nvPr/>
        </p:nvCxnSpPr>
        <p:spPr>
          <a:xfrm rot="16200000" flipH="1">
            <a:off x="4658122" y="6506667"/>
            <a:ext cx="231847" cy="7319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3C9BFD2-56E4-4CEB-9058-E482D9FD4D24}"/>
              </a:ext>
            </a:extLst>
          </p:cNvPr>
          <p:cNvCxnSpPr>
            <a:stCxn id="215" idx="3"/>
            <a:endCxn id="56" idx="0"/>
          </p:cNvCxnSpPr>
          <p:nvPr/>
        </p:nvCxnSpPr>
        <p:spPr>
          <a:xfrm>
            <a:off x="6189179" y="6154596"/>
            <a:ext cx="383071" cy="15800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2162FB32-5DCD-4216-96D1-01E810259967}"/>
              </a:ext>
            </a:extLst>
          </p:cNvPr>
          <p:cNvCxnSpPr>
            <a:stCxn id="217" idx="3"/>
            <a:endCxn id="56" idx="0"/>
          </p:cNvCxnSpPr>
          <p:nvPr/>
        </p:nvCxnSpPr>
        <p:spPr>
          <a:xfrm>
            <a:off x="6271576" y="6988567"/>
            <a:ext cx="300674" cy="7461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6F62F4B-E298-4C34-9061-D48E23F2B9CB}"/>
              </a:ext>
            </a:extLst>
          </p:cNvPr>
          <p:cNvSpPr txBox="1"/>
          <p:nvPr/>
        </p:nvSpPr>
        <p:spPr>
          <a:xfrm>
            <a:off x="4514870" y="6043240"/>
            <a:ext cx="3077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SUM = 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1652BC-D54D-4007-904B-C39F0A649303}"/>
              </a:ext>
            </a:extLst>
          </p:cNvPr>
          <p:cNvSpPr txBox="1"/>
          <p:nvPr/>
        </p:nvSpPr>
        <p:spPr>
          <a:xfrm>
            <a:off x="4519507" y="6874035"/>
            <a:ext cx="3077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SUM &gt; 1</a:t>
            </a:r>
          </a:p>
        </p:txBody>
      </p:sp>
      <p:sp>
        <p:nvSpPr>
          <p:cNvPr id="256" name="Left Brace 255">
            <a:extLst>
              <a:ext uri="{FF2B5EF4-FFF2-40B4-BE49-F238E27FC236}">
                <a16:creationId xmlns:a16="http://schemas.microsoft.com/office/drawing/2014/main" id="{D6DA176C-88DB-481A-9A51-0BB2D60478DE}"/>
              </a:ext>
            </a:extLst>
          </p:cNvPr>
          <p:cNvSpPr/>
          <p:nvPr/>
        </p:nvSpPr>
        <p:spPr>
          <a:xfrm rot="16200000">
            <a:off x="4711236" y="6795347"/>
            <a:ext cx="64428" cy="6477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B48FDC6-9B6E-4D2E-8545-F173848BC035}"/>
              </a:ext>
            </a:extLst>
          </p:cNvPr>
          <p:cNvSpPr txBox="1"/>
          <p:nvPr/>
        </p:nvSpPr>
        <p:spPr>
          <a:xfrm>
            <a:off x="4372524" y="713066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if SUM = N-1, then</a:t>
            </a:r>
            <a:br>
              <a:rPr lang="en-US" sz="600" i="1" dirty="0"/>
            </a:br>
            <a:r>
              <a:rPr lang="en-US" sz="600" i="1" dirty="0"/>
              <a:t>single main parcel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D0545FE5-E77E-4E57-9C1A-7CF1A0F5A03A}"/>
              </a:ext>
            </a:extLst>
          </p:cNvPr>
          <p:cNvCxnSpPr>
            <a:cxnSpLocks/>
            <a:stCxn id="52" idx="3"/>
            <a:endCxn id="56" idx="0"/>
          </p:cNvCxnSpPr>
          <p:nvPr/>
        </p:nvCxnSpPr>
        <p:spPr>
          <a:xfrm>
            <a:off x="6411742" y="364693"/>
            <a:ext cx="160508" cy="7369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3B38AF29-F69C-4E41-B428-A8C126BD616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674149" y="768027"/>
            <a:ext cx="512922" cy="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5246DFD-0BEF-4A53-B5EE-29C49F89E2E5}"/>
              </a:ext>
            </a:extLst>
          </p:cNvPr>
          <p:cNvGrpSpPr/>
          <p:nvPr/>
        </p:nvGrpSpPr>
        <p:grpSpPr>
          <a:xfrm>
            <a:off x="253462" y="6972827"/>
            <a:ext cx="2399181" cy="734023"/>
            <a:chOff x="191619" y="7151411"/>
            <a:chExt cx="2399181" cy="734023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6D5F73F-9167-473F-B04E-4101037B9FD8}"/>
                </a:ext>
              </a:extLst>
            </p:cNvPr>
            <p:cNvSpPr/>
            <p:nvPr/>
          </p:nvSpPr>
          <p:spPr>
            <a:xfrm>
              <a:off x="191619" y="7151411"/>
              <a:ext cx="2399181" cy="734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5" name="Flowchart: Magnetic Disk 314">
              <a:extLst>
                <a:ext uri="{FF2B5EF4-FFF2-40B4-BE49-F238E27FC236}">
                  <a16:creationId xmlns:a16="http://schemas.microsoft.com/office/drawing/2014/main" id="{99D88FE0-14CC-457E-98FD-29DC8F36E462}"/>
                </a:ext>
              </a:extLst>
            </p:cNvPr>
            <p:cNvSpPr/>
            <p:nvPr/>
          </p:nvSpPr>
          <p:spPr>
            <a:xfrm>
              <a:off x="316045" y="7251179"/>
              <a:ext cx="184019" cy="13932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16" name="Flowchart: Predefined Process 315">
              <a:extLst>
                <a:ext uri="{FF2B5EF4-FFF2-40B4-BE49-F238E27FC236}">
                  <a16:creationId xmlns:a16="http://schemas.microsoft.com/office/drawing/2014/main" id="{4EED9A23-ED6A-478C-9356-6CAA1CFD00E1}"/>
                </a:ext>
              </a:extLst>
            </p:cNvPr>
            <p:cNvSpPr/>
            <p:nvPr/>
          </p:nvSpPr>
          <p:spPr>
            <a:xfrm>
              <a:off x="322643" y="7453585"/>
              <a:ext cx="177421" cy="130454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B421FFF-8C62-4401-83FB-865A2FAD3184}"/>
                </a:ext>
              </a:extLst>
            </p:cNvPr>
            <p:cNvGrpSpPr/>
            <p:nvPr/>
          </p:nvGrpSpPr>
          <p:grpSpPr>
            <a:xfrm>
              <a:off x="338005" y="7658088"/>
              <a:ext cx="177421" cy="116887"/>
              <a:chOff x="1099179" y="1667173"/>
              <a:chExt cx="1143000" cy="416294"/>
            </a:xfrm>
          </p:grpSpPr>
          <p:sp>
            <p:nvSpPr>
              <p:cNvPr id="318" name="Flowchart: Alternate Process 317">
                <a:extLst>
                  <a:ext uri="{FF2B5EF4-FFF2-40B4-BE49-F238E27FC236}">
                    <a16:creationId xmlns:a16="http://schemas.microsoft.com/office/drawing/2014/main" id="{8ACEC242-B90B-456D-9A56-819A71FEF72D}"/>
                  </a:ext>
                </a:extLst>
              </p:cNvPr>
              <p:cNvSpPr/>
              <p:nvPr/>
            </p:nvSpPr>
            <p:spPr>
              <a:xfrm>
                <a:off x="1099179" y="1667173"/>
                <a:ext cx="457200" cy="18798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>
                <a:noAutofit/>
              </a:bodyPr>
              <a:lstStyle/>
              <a:p>
                <a:pPr algn="ctr"/>
                <a:endParaRPr lang="en-US" sz="9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9" name="Flowchart: Process 318">
                <a:extLst>
                  <a:ext uri="{FF2B5EF4-FFF2-40B4-BE49-F238E27FC236}">
                    <a16:creationId xmlns:a16="http://schemas.microsoft.com/office/drawing/2014/main" id="{893E4978-4BE6-4D1D-94B4-7B704ADB3658}"/>
                  </a:ext>
                </a:extLst>
              </p:cNvPr>
              <p:cNvSpPr/>
              <p:nvPr/>
            </p:nvSpPr>
            <p:spPr>
              <a:xfrm>
                <a:off x="1099179" y="1838450"/>
                <a:ext cx="1143000" cy="24501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91440" rIns="91440" bIns="91440" rtlCol="0" anchor="ctr" anchorCtr="0"/>
              <a:lstStyle/>
              <a:p>
                <a:endParaRPr lang="en-US" sz="7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20" name="Flowchart: Decision 319">
              <a:extLst>
                <a:ext uri="{FF2B5EF4-FFF2-40B4-BE49-F238E27FC236}">
                  <a16:creationId xmlns:a16="http://schemas.microsoft.com/office/drawing/2014/main" id="{88DB4A56-E96A-49EF-8ABE-B8C91FA706FD}"/>
                </a:ext>
              </a:extLst>
            </p:cNvPr>
            <p:cNvSpPr/>
            <p:nvPr/>
          </p:nvSpPr>
          <p:spPr>
            <a:xfrm>
              <a:off x="1476601" y="7242557"/>
              <a:ext cx="184020" cy="165107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23" name="Flowchart: Preparation 322">
              <a:extLst>
                <a:ext uri="{FF2B5EF4-FFF2-40B4-BE49-F238E27FC236}">
                  <a16:creationId xmlns:a16="http://schemas.microsoft.com/office/drawing/2014/main" id="{55AB21FB-109D-41C1-B603-45AFF539D657}"/>
                </a:ext>
              </a:extLst>
            </p:cNvPr>
            <p:cNvSpPr/>
            <p:nvPr/>
          </p:nvSpPr>
          <p:spPr>
            <a:xfrm>
              <a:off x="1461532" y="7475127"/>
              <a:ext cx="220458" cy="110100"/>
            </a:xfrm>
            <a:prstGeom prst="flowChartPreparat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24" name="Flowchart: Terminator 323">
              <a:extLst>
                <a:ext uri="{FF2B5EF4-FFF2-40B4-BE49-F238E27FC236}">
                  <a16:creationId xmlns:a16="http://schemas.microsoft.com/office/drawing/2014/main" id="{2F124122-9656-4773-8CAC-F648CEB81B7C}"/>
                </a:ext>
              </a:extLst>
            </p:cNvPr>
            <p:cNvSpPr/>
            <p:nvPr/>
          </p:nvSpPr>
          <p:spPr>
            <a:xfrm>
              <a:off x="1470998" y="7669846"/>
              <a:ext cx="210992" cy="1101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CE4D6F51-E8D1-4D87-ABE9-4157A267F29C}"/>
                </a:ext>
              </a:extLst>
            </p:cNvPr>
            <p:cNvSpPr txBox="1"/>
            <p:nvPr/>
          </p:nvSpPr>
          <p:spPr>
            <a:xfrm>
              <a:off x="577640" y="7277287"/>
              <a:ext cx="48250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Geodatabase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2B2D98D-E641-46CB-ACAB-8E8D1470DC4A}"/>
                </a:ext>
              </a:extLst>
            </p:cNvPr>
            <p:cNvSpPr txBox="1"/>
            <p:nvPr/>
          </p:nvSpPr>
          <p:spPr>
            <a:xfrm>
              <a:off x="568333" y="7476316"/>
              <a:ext cx="72135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Feature Class/Table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C69D288-13CC-4AF7-A338-C78AED0DECC2}"/>
                </a:ext>
              </a:extLst>
            </p:cNvPr>
            <p:cNvSpPr txBox="1"/>
            <p:nvPr/>
          </p:nvSpPr>
          <p:spPr>
            <a:xfrm>
              <a:off x="568333" y="7669846"/>
              <a:ext cx="65081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Python Operation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C77CA0F-98A3-4389-92DD-D8EF8578E565}"/>
                </a:ext>
              </a:extLst>
            </p:cNvPr>
            <p:cNvSpPr txBox="1"/>
            <p:nvPr/>
          </p:nvSpPr>
          <p:spPr>
            <a:xfrm>
              <a:off x="1707412" y="7253902"/>
              <a:ext cx="52738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Decision Node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237B387-DEA1-4609-8B18-A3D9939F2A18}"/>
                </a:ext>
              </a:extLst>
            </p:cNvPr>
            <p:cNvSpPr txBox="1"/>
            <p:nvPr/>
          </p:nvSpPr>
          <p:spPr>
            <a:xfrm>
              <a:off x="1725456" y="7464951"/>
              <a:ext cx="7790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Output Process Node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71E18E2B-7D37-46C1-BCD9-CA8CE9817F9A}"/>
                </a:ext>
              </a:extLst>
            </p:cNvPr>
            <p:cNvSpPr txBox="1"/>
            <p:nvPr/>
          </p:nvSpPr>
          <p:spPr>
            <a:xfrm>
              <a:off x="1728383" y="7669846"/>
              <a:ext cx="5418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Terminal Node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25BAB5E-BB0E-4722-B318-A2A0231186F3}"/>
              </a:ext>
            </a:extLst>
          </p:cNvPr>
          <p:cNvGrpSpPr/>
          <p:nvPr/>
        </p:nvGrpSpPr>
        <p:grpSpPr>
          <a:xfrm>
            <a:off x="2431584" y="8238624"/>
            <a:ext cx="1994831" cy="808827"/>
            <a:chOff x="114300" y="8200656"/>
            <a:chExt cx="1994831" cy="80882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6DBAA16-2D12-49B0-9F83-D156F797EFC8}"/>
                </a:ext>
              </a:extLst>
            </p:cNvPr>
            <p:cNvGrpSpPr/>
            <p:nvPr/>
          </p:nvGrpSpPr>
          <p:grpSpPr>
            <a:xfrm>
              <a:off x="114300" y="8470874"/>
              <a:ext cx="1994831" cy="538609"/>
              <a:chOff x="261110" y="8458200"/>
              <a:chExt cx="1994831" cy="538609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80E89A95-921A-48CF-80CF-E9AE2C7EFDA0}"/>
                  </a:ext>
                </a:extLst>
              </p:cNvPr>
              <p:cNvSpPr txBox="1"/>
              <p:nvPr/>
            </p:nvSpPr>
            <p:spPr>
              <a:xfrm>
                <a:off x="261110" y="8458200"/>
                <a:ext cx="199125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0070C0"/>
                    </a:solidFill>
                  </a:rPr>
                  <a:t>Parcel Detection Algorithm Flowchart</a:t>
                </a:r>
                <a:br>
                  <a:rPr lang="en-US" sz="900" dirty="0"/>
                </a:br>
                <a:r>
                  <a:rPr lang="en-US" sz="800" dirty="0">
                    <a:solidFill>
                      <a:schemeClr val="accent2">
                        <a:lumMod val="75000"/>
                      </a:schemeClr>
                    </a:solidFill>
                  </a:rPr>
                  <a:t>AMC Python Script, version 1.6</a:t>
                </a:r>
                <a:endParaRPr lang="en-US" sz="9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81EDA9D-B6AE-4645-8AE3-1E8C7FE94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87" y="8812143"/>
                <a:ext cx="10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98E85F9-E5D5-4BC7-8751-2A12AAE4A1CD}"/>
                  </a:ext>
                </a:extLst>
              </p:cNvPr>
              <p:cNvSpPr txBox="1"/>
              <p:nvPr/>
            </p:nvSpPr>
            <p:spPr>
              <a:xfrm>
                <a:off x="338429" y="8812143"/>
                <a:ext cx="191751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accent6"/>
                    </a:solidFill>
                  </a:rPr>
                  <a:t>Dr. Kostas Alexandridis | OC Survey Geospatial Services</a:t>
                </a:r>
              </a:p>
            </p:txBody>
          </p:sp>
        </p:grpSp>
        <p:pic>
          <p:nvPicPr>
            <p:cNvPr id="335" name="Picture 33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B0B7EF0-FDB4-47D2-975C-1CC58408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30" y="8200656"/>
              <a:ext cx="914402" cy="286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0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lIns="0" tIns="0" rIns="0" bIns="0" rtlCol="0" anchor="ctr"/>
      <a:lstStyle>
        <a:defPPr algn="ctr">
          <a:defRPr sz="1000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301</Words>
  <Application>Microsoft Office PowerPoint</Application>
  <PresentationFormat>Letter Paper (8.5x11 in)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Alexandridis, Kostas</dc:creator>
  <cp:lastModifiedBy>Kostas Alexandridis</cp:lastModifiedBy>
  <cp:revision>17</cp:revision>
  <dcterms:created xsi:type="dcterms:W3CDTF">2020-08-26T16:01:09Z</dcterms:created>
  <dcterms:modified xsi:type="dcterms:W3CDTF">2020-08-28T19:48:18Z</dcterms:modified>
</cp:coreProperties>
</file>