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20574000" cy="1600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idis, Kostas" userId="7abb5d0f-53ee-4ee2-a6ff-d5f473984771" providerId="ADAL" clId="{ECD1141F-B7AB-4B57-9659-51DEAD72E6E0}"/>
    <pc:docChg chg="modSld">
      <pc:chgData name="Alexandridis, Kostas" userId="7abb5d0f-53ee-4ee2-a6ff-d5f473984771" providerId="ADAL" clId="{ECD1141F-B7AB-4B57-9659-51DEAD72E6E0}" dt="2025-03-04T15:08:01.667" v="0" actId="14100"/>
      <pc:docMkLst>
        <pc:docMk/>
      </pc:docMkLst>
      <pc:sldChg chg="modSp mod">
        <pc:chgData name="Alexandridis, Kostas" userId="7abb5d0f-53ee-4ee2-a6ff-d5f473984771" providerId="ADAL" clId="{ECD1141F-B7AB-4B57-9659-51DEAD72E6E0}" dt="2025-03-04T15:08:01.667" v="0" actId="14100"/>
        <pc:sldMkLst>
          <pc:docMk/>
          <pc:sldMk cId="4232837642" sldId="256"/>
        </pc:sldMkLst>
        <pc:spChg chg="mod">
          <ac:chgData name="Alexandridis, Kostas" userId="7abb5d0f-53ee-4ee2-a6ff-d5f473984771" providerId="ADAL" clId="{ECD1141F-B7AB-4B57-9659-51DEAD72E6E0}" dt="2025-03-04T15:08:01.667" v="0" actId="14100"/>
          <ac:spMkLst>
            <pc:docMk/>
            <pc:sldMk cId="4232837642" sldId="256"/>
            <ac:spMk id="2" creationId="{C4B3AEF8-AF51-3992-BC04-331ECE2288B1}"/>
          </ac:spMkLst>
        </pc:spChg>
      </pc:sldChg>
    </pc:docChg>
  </pc:docChgLst>
  <pc:docChgLst>
    <pc:chgData name="Alexandridis, Kostas" userId="7abb5d0f-53ee-4ee2-a6ff-d5f473984771" providerId="ADAL" clId="{8BD426E1-0A39-4C66-A463-A7BFEC31326A}"/>
    <pc:docChg chg="custSel addSld delSld modSld">
      <pc:chgData name="Alexandridis, Kostas" userId="7abb5d0f-53ee-4ee2-a6ff-d5f473984771" providerId="ADAL" clId="{8BD426E1-0A39-4C66-A463-A7BFEC31326A}" dt="2025-02-24T15:44:33.793" v="187" actId="207"/>
      <pc:docMkLst>
        <pc:docMk/>
      </pc:docMkLst>
      <pc:sldChg chg="addSp delSp modSp mod">
        <pc:chgData name="Alexandridis, Kostas" userId="7abb5d0f-53ee-4ee2-a6ff-d5f473984771" providerId="ADAL" clId="{8BD426E1-0A39-4C66-A463-A7BFEC31326A}" dt="2025-02-24T15:44:33.793" v="187" actId="207"/>
        <pc:sldMkLst>
          <pc:docMk/>
          <pc:sldMk cId="4232837642" sldId="256"/>
        </pc:sldMkLst>
        <pc:spChg chg="add mod ord">
          <ac:chgData name="Alexandridis, Kostas" userId="7abb5d0f-53ee-4ee2-a6ff-d5f473984771" providerId="ADAL" clId="{8BD426E1-0A39-4C66-A463-A7BFEC31326A}" dt="2025-02-24T15:43:57.729" v="179" actId="255"/>
          <ac:spMkLst>
            <pc:docMk/>
            <pc:sldMk cId="4232837642" sldId="256"/>
            <ac:spMk id="2" creationId="{C4B3AEF8-AF51-3992-BC04-331ECE2288B1}"/>
          </ac:spMkLst>
        </pc:spChg>
        <pc:spChg chg="add del mod">
          <ac:chgData name="Alexandridis, Kostas" userId="7abb5d0f-53ee-4ee2-a6ff-d5f473984771" providerId="ADAL" clId="{8BD426E1-0A39-4C66-A463-A7BFEC31326A}" dt="2025-02-24T15:33:09.892" v="29" actId="478"/>
          <ac:spMkLst>
            <pc:docMk/>
            <pc:sldMk cId="4232837642" sldId="256"/>
            <ac:spMk id="3" creationId="{51FB0945-1A6A-8A1B-3B10-B882F4825E18}"/>
          </ac:spMkLst>
        </pc:spChg>
        <pc:spChg chg="del">
          <ac:chgData name="Alexandridis, Kostas" userId="7abb5d0f-53ee-4ee2-a6ff-d5f473984771" providerId="ADAL" clId="{8BD426E1-0A39-4C66-A463-A7BFEC31326A}" dt="2025-02-24T15:34:40.640" v="49" actId="478"/>
          <ac:spMkLst>
            <pc:docMk/>
            <pc:sldMk cId="4232837642" sldId="256"/>
            <ac:spMk id="4" creationId="{03FF3380-6FC1-E773-E358-7AA189F8F4F7}"/>
          </ac:spMkLst>
        </pc:spChg>
        <pc:spChg chg="del">
          <ac:chgData name="Alexandridis, Kostas" userId="7abb5d0f-53ee-4ee2-a6ff-d5f473984771" providerId="ADAL" clId="{8BD426E1-0A39-4C66-A463-A7BFEC31326A}" dt="2025-02-24T15:32:08.747" v="22" actId="478"/>
          <ac:spMkLst>
            <pc:docMk/>
            <pc:sldMk cId="4232837642" sldId="256"/>
            <ac:spMk id="5" creationId="{DE49B75A-9C58-2344-2704-A0D5F8ECC399}"/>
          </ac:spMkLst>
        </pc:spChg>
        <pc:spChg chg="add mod">
          <ac:chgData name="Alexandridis, Kostas" userId="7abb5d0f-53ee-4ee2-a6ff-d5f473984771" providerId="ADAL" clId="{8BD426E1-0A39-4C66-A463-A7BFEC31326A}" dt="2025-02-24T15:43:57.729" v="179" actId="255"/>
          <ac:spMkLst>
            <pc:docMk/>
            <pc:sldMk cId="4232837642" sldId="256"/>
            <ac:spMk id="6" creationId="{4F7E9C51-C694-9CCE-9608-B0E9AB7BD83B}"/>
          </ac:spMkLst>
        </pc:spChg>
        <pc:spChg chg="del">
          <ac:chgData name="Alexandridis, Kostas" userId="7abb5d0f-53ee-4ee2-a6ff-d5f473984771" providerId="ADAL" clId="{8BD426E1-0A39-4C66-A463-A7BFEC31326A}" dt="2025-02-24T15:31:58.278" v="19" actId="478"/>
          <ac:spMkLst>
            <pc:docMk/>
            <pc:sldMk cId="4232837642" sldId="256"/>
            <ac:spMk id="7" creationId="{571F309D-694F-2586-5994-8175288B94E5}"/>
          </ac:spMkLst>
        </pc:spChg>
        <pc:spChg chg="del">
          <ac:chgData name="Alexandridis, Kostas" userId="7abb5d0f-53ee-4ee2-a6ff-d5f473984771" providerId="ADAL" clId="{8BD426E1-0A39-4C66-A463-A7BFEC31326A}" dt="2025-02-24T15:31:55.768" v="18" actId="478"/>
          <ac:spMkLst>
            <pc:docMk/>
            <pc:sldMk cId="4232837642" sldId="256"/>
            <ac:spMk id="8" creationId="{972C8123-EED9-9FE2-883D-1CE459FF67C7}"/>
          </ac:spMkLst>
        </pc:spChg>
        <pc:spChg chg="del">
          <ac:chgData name="Alexandridis, Kostas" userId="7abb5d0f-53ee-4ee2-a6ff-d5f473984771" providerId="ADAL" clId="{8BD426E1-0A39-4C66-A463-A7BFEC31326A}" dt="2025-02-24T15:32:01.671" v="20" actId="478"/>
          <ac:spMkLst>
            <pc:docMk/>
            <pc:sldMk cId="4232837642" sldId="256"/>
            <ac:spMk id="9" creationId="{97160F16-82A5-2343-467A-25407F33453F}"/>
          </ac:spMkLst>
        </pc:spChg>
        <pc:spChg chg="del">
          <ac:chgData name="Alexandridis, Kostas" userId="7abb5d0f-53ee-4ee2-a6ff-d5f473984771" providerId="ADAL" clId="{8BD426E1-0A39-4C66-A463-A7BFEC31326A}" dt="2025-02-24T15:32:04.751" v="21" actId="478"/>
          <ac:spMkLst>
            <pc:docMk/>
            <pc:sldMk cId="4232837642" sldId="256"/>
            <ac:spMk id="10" creationId="{FCD6D725-DF51-0DAF-93FF-59900424FEDE}"/>
          </ac:spMkLst>
        </pc:spChg>
        <pc:spChg chg="mod">
          <ac:chgData name="Alexandridis, Kostas" userId="7abb5d0f-53ee-4ee2-a6ff-d5f473984771" providerId="ADAL" clId="{8BD426E1-0A39-4C66-A463-A7BFEC31326A}" dt="2025-02-24T15:43:57.729" v="179" actId="255"/>
          <ac:spMkLst>
            <pc:docMk/>
            <pc:sldMk cId="4232837642" sldId="256"/>
            <ac:spMk id="11" creationId="{E27B40D0-5EA3-8BDF-E813-0C101CF51619}"/>
          </ac:spMkLst>
        </pc:spChg>
        <pc:spChg chg="mod ord">
          <ac:chgData name="Alexandridis, Kostas" userId="7abb5d0f-53ee-4ee2-a6ff-d5f473984771" providerId="ADAL" clId="{8BD426E1-0A39-4C66-A463-A7BFEC31326A}" dt="2025-02-24T15:43:57.729" v="179" actId="255"/>
          <ac:spMkLst>
            <pc:docMk/>
            <pc:sldMk cId="4232837642" sldId="256"/>
            <ac:spMk id="12" creationId="{E594312F-E570-64F9-7F39-8C71A8053B61}"/>
          </ac:spMkLst>
        </pc:spChg>
        <pc:spChg chg="mod ord">
          <ac:chgData name="Alexandridis, Kostas" userId="7abb5d0f-53ee-4ee2-a6ff-d5f473984771" providerId="ADAL" clId="{8BD426E1-0A39-4C66-A463-A7BFEC31326A}" dt="2025-02-24T15:43:57.729" v="179" actId="255"/>
          <ac:spMkLst>
            <pc:docMk/>
            <pc:sldMk cId="4232837642" sldId="256"/>
            <ac:spMk id="13" creationId="{40D6B7A6-60D1-D0CD-6E08-66F3988B5FF7}"/>
          </ac:spMkLst>
        </pc:spChg>
        <pc:spChg chg="mod ord">
          <ac:chgData name="Alexandridis, Kostas" userId="7abb5d0f-53ee-4ee2-a6ff-d5f473984771" providerId="ADAL" clId="{8BD426E1-0A39-4C66-A463-A7BFEC31326A}" dt="2025-02-24T15:43:57.729" v="179" actId="255"/>
          <ac:spMkLst>
            <pc:docMk/>
            <pc:sldMk cId="4232837642" sldId="256"/>
            <ac:spMk id="14" creationId="{9E6C9FC7-A7E1-199F-1160-50265929B0C3}"/>
          </ac:spMkLst>
        </pc:spChg>
        <pc:spChg chg="mod ord">
          <ac:chgData name="Alexandridis, Kostas" userId="7abb5d0f-53ee-4ee2-a6ff-d5f473984771" providerId="ADAL" clId="{8BD426E1-0A39-4C66-A463-A7BFEC31326A}" dt="2025-02-24T15:43:57.729" v="179" actId="255"/>
          <ac:spMkLst>
            <pc:docMk/>
            <pc:sldMk cId="4232837642" sldId="256"/>
            <ac:spMk id="15" creationId="{D11746DE-E959-95AD-29C4-AF9232D8C206}"/>
          </ac:spMkLst>
        </pc:spChg>
        <pc:spChg chg="mod ord">
          <ac:chgData name="Alexandridis, Kostas" userId="7abb5d0f-53ee-4ee2-a6ff-d5f473984771" providerId="ADAL" clId="{8BD426E1-0A39-4C66-A463-A7BFEC31326A}" dt="2025-02-24T15:43:57.729" v="179" actId="255"/>
          <ac:spMkLst>
            <pc:docMk/>
            <pc:sldMk cId="4232837642" sldId="256"/>
            <ac:spMk id="16" creationId="{DB911A8D-A97E-4CCB-02F6-3AAB4776624B}"/>
          </ac:spMkLst>
        </pc:spChg>
        <pc:spChg chg="add mod">
          <ac:chgData name="Alexandridis, Kostas" userId="7abb5d0f-53ee-4ee2-a6ff-d5f473984771" providerId="ADAL" clId="{8BD426E1-0A39-4C66-A463-A7BFEC31326A}" dt="2025-02-24T15:43:57.729" v="179" actId="255"/>
          <ac:spMkLst>
            <pc:docMk/>
            <pc:sldMk cId="4232837642" sldId="256"/>
            <ac:spMk id="17" creationId="{C738F4F6-B08B-849C-75F8-E2F9F9F84361}"/>
          </ac:spMkLst>
        </pc:spChg>
        <pc:spChg chg="add mod">
          <ac:chgData name="Alexandridis, Kostas" userId="7abb5d0f-53ee-4ee2-a6ff-d5f473984771" providerId="ADAL" clId="{8BD426E1-0A39-4C66-A463-A7BFEC31326A}" dt="2025-02-24T15:43:57.729" v="179" actId="255"/>
          <ac:spMkLst>
            <pc:docMk/>
            <pc:sldMk cId="4232837642" sldId="256"/>
            <ac:spMk id="18" creationId="{A9B60EA1-B7CC-2B5D-0CD2-E5601314B97C}"/>
          </ac:spMkLst>
        </pc:spChg>
        <pc:spChg chg="add mod">
          <ac:chgData name="Alexandridis, Kostas" userId="7abb5d0f-53ee-4ee2-a6ff-d5f473984771" providerId="ADAL" clId="{8BD426E1-0A39-4C66-A463-A7BFEC31326A}" dt="2025-02-24T15:37:50.457" v="83" actId="767"/>
          <ac:spMkLst>
            <pc:docMk/>
            <pc:sldMk cId="4232837642" sldId="256"/>
            <ac:spMk id="19" creationId="{26C67B5C-BD5E-B35F-CE00-2020F17E0FE2}"/>
          </ac:spMkLst>
        </pc:spChg>
        <pc:spChg chg="add mod">
          <ac:chgData name="Alexandridis, Kostas" userId="7abb5d0f-53ee-4ee2-a6ff-d5f473984771" providerId="ADAL" clId="{8BD426E1-0A39-4C66-A463-A7BFEC31326A}" dt="2025-02-24T15:37:58.100" v="84" actId="767"/>
          <ac:spMkLst>
            <pc:docMk/>
            <pc:sldMk cId="4232837642" sldId="256"/>
            <ac:spMk id="20" creationId="{EC4E0EEB-6E09-1B53-944D-9CD2B924D769}"/>
          </ac:spMkLst>
        </pc:spChg>
        <pc:spChg chg="add mod">
          <ac:chgData name="Alexandridis, Kostas" userId="7abb5d0f-53ee-4ee2-a6ff-d5f473984771" providerId="ADAL" clId="{8BD426E1-0A39-4C66-A463-A7BFEC31326A}" dt="2025-02-24T15:44:33.793" v="187" actId="207"/>
          <ac:spMkLst>
            <pc:docMk/>
            <pc:sldMk cId="4232837642" sldId="256"/>
            <ac:spMk id="21" creationId="{54F1ED4C-E041-7749-C15F-A7AD7402F462}"/>
          </ac:spMkLst>
        </pc:spChg>
        <pc:spChg chg="add mod">
          <ac:chgData name="Alexandridis, Kostas" userId="7abb5d0f-53ee-4ee2-a6ff-d5f473984771" providerId="ADAL" clId="{8BD426E1-0A39-4C66-A463-A7BFEC31326A}" dt="2025-02-24T15:44:33.793" v="187" actId="207"/>
          <ac:spMkLst>
            <pc:docMk/>
            <pc:sldMk cId="4232837642" sldId="256"/>
            <ac:spMk id="22" creationId="{F3B7A93A-5543-172C-68E1-06DF4C1B1C64}"/>
          </ac:spMkLst>
        </pc:spChg>
        <pc:spChg chg="add mod">
          <ac:chgData name="Alexandridis, Kostas" userId="7abb5d0f-53ee-4ee2-a6ff-d5f473984771" providerId="ADAL" clId="{8BD426E1-0A39-4C66-A463-A7BFEC31326A}" dt="2025-02-24T15:44:33.793" v="187" actId="207"/>
          <ac:spMkLst>
            <pc:docMk/>
            <pc:sldMk cId="4232837642" sldId="256"/>
            <ac:spMk id="23" creationId="{8B82B5EE-FF54-C265-8619-5F1D545BC428}"/>
          </ac:spMkLst>
        </pc:spChg>
        <pc:spChg chg="add mod">
          <ac:chgData name="Alexandridis, Kostas" userId="7abb5d0f-53ee-4ee2-a6ff-d5f473984771" providerId="ADAL" clId="{8BD426E1-0A39-4C66-A463-A7BFEC31326A}" dt="2025-02-24T15:44:33.793" v="187" actId="207"/>
          <ac:spMkLst>
            <pc:docMk/>
            <pc:sldMk cId="4232837642" sldId="256"/>
            <ac:spMk id="24" creationId="{810569AB-49EB-EEC2-F12A-93F041AE31F0}"/>
          </ac:spMkLst>
        </pc:spChg>
        <pc:spChg chg="add mod">
          <ac:chgData name="Alexandridis, Kostas" userId="7abb5d0f-53ee-4ee2-a6ff-d5f473984771" providerId="ADAL" clId="{8BD426E1-0A39-4C66-A463-A7BFEC31326A}" dt="2025-02-24T15:44:06.312" v="181" actId="207"/>
          <ac:spMkLst>
            <pc:docMk/>
            <pc:sldMk cId="4232837642" sldId="256"/>
            <ac:spMk id="25" creationId="{26FBA822-8B0A-AB89-1713-A0A9E43AC4F0}"/>
          </ac:spMkLst>
        </pc:spChg>
        <pc:spChg chg="add mod">
          <ac:chgData name="Alexandridis, Kostas" userId="7abb5d0f-53ee-4ee2-a6ff-d5f473984771" providerId="ADAL" clId="{8BD426E1-0A39-4C66-A463-A7BFEC31326A}" dt="2025-02-24T15:44:12.150" v="183" actId="207"/>
          <ac:spMkLst>
            <pc:docMk/>
            <pc:sldMk cId="4232837642" sldId="256"/>
            <ac:spMk id="26" creationId="{FE94F2D4-15AD-87E6-BB5C-B02B3202CCFB}"/>
          </ac:spMkLst>
        </pc:spChg>
        <pc:spChg chg="add mod">
          <ac:chgData name="Alexandridis, Kostas" userId="7abb5d0f-53ee-4ee2-a6ff-d5f473984771" providerId="ADAL" clId="{8BD426E1-0A39-4C66-A463-A7BFEC31326A}" dt="2025-02-24T15:44:17.744" v="185" actId="207"/>
          <ac:spMkLst>
            <pc:docMk/>
            <pc:sldMk cId="4232837642" sldId="256"/>
            <ac:spMk id="27" creationId="{BAB985AC-F9F3-CCE5-6EBC-4D8DEBC8E5EF}"/>
          </ac:spMkLst>
        </pc:spChg>
        <pc:spChg chg="add mod">
          <ac:chgData name="Alexandridis, Kostas" userId="7abb5d0f-53ee-4ee2-a6ff-d5f473984771" providerId="ADAL" clId="{8BD426E1-0A39-4C66-A463-A7BFEC31326A}" dt="2025-02-24T15:44:33.793" v="187" actId="207"/>
          <ac:spMkLst>
            <pc:docMk/>
            <pc:sldMk cId="4232837642" sldId="256"/>
            <ac:spMk id="28" creationId="{36D09336-9A29-A683-FAFF-8EB879B56ED0}"/>
          </ac:spMkLst>
        </pc:spChg>
        <pc:spChg chg="add mod">
          <ac:chgData name="Alexandridis, Kostas" userId="7abb5d0f-53ee-4ee2-a6ff-d5f473984771" providerId="ADAL" clId="{8BD426E1-0A39-4C66-A463-A7BFEC31326A}" dt="2025-02-24T15:44:33.793" v="187" actId="207"/>
          <ac:spMkLst>
            <pc:docMk/>
            <pc:sldMk cId="4232837642" sldId="256"/>
            <ac:spMk id="29" creationId="{C7437FE8-D0D1-063F-9097-921C2647EB04}"/>
          </ac:spMkLst>
        </pc:spChg>
      </pc:sldChg>
      <pc:sldChg chg="delSp modSp add del mod">
        <pc:chgData name="Alexandridis, Kostas" userId="7abb5d0f-53ee-4ee2-a6ff-d5f473984771" providerId="ADAL" clId="{8BD426E1-0A39-4C66-A463-A7BFEC31326A}" dt="2025-02-24T15:31:50.396" v="17" actId="47"/>
        <pc:sldMkLst>
          <pc:docMk/>
          <pc:sldMk cId="1197287942" sldId="259"/>
        </pc:sldMkLst>
        <pc:spChg chg="del">
          <ac:chgData name="Alexandridis, Kostas" userId="7abb5d0f-53ee-4ee2-a6ff-d5f473984771" providerId="ADAL" clId="{8BD426E1-0A39-4C66-A463-A7BFEC31326A}" dt="2025-02-24T15:31:05.534" v="11" actId="478"/>
          <ac:spMkLst>
            <pc:docMk/>
            <pc:sldMk cId="1197287942" sldId="259"/>
            <ac:spMk id="4" creationId="{03FF3380-6FC1-E773-E358-7AA189F8F4F7}"/>
          </ac:spMkLst>
        </pc:spChg>
        <pc:spChg chg="del mod">
          <ac:chgData name="Alexandridis, Kostas" userId="7abb5d0f-53ee-4ee2-a6ff-d5f473984771" providerId="ADAL" clId="{8BD426E1-0A39-4C66-A463-A7BFEC31326A}" dt="2025-02-24T15:30:15.126" v="5" actId="478"/>
          <ac:spMkLst>
            <pc:docMk/>
            <pc:sldMk cId="1197287942" sldId="259"/>
            <ac:spMk id="5" creationId="{DE49B75A-9C58-2344-2704-A0D5F8ECC399}"/>
          </ac:spMkLst>
        </pc:spChg>
        <pc:spChg chg="mod">
          <ac:chgData name="Alexandridis, Kostas" userId="7abb5d0f-53ee-4ee2-a6ff-d5f473984771" providerId="ADAL" clId="{8BD426E1-0A39-4C66-A463-A7BFEC31326A}" dt="2025-02-24T15:29:51.904" v="3" actId="1076"/>
          <ac:spMkLst>
            <pc:docMk/>
            <pc:sldMk cId="1197287942" sldId="259"/>
            <ac:spMk id="7" creationId="{571F309D-694F-2586-5994-8175288B94E5}"/>
          </ac:spMkLst>
        </pc:spChg>
        <pc:spChg chg="mod">
          <ac:chgData name="Alexandridis, Kostas" userId="7abb5d0f-53ee-4ee2-a6ff-d5f473984771" providerId="ADAL" clId="{8BD426E1-0A39-4C66-A463-A7BFEC31326A}" dt="2025-02-24T15:31:13.346" v="12" actId="1076"/>
          <ac:spMkLst>
            <pc:docMk/>
            <pc:sldMk cId="1197287942" sldId="259"/>
            <ac:spMk id="8" creationId="{972C8123-EED9-9FE2-883D-1CE459FF67C7}"/>
          </ac:spMkLst>
        </pc:spChg>
        <pc:spChg chg="mod">
          <ac:chgData name="Alexandridis, Kostas" userId="7abb5d0f-53ee-4ee2-a6ff-d5f473984771" providerId="ADAL" clId="{8BD426E1-0A39-4C66-A463-A7BFEC31326A}" dt="2025-02-24T15:30:46.908" v="8" actId="1076"/>
          <ac:spMkLst>
            <pc:docMk/>
            <pc:sldMk cId="1197287942" sldId="259"/>
            <ac:spMk id="9" creationId="{97160F16-82A5-2343-467A-25407F33453F}"/>
          </ac:spMkLst>
        </pc:spChg>
        <pc:spChg chg="mod">
          <ac:chgData name="Alexandridis, Kostas" userId="7abb5d0f-53ee-4ee2-a6ff-d5f473984771" providerId="ADAL" clId="{8BD426E1-0A39-4C66-A463-A7BFEC31326A}" dt="2025-02-24T15:31:42.236" v="16" actId="1076"/>
          <ac:spMkLst>
            <pc:docMk/>
            <pc:sldMk cId="1197287942" sldId="259"/>
            <ac:spMk id="10" creationId="{FCD6D725-DF51-0DAF-93FF-59900424FE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2618847"/>
            <a:ext cx="17487900" cy="5571067"/>
          </a:xfrm>
        </p:spPr>
        <p:txBody>
          <a:bodyPr anchor="b"/>
          <a:lstStyle>
            <a:lvl1pPr algn="ctr"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0" y="8404755"/>
            <a:ext cx="15430500" cy="3863445"/>
          </a:xfrm>
        </p:spPr>
        <p:txBody>
          <a:bodyPr/>
          <a:lstStyle>
            <a:lvl1pPr marL="0" indent="0" algn="ctr">
              <a:buNone/>
              <a:defRPr sz="5400"/>
            </a:lvl1pPr>
            <a:lvl2pPr marL="1028700" indent="0" algn="ctr">
              <a:buNone/>
              <a:defRPr sz="4500"/>
            </a:lvl2pPr>
            <a:lvl3pPr marL="2057400" indent="0" algn="ctr">
              <a:buNone/>
              <a:defRPr sz="4050"/>
            </a:lvl3pPr>
            <a:lvl4pPr marL="3086100" indent="0" algn="ctr">
              <a:buNone/>
              <a:defRPr sz="3600"/>
            </a:lvl4pPr>
            <a:lvl5pPr marL="4114800" indent="0" algn="ctr">
              <a:buNone/>
              <a:defRPr sz="3600"/>
            </a:lvl5pPr>
            <a:lvl6pPr marL="5143500" indent="0" algn="ctr">
              <a:buNone/>
              <a:defRPr sz="3600"/>
            </a:lvl6pPr>
            <a:lvl7pPr marL="6172200" indent="0" algn="ctr">
              <a:buNone/>
              <a:defRPr sz="3600"/>
            </a:lvl7pPr>
            <a:lvl8pPr marL="7200900" indent="0" algn="ctr">
              <a:buNone/>
              <a:defRPr sz="3600"/>
            </a:lvl8pPr>
            <a:lvl9pPr marL="8229600" indent="0" algn="ctr">
              <a:buNone/>
              <a:defRPr sz="3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2FC8-9B6E-4F34-9D84-3061477735E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EE2-831F-49D8-B3A4-51A0873D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2FC8-9B6E-4F34-9D84-3061477735E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EE2-831F-49D8-B3A4-51A0873D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723270" y="851959"/>
            <a:ext cx="4436269" cy="135609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4464" y="851959"/>
            <a:ext cx="13051631" cy="135609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2FC8-9B6E-4F34-9D84-3061477735E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EE2-831F-49D8-B3A4-51A0873D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2FC8-9B6E-4F34-9D84-3061477735E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EE2-831F-49D8-B3A4-51A0873D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0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748" y="3989392"/>
            <a:ext cx="17745075" cy="6656386"/>
          </a:xfrm>
        </p:spPr>
        <p:txBody>
          <a:bodyPr anchor="b"/>
          <a:lstStyle>
            <a:lvl1pPr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748" y="10708751"/>
            <a:ext cx="17745075" cy="3500436"/>
          </a:xfrm>
        </p:spPr>
        <p:txBody>
          <a:bodyPr/>
          <a:lstStyle>
            <a:lvl1pPr marL="0" indent="0">
              <a:buNone/>
              <a:defRPr sz="5400">
                <a:solidFill>
                  <a:schemeClr val="tx1"/>
                </a:solidFill>
              </a:defRPr>
            </a:lvl1pPr>
            <a:lvl2pPr marL="10287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405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2FC8-9B6E-4F34-9D84-3061477735E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EE2-831F-49D8-B3A4-51A0873D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5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4463" y="4259792"/>
            <a:ext cx="8743950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5588" y="4259792"/>
            <a:ext cx="8743950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2FC8-9B6E-4F34-9D84-3061477735E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EE2-831F-49D8-B3A4-51A0873D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142" y="851962"/>
            <a:ext cx="17745075" cy="3092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145" y="3922714"/>
            <a:ext cx="8703765" cy="1922461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145" y="5845175"/>
            <a:ext cx="8703765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15588" y="3922714"/>
            <a:ext cx="8746630" cy="1922461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415588" y="5845175"/>
            <a:ext cx="8746630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2FC8-9B6E-4F34-9D84-3061477735E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EE2-831F-49D8-B3A4-51A0873D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2FC8-9B6E-4F34-9D84-3061477735E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EE2-831F-49D8-B3A4-51A0873D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2FC8-9B6E-4F34-9D84-3061477735E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EE2-831F-49D8-B3A4-51A0873D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6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142" y="1066800"/>
            <a:ext cx="6635651" cy="373380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629" y="2303995"/>
            <a:ext cx="10415588" cy="11371792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142" y="4800600"/>
            <a:ext cx="6635651" cy="8893705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2FC8-9B6E-4F34-9D84-3061477735E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EE2-831F-49D8-B3A4-51A0873D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0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142" y="1066800"/>
            <a:ext cx="6635651" cy="373380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46629" y="2303995"/>
            <a:ext cx="10415588" cy="11371792"/>
          </a:xfrm>
        </p:spPr>
        <p:txBody>
          <a:bodyPr anchor="t"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142" y="4800600"/>
            <a:ext cx="6635651" cy="8893705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2FC8-9B6E-4F34-9D84-3061477735E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EE2-831F-49D8-B3A4-51A0873D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4463" y="851962"/>
            <a:ext cx="17745075" cy="309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4463" y="4259792"/>
            <a:ext cx="17745075" cy="1015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4463" y="14831487"/>
            <a:ext cx="462915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2FC8-9B6E-4F34-9D84-3061477735E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5138" y="14831487"/>
            <a:ext cx="6943725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30388" y="14831487"/>
            <a:ext cx="462915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6EE2-831F-49D8-B3A4-51A0873D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57400" rtl="0" eaLnBrk="1" latinLnBrk="0" hangingPunct="1">
        <a:lnSpc>
          <a:spcPct val="90000"/>
        </a:lnSpc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20574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B3AEF8-AF51-3992-BC04-331ECE2288B1}"/>
              </a:ext>
            </a:extLst>
          </p:cNvPr>
          <p:cNvSpPr/>
          <p:nvPr/>
        </p:nvSpPr>
        <p:spPr>
          <a:xfrm>
            <a:off x="241595" y="227031"/>
            <a:ext cx="10062788" cy="7772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B40D0-5EA3-8BDF-E813-0C101CF51619}"/>
              </a:ext>
            </a:extLst>
          </p:cNvPr>
          <p:cNvSpPr txBox="1"/>
          <p:nvPr/>
        </p:nvSpPr>
        <p:spPr>
          <a:xfrm rot="16200000">
            <a:off x="-108891" y="6950379"/>
            <a:ext cx="7280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17.0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E9C51-C694-9CCE-9608-B0E9AB7BD83B}"/>
              </a:ext>
            </a:extLst>
          </p:cNvPr>
          <p:cNvSpPr/>
          <p:nvPr/>
        </p:nvSpPr>
        <p:spPr>
          <a:xfrm>
            <a:off x="241595" y="7999431"/>
            <a:ext cx="10058400" cy="7772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38F4F6-B08B-849C-75F8-E2F9F9F84361}"/>
              </a:ext>
            </a:extLst>
          </p:cNvPr>
          <p:cNvSpPr/>
          <p:nvPr/>
        </p:nvSpPr>
        <p:spPr>
          <a:xfrm>
            <a:off x="10306924" y="227922"/>
            <a:ext cx="10058400" cy="7772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B60EA1-B7CC-2B5D-0CD2-E5601314B97C}"/>
              </a:ext>
            </a:extLst>
          </p:cNvPr>
          <p:cNvSpPr/>
          <p:nvPr/>
        </p:nvSpPr>
        <p:spPr>
          <a:xfrm>
            <a:off x="10306924" y="7999431"/>
            <a:ext cx="10058400" cy="7772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11A8D-A97E-4CCB-02F6-3AAB4776624B}"/>
              </a:ext>
            </a:extLst>
          </p:cNvPr>
          <p:cNvSpPr txBox="1"/>
          <p:nvPr/>
        </p:nvSpPr>
        <p:spPr>
          <a:xfrm>
            <a:off x="5016875" y="7804664"/>
            <a:ext cx="7280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746DE-E959-95AD-29C4-AF9232D8C206}"/>
              </a:ext>
            </a:extLst>
          </p:cNvPr>
          <p:cNvSpPr txBox="1"/>
          <p:nvPr/>
        </p:nvSpPr>
        <p:spPr>
          <a:xfrm>
            <a:off x="14846674" y="7816334"/>
            <a:ext cx="7280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11.0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4312F-E570-64F9-7F39-8C71A8053B61}"/>
              </a:ext>
            </a:extLst>
          </p:cNvPr>
          <p:cNvSpPr txBox="1"/>
          <p:nvPr/>
        </p:nvSpPr>
        <p:spPr>
          <a:xfrm>
            <a:off x="9922958" y="55420"/>
            <a:ext cx="7280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22.0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6B7A6-60D1-D0CD-6E08-66F3988B5FF7}"/>
              </a:ext>
            </a:extLst>
          </p:cNvPr>
          <p:cNvSpPr txBox="1"/>
          <p:nvPr/>
        </p:nvSpPr>
        <p:spPr>
          <a:xfrm rot="16200000">
            <a:off x="10018087" y="3999479"/>
            <a:ext cx="57259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8.5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C9FC7-A7E1-199F-1160-50265929B0C3}"/>
              </a:ext>
            </a:extLst>
          </p:cNvPr>
          <p:cNvSpPr txBox="1"/>
          <p:nvPr/>
        </p:nvSpPr>
        <p:spPr>
          <a:xfrm rot="16200000">
            <a:off x="10018087" y="11540857"/>
            <a:ext cx="57259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8.5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F1ED4C-E041-7749-C15F-A7AD7402F462}"/>
              </a:ext>
            </a:extLst>
          </p:cNvPr>
          <p:cNvSpPr txBox="1"/>
          <p:nvPr/>
        </p:nvSpPr>
        <p:spPr>
          <a:xfrm>
            <a:off x="318192" y="8194198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0.0, 8.5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B7A93A-5543-172C-68E1-06DF4C1B1C64}"/>
              </a:ext>
            </a:extLst>
          </p:cNvPr>
          <p:cNvSpPr txBox="1"/>
          <p:nvPr/>
        </p:nvSpPr>
        <p:spPr>
          <a:xfrm>
            <a:off x="433133" y="1516281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0.0, 0.0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82B5EE-FF54-C265-8619-5F1D545BC428}"/>
              </a:ext>
            </a:extLst>
          </p:cNvPr>
          <p:cNvSpPr txBox="1"/>
          <p:nvPr/>
        </p:nvSpPr>
        <p:spPr>
          <a:xfrm>
            <a:off x="9025116" y="816144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solidFill>
                  <a:srgbClr val="FF0000"/>
                </a:solidFill>
              </a:rPr>
              <a:t>11.0, 8.5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0569AB-49EB-EEC2-F12A-93F041AE31F0}"/>
              </a:ext>
            </a:extLst>
          </p:cNvPr>
          <p:cNvSpPr txBox="1"/>
          <p:nvPr/>
        </p:nvSpPr>
        <p:spPr>
          <a:xfrm>
            <a:off x="8982282" y="1513940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solidFill>
                  <a:srgbClr val="FF0000"/>
                </a:solidFill>
              </a:rPr>
              <a:t>11.0, 0.0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BA822-8B0A-AB89-1713-A0A9E43AC4F0}"/>
              </a:ext>
            </a:extLst>
          </p:cNvPr>
          <p:cNvSpPr txBox="1"/>
          <p:nvPr/>
        </p:nvSpPr>
        <p:spPr>
          <a:xfrm>
            <a:off x="318192" y="35169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0.0, 17.0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94F2D4-15AD-87E6-BB5C-B02B3202CCFB}"/>
              </a:ext>
            </a:extLst>
          </p:cNvPr>
          <p:cNvSpPr txBox="1"/>
          <p:nvPr/>
        </p:nvSpPr>
        <p:spPr>
          <a:xfrm>
            <a:off x="8702342" y="339379"/>
            <a:ext cx="141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solidFill>
                  <a:srgbClr val="FF0000"/>
                </a:solidFill>
              </a:rPr>
              <a:t>11.0, 17.0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B985AC-F9F3-CCE5-6EBC-4D8DEBC8E5EF}"/>
              </a:ext>
            </a:extLst>
          </p:cNvPr>
          <p:cNvSpPr txBox="1"/>
          <p:nvPr/>
        </p:nvSpPr>
        <p:spPr>
          <a:xfrm>
            <a:off x="18947949" y="351690"/>
            <a:ext cx="141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solidFill>
                  <a:srgbClr val="FF0000"/>
                </a:solidFill>
              </a:rPr>
              <a:t>22.0, 17.0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D09336-9A29-A683-FAFF-8EB879B56ED0}"/>
              </a:ext>
            </a:extLst>
          </p:cNvPr>
          <p:cNvSpPr txBox="1"/>
          <p:nvPr/>
        </p:nvSpPr>
        <p:spPr>
          <a:xfrm>
            <a:off x="19070521" y="819419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solidFill>
                  <a:srgbClr val="FF0000"/>
                </a:solidFill>
              </a:rPr>
              <a:t>22.0, 8.5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437FE8-D0D1-063F-9097-921C2647EB04}"/>
              </a:ext>
            </a:extLst>
          </p:cNvPr>
          <p:cNvSpPr txBox="1"/>
          <p:nvPr/>
        </p:nvSpPr>
        <p:spPr>
          <a:xfrm>
            <a:off x="19070520" y="1517314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>
                <a:solidFill>
                  <a:srgbClr val="FF0000"/>
                </a:solidFill>
              </a:rPr>
              <a:t>22.0, 0.0</a:t>
            </a:r>
          </a:p>
        </p:txBody>
      </p:sp>
    </p:spTree>
    <p:extLst>
      <p:ext uri="{BB962C8B-B14F-4D97-AF65-F5344CB8AC3E}">
        <p14:creationId xmlns:p14="http://schemas.microsoft.com/office/powerpoint/2010/main" val="423283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6425-E984-7115-5EFE-F99C68A6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63" y="851962"/>
            <a:ext cx="17745075" cy="2140620"/>
          </a:xfrm>
        </p:spPr>
        <p:txBody>
          <a:bodyPr/>
          <a:lstStyle/>
          <a:p>
            <a:r>
              <a:rPr lang="en-US" dirty="0"/>
              <a:t>Size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F4B5-8033-FE5C-D90B-21955DE0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63" y="3449782"/>
            <a:ext cx="17745075" cy="109631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Single: 1 x 1</a:t>
            </a:r>
          </a:p>
          <a:p>
            <a:pPr lvl="1"/>
            <a:r>
              <a:rPr lang="en-US" dirty="0"/>
              <a:t>Width: 11.0, Height: 8.5, Margin: 0.25</a:t>
            </a:r>
          </a:p>
          <a:p>
            <a:pPr lvl="1"/>
            <a:r>
              <a:rPr lang="en-US" dirty="0"/>
              <a:t>mf1: 10.75 x 8.25</a:t>
            </a:r>
          </a:p>
          <a:p>
            <a:r>
              <a:rPr lang="en-US" dirty="0"/>
              <a:t>One Row (2 x1):</a:t>
            </a:r>
          </a:p>
          <a:p>
            <a:pPr lvl="1"/>
            <a:r>
              <a:rPr lang="en-US" dirty="0"/>
              <a:t>Width: 22.0, Height: 8.5, Margin: 0.25</a:t>
            </a:r>
          </a:p>
          <a:p>
            <a:pPr lvl="1"/>
            <a:r>
              <a:rPr lang="en-US" dirty="0"/>
              <a:t>mf1: 10.75 x 8.25</a:t>
            </a:r>
          </a:p>
          <a:p>
            <a:pPr lvl="1"/>
            <a:r>
              <a:rPr lang="en-US" dirty="0"/>
              <a:t>mf2: 10.75 x 8.25</a:t>
            </a:r>
          </a:p>
          <a:p>
            <a:r>
              <a:rPr lang="en-US" dirty="0"/>
              <a:t>Two Rows (2 x2):</a:t>
            </a:r>
          </a:p>
          <a:p>
            <a:pPr lvl="1"/>
            <a:r>
              <a:rPr lang="en-US" dirty="0"/>
              <a:t>Width: 22.0, Height: 17.0, Margin: 0.25</a:t>
            </a:r>
          </a:p>
          <a:p>
            <a:pPr lvl="1"/>
            <a:r>
              <a:rPr lang="en-US" dirty="0"/>
              <a:t>mf1: 10.75 x 8.25</a:t>
            </a:r>
          </a:p>
          <a:p>
            <a:pPr lvl="1"/>
            <a:r>
              <a:rPr lang="en-US" dirty="0"/>
              <a:t>mf2: 10.75 x 8.25</a:t>
            </a:r>
          </a:p>
          <a:p>
            <a:pPr lvl="1"/>
            <a:r>
              <a:rPr lang="en-US" dirty="0"/>
              <a:t>mf3: 10.75 x 8.25</a:t>
            </a:r>
          </a:p>
          <a:p>
            <a:pPr lvl="1"/>
            <a:r>
              <a:rPr lang="en-US" dirty="0"/>
              <a:t>mf4: 10.75 x 8.25</a:t>
            </a:r>
          </a:p>
        </p:txBody>
      </p:sp>
    </p:spTree>
    <p:extLst>
      <p:ext uri="{BB962C8B-B14F-4D97-AF65-F5344CB8AC3E}">
        <p14:creationId xmlns:p14="http://schemas.microsoft.com/office/powerpoint/2010/main" val="368081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ADA285-6FF8-33C0-40E4-E92350DFE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341979"/>
              </p:ext>
            </p:extLst>
          </p:nvPr>
        </p:nvGraphicFramePr>
        <p:xfrm>
          <a:off x="1026536" y="823335"/>
          <a:ext cx="17745072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373">
                  <a:extLst>
                    <a:ext uri="{9D8B030D-6E8A-4147-A177-3AD203B41FA5}">
                      <a16:colId xmlns:a16="http://schemas.microsoft.com/office/drawing/2014/main" val="1732422924"/>
                    </a:ext>
                  </a:extLst>
                </a:gridCol>
                <a:gridCol w="2230582">
                  <a:extLst>
                    <a:ext uri="{9D8B030D-6E8A-4147-A177-3AD203B41FA5}">
                      <a16:colId xmlns:a16="http://schemas.microsoft.com/office/drawing/2014/main" val="1339741018"/>
                    </a:ext>
                  </a:extLst>
                </a:gridCol>
                <a:gridCol w="2679447">
                  <a:extLst>
                    <a:ext uri="{9D8B030D-6E8A-4147-A177-3AD203B41FA5}">
                      <a16:colId xmlns:a16="http://schemas.microsoft.com/office/drawing/2014/main" val="3093172404"/>
                    </a:ext>
                  </a:extLst>
                </a:gridCol>
                <a:gridCol w="2218134">
                  <a:extLst>
                    <a:ext uri="{9D8B030D-6E8A-4147-A177-3AD203B41FA5}">
                      <a16:colId xmlns:a16="http://schemas.microsoft.com/office/drawing/2014/main" val="524185572"/>
                    </a:ext>
                  </a:extLst>
                </a:gridCol>
                <a:gridCol w="2218134">
                  <a:extLst>
                    <a:ext uri="{9D8B030D-6E8A-4147-A177-3AD203B41FA5}">
                      <a16:colId xmlns:a16="http://schemas.microsoft.com/office/drawing/2014/main" val="4002614940"/>
                    </a:ext>
                  </a:extLst>
                </a:gridCol>
                <a:gridCol w="2218134">
                  <a:extLst>
                    <a:ext uri="{9D8B030D-6E8A-4147-A177-3AD203B41FA5}">
                      <a16:colId xmlns:a16="http://schemas.microsoft.com/office/drawing/2014/main" val="3971299202"/>
                    </a:ext>
                  </a:extLst>
                </a:gridCol>
                <a:gridCol w="2218134">
                  <a:extLst>
                    <a:ext uri="{9D8B030D-6E8A-4147-A177-3AD203B41FA5}">
                      <a16:colId xmlns:a16="http://schemas.microsoft.com/office/drawing/2014/main" val="847600172"/>
                    </a:ext>
                  </a:extLst>
                </a:gridCol>
                <a:gridCol w="2218134">
                  <a:extLst>
                    <a:ext uri="{9D8B030D-6E8A-4147-A177-3AD203B41FA5}">
                      <a16:colId xmlns:a16="http://schemas.microsoft.com/office/drawing/2014/main" val="1565283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8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0.0, 17.0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0.25, 16.75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0.25, 16.75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11.0, 16.75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0.25, 8.5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2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11.0, 16.75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22.0, 17.0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21.75, 16.75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11.0, 16.75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21.75, 16.75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21.75, 8.5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1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0.0, 8.5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0.25, 8.5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8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0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22.0, 8.5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21.75, 8.5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3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0.0, 0.0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0.25, 0.25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0.25, 8.5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0.25, 0.25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28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7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22.0, 0.0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21.75, 0.25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21.75, 8.5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11.0, 0.25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21.75, 0.25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428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E73EEC-F33C-DAD2-1089-06A0C99D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17279"/>
              </p:ext>
            </p:extLst>
          </p:nvPr>
        </p:nvGraphicFramePr>
        <p:xfrm>
          <a:off x="3041072" y="7090036"/>
          <a:ext cx="13716000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569712659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114471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8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Mf1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 err="1"/>
                        <a:t>CoordX</a:t>
                      </a:r>
                      <a:r>
                        <a:rPr lang="en-US" sz="3200" dirty="0"/>
                        <a:t>: 0.25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 err="1"/>
                        <a:t>CoordY</a:t>
                      </a:r>
                      <a:r>
                        <a:rPr lang="en-US" sz="3200" dirty="0"/>
                        <a:t>: 8.5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/>
                        <a:t>Width: 10.75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/>
                        <a:t>Height: 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Mf2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 err="1"/>
                        <a:t>CoordX</a:t>
                      </a:r>
                      <a:r>
                        <a:rPr lang="en-US" sz="3200" dirty="0"/>
                        <a:t>: 11.0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 err="1"/>
                        <a:t>CoordY</a:t>
                      </a:r>
                      <a:r>
                        <a:rPr lang="en-US" sz="3200" dirty="0"/>
                        <a:t>: 8.5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/>
                        <a:t>Width: 10.75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/>
                        <a:t>Height: 8.25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Mf3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 err="1"/>
                        <a:t>CoordX</a:t>
                      </a:r>
                      <a:r>
                        <a:rPr lang="en-US" sz="3200" dirty="0"/>
                        <a:t>: 0.25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 err="1"/>
                        <a:t>CoordY</a:t>
                      </a:r>
                      <a:r>
                        <a:rPr lang="en-US" sz="3200" dirty="0"/>
                        <a:t>: 0.25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/>
                        <a:t>Width: 10.75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/>
                        <a:t>Height: 8.25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Mf4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 err="1"/>
                        <a:t>CoordX</a:t>
                      </a:r>
                      <a:r>
                        <a:rPr lang="en-US" sz="3200" dirty="0"/>
                        <a:t>: 11.0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 err="1"/>
                        <a:t>CoordY</a:t>
                      </a:r>
                      <a:r>
                        <a:rPr lang="en-US" sz="3200" dirty="0"/>
                        <a:t>: 0.25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/>
                        <a:t>Width: 10.75</a:t>
                      </a:r>
                    </a:p>
                    <a:p>
                      <a:pPr marL="571500" indent="-571500">
                        <a:buFontTx/>
                        <a:buChar char="-"/>
                      </a:pPr>
                      <a:r>
                        <a:rPr lang="en-US" sz="3200" dirty="0"/>
                        <a:t>Height: 8.25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8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6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296</Words>
  <Application>Microsoft Office PowerPoint</Application>
  <PresentationFormat>Custom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Size Dimensions</vt:lpstr>
      <vt:lpstr>PowerPoint Presentation</vt:lpstr>
    </vt:vector>
  </TitlesOfParts>
  <Company>County of 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Kostas Alexandridis</dc:creator>
  <cp:lastModifiedBy>Dr. Kostas Alexandridis</cp:lastModifiedBy>
  <cp:revision>1</cp:revision>
  <dcterms:created xsi:type="dcterms:W3CDTF">2025-02-20T14:32:16Z</dcterms:created>
  <dcterms:modified xsi:type="dcterms:W3CDTF">2025-03-04T15:08:10Z</dcterms:modified>
</cp:coreProperties>
</file>