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D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ED60-02C7-498E-8CA9-D379D03F5A68}" type="datetimeFigureOut">
              <a:rPr lang="es-DO" smtClean="0"/>
              <a:t>11/12/2024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CD6B-3D7C-4076-9BD0-61E375346109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40758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ED60-02C7-498E-8CA9-D379D03F5A68}" type="datetimeFigureOut">
              <a:rPr lang="es-DO" smtClean="0"/>
              <a:t>11/12/2024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CD6B-3D7C-4076-9BD0-61E375346109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042387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ED60-02C7-498E-8CA9-D379D03F5A68}" type="datetimeFigureOut">
              <a:rPr lang="es-DO" smtClean="0"/>
              <a:t>11/12/2024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CD6B-3D7C-4076-9BD0-61E375346109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32445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ED60-02C7-498E-8CA9-D379D03F5A68}" type="datetimeFigureOut">
              <a:rPr lang="es-DO" smtClean="0"/>
              <a:t>11/12/2024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CD6B-3D7C-4076-9BD0-61E375346109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80290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ED60-02C7-498E-8CA9-D379D03F5A68}" type="datetimeFigureOut">
              <a:rPr lang="es-DO" smtClean="0"/>
              <a:t>11/12/2024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CD6B-3D7C-4076-9BD0-61E375346109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35840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ED60-02C7-498E-8CA9-D379D03F5A68}" type="datetimeFigureOut">
              <a:rPr lang="es-DO" smtClean="0"/>
              <a:t>11/12/2024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CD6B-3D7C-4076-9BD0-61E375346109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55937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ED60-02C7-498E-8CA9-D379D03F5A68}" type="datetimeFigureOut">
              <a:rPr lang="es-DO" smtClean="0"/>
              <a:t>11/12/2024</a:t>
            </a:fld>
            <a:endParaRPr lang="es-D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CD6B-3D7C-4076-9BD0-61E375346109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87121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ED60-02C7-498E-8CA9-D379D03F5A68}" type="datetimeFigureOut">
              <a:rPr lang="es-DO" smtClean="0"/>
              <a:t>11/12/2024</a:t>
            </a:fld>
            <a:endParaRPr lang="es-D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CD6B-3D7C-4076-9BD0-61E375346109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74068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ED60-02C7-498E-8CA9-D379D03F5A68}" type="datetimeFigureOut">
              <a:rPr lang="es-DO" smtClean="0"/>
              <a:t>11/12/2024</a:t>
            </a:fld>
            <a:endParaRPr lang="es-D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CD6B-3D7C-4076-9BD0-61E375346109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61248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ED60-02C7-498E-8CA9-D379D03F5A68}" type="datetimeFigureOut">
              <a:rPr lang="es-DO" smtClean="0"/>
              <a:t>11/12/2024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CD6B-3D7C-4076-9BD0-61E375346109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50270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ED60-02C7-498E-8CA9-D379D03F5A68}" type="datetimeFigureOut">
              <a:rPr lang="es-DO" smtClean="0"/>
              <a:t>11/12/2024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CD6B-3D7C-4076-9BD0-61E375346109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13858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AED60-02C7-498E-8CA9-D379D03F5A68}" type="datetimeFigureOut">
              <a:rPr lang="es-DO" smtClean="0"/>
              <a:t>11/12/2024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0CD6B-3D7C-4076-9BD0-61E375346109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76319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72849" y="158147"/>
            <a:ext cx="59561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Módulo</a:t>
            </a:r>
            <a:r>
              <a:rPr lang="en-US" sz="54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ó </a:t>
            </a:r>
            <a:r>
              <a:rPr lang="en-US" sz="5400" b="0" cap="none" spc="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Aplicación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462" y="1519237"/>
            <a:ext cx="3052272" cy="498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4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Carpeta</a:t>
            </a:r>
            <a:r>
              <a:rPr lang="en-US" dirty="0" smtClean="0"/>
              <a:t> del </a:t>
            </a:r>
            <a:r>
              <a:rPr lang="en-US" dirty="0" err="1" smtClean="0"/>
              <a:t>proyecto</a:t>
            </a:r>
            <a:r>
              <a:rPr lang="en-US" dirty="0" smtClean="0"/>
              <a:t> </a:t>
            </a:r>
            <a:r>
              <a:rPr lang="en-US" dirty="0" err="1" smtClean="0"/>
              <a:t>dedicada</a:t>
            </a:r>
            <a:r>
              <a:rPr lang="en-US" dirty="0" smtClean="0"/>
              <a:t> a scripts que </a:t>
            </a:r>
            <a:r>
              <a:rPr lang="en-US" dirty="0" err="1" smtClean="0"/>
              <a:t>tienen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funcionalidad</a:t>
            </a:r>
            <a:r>
              <a:rPr lang="en-US" dirty="0" smtClean="0"/>
              <a:t> la </a:t>
            </a:r>
            <a:r>
              <a:rPr lang="en-US" dirty="0" err="1" smtClean="0"/>
              <a:t>interacción</a:t>
            </a:r>
            <a:r>
              <a:rPr lang="en-US" dirty="0" smtClean="0"/>
              <a:t> de </a:t>
            </a:r>
            <a:r>
              <a:rPr lang="en-US" dirty="0" err="1" smtClean="0"/>
              <a:t>odoo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</a:t>
            </a:r>
            <a:r>
              <a:rPr lang="en-US" dirty="0" err="1" smtClean="0"/>
              <a:t>servicios</a:t>
            </a:r>
            <a:r>
              <a:rPr lang="en-US" dirty="0" smtClean="0"/>
              <a:t> web. </a:t>
            </a:r>
            <a:r>
              <a:rPr lang="en-US" dirty="0" err="1" smtClean="0"/>
              <a:t>Utilizado</a:t>
            </a:r>
            <a:r>
              <a:rPr lang="en-US" dirty="0" smtClean="0"/>
              <a:t> para extender </a:t>
            </a:r>
            <a:r>
              <a:rPr lang="en-US" dirty="0" err="1" smtClean="0"/>
              <a:t>funcionalidades</a:t>
            </a:r>
            <a:r>
              <a:rPr lang="en-US" dirty="0" smtClean="0"/>
              <a:t>, </a:t>
            </a:r>
            <a:r>
              <a:rPr lang="en-US" dirty="0" err="1" smtClean="0"/>
              <a:t>acceso</a:t>
            </a:r>
            <a:r>
              <a:rPr lang="en-US" dirty="0" smtClean="0"/>
              <a:t> a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el exterior, </a:t>
            </a:r>
            <a:r>
              <a:rPr lang="en-US" dirty="0" err="1" smtClean="0"/>
              <a:t>servir</a:t>
            </a:r>
            <a:r>
              <a:rPr lang="en-US" dirty="0" smtClean="0"/>
              <a:t> </a:t>
            </a:r>
            <a:r>
              <a:rPr lang="en-US" dirty="0" err="1" smtClean="0"/>
              <a:t>plantillas</a:t>
            </a:r>
            <a:r>
              <a:rPr lang="en-US" dirty="0" smtClean="0"/>
              <a:t> , </a:t>
            </a:r>
            <a:r>
              <a:rPr lang="en-US" dirty="0" err="1" smtClean="0"/>
              <a:t>creacion</a:t>
            </a:r>
            <a:r>
              <a:rPr lang="en-US" dirty="0" smtClean="0"/>
              <a:t> de API’s, entre </a:t>
            </a:r>
            <a:r>
              <a:rPr lang="en-US" dirty="0" err="1" smtClean="0"/>
              <a:t>otros</a:t>
            </a:r>
            <a:r>
              <a:rPr lang="en-US" dirty="0" smtClean="0"/>
              <a:t>.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24164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carpeta</a:t>
            </a:r>
            <a:r>
              <a:rPr lang="en-US" dirty="0" smtClean="0"/>
              <a:t> </a:t>
            </a:r>
            <a:r>
              <a:rPr lang="en-US" dirty="0" err="1" smtClean="0"/>
              <a:t>destinada</a:t>
            </a:r>
            <a:r>
              <a:rPr lang="en-US" dirty="0" smtClean="0"/>
              <a:t> para la </a:t>
            </a:r>
            <a:r>
              <a:rPr lang="en-US" dirty="0" err="1" smtClean="0"/>
              <a:t>creación</a:t>
            </a:r>
            <a:r>
              <a:rPr lang="en-US" dirty="0" smtClean="0"/>
              <a:t> de scripts que </a:t>
            </a:r>
            <a:r>
              <a:rPr lang="en-US" dirty="0" err="1" smtClean="0"/>
              <a:t>alojan</a:t>
            </a:r>
            <a:r>
              <a:rPr lang="en-US" dirty="0" smtClean="0"/>
              <a:t> las </a:t>
            </a:r>
            <a:r>
              <a:rPr lang="en-US" dirty="0" err="1" smtClean="0"/>
              <a:t>distintas</a:t>
            </a:r>
            <a:r>
              <a:rPr lang="en-US" dirty="0" smtClean="0"/>
              <a:t> </a:t>
            </a:r>
            <a:r>
              <a:rPr lang="en-US" dirty="0" err="1" smtClean="0"/>
              <a:t>tablas</a:t>
            </a:r>
            <a:r>
              <a:rPr lang="en-US" dirty="0" smtClean="0"/>
              <a:t> u </a:t>
            </a:r>
            <a:r>
              <a:rPr lang="en-US" dirty="0" err="1" smtClean="0"/>
              <a:t>objetos</a:t>
            </a:r>
            <a:r>
              <a:rPr lang="en-US" dirty="0" smtClean="0"/>
              <a:t> que </a:t>
            </a:r>
            <a:r>
              <a:rPr lang="en-US" dirty="0" err="1" smtClean="0"/>
              <a:t>definen</a:t>
            </a:r>
            <a:r>
              <a:rPr lang="en-US" dirty="0" smtClean="0"/>
              <a:t> un modulo,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la </a:t>
            </a:r>
            <a:r>
              <a:rPr lang="en-US" dirty="0" err="1" smtClean="0"/>
              <a:t>estrucutura</a:t>
            </a:r>
            <a:r>
              <a:rPr lang="en-US" dirty="0" smtClean="0"/>
              <a:t>, </a:t>
            </a:r>
            <a:r>
              <a:rPr lang="en-US" dirty="0" err="1" smtClean="0"/>
              <a:t>campos</a:t>
            </a:r>
            <a:r>
              <a:rPr lang="en-US" dirty="0" smtClean="0"/>
              <a:t> y </a:t>
            </a:r>
            <a:r>
              <a:rPr lang="en-US" dirty="0" err="1" smtClean="0"/>
              <a:t>contenido</a:t>
            </a:r>
            <a:r>
              <a:rPr lang="en-US" dirty="0" smtClean="0"/>
              <a:t> de </a:t>
            </a:r>
            <a:r>
              <a:rPr lang="en-US" dirty="0" err="1" smtClean="0"/>
              <a:t>estas</a:t>
            </a:r>
            <a:r>
              <a:rPr lang="en-US" dirty="0" smtClean="0"/>
              <a:t> </a:t>
            </a:r>
            <a:r>
              <a:rPr lang="en-US" dirty="0" err="1" smtClean="0"/>
              <a:t>tablas</a:t>
            </a:r>
            <a:r>
              <a:rPr lang="en-US" dirty="0" smtClean="0"/>
              <a:t> que </a:t>
            </a:r>
            <a:r>
              <a:rPr lang="en-US" dirty="0" err="1" smtClean="0"/>
              <a:t>odoo</a:t>
            </a:r>
            <a:r>
              <a:rPr lang="en-US" dirty="0" smtClean="0"/>
              <a:t> </a:t>
            </a:r>
            <a:r>
              <a:rPr lang="en-US" dirty="0" err="1" smtClean="0"/>
              <a:t>logra</a:t>
            </a:r>
            <a:r>
              <a:rPr lang="en-US" dirty="0" smtClean="0"/>
              <a:t> </a:t>
            </a:r>
            <a:r>
              <a:rPr lang="en-US" dirty="0" err="1" smtClean="0"/>
              <a:t>relacionar</a:t>
            </a:r>
            <a:r>
              <a:rPr lang="en-US" dirty="0" smtClean="0"/>
              <a:t> y </a:t>
            </a:r>
            <a:r>
              <a:rPr lang="en-US" dirty="0" err="1" smtClean="0"/>
              <a:t>representar</a:t>
            </a:r>
            <a:r>
              <a:rPr lang="en-US" dirty="0" smtClean="0"/>
              <a:t> </a:t>
            </a:r>
            <a:r>
              <a:rPr lang="en-US" dirty="0" err="1" smtClean="0"/>
              <a:t>gráficamente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contenidos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las </a:t>
            </a:r>
            <a:r>
              <a:rPr lang="en-US" dirty="0" err="1" smtClean="0"/>
              <a:t>mismas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, un </a:t>
            </a:r>
            <a:r>
              <a:rPr lang="en-US" dirty="0" err="1" smtClean="0"/>
              <a:t>restaurante</a:t>
            </a:r>
            <a:r>
              <a:rPr lang="en-US" dirty="0" smtClean="0"/>
              <a:t> </a:t>
            </a:r>
            <a:r>
              <a:rPr lang="en-US" dirty="0" err="1" smtClean="0"/>
              <a:t>necesita</a:t>
            </a:r>
            <a:r>
              <a:rPr lang="en-US" dirty="0" smtClean="0"/>
              <a:t> </a:t>
            </a:r>
            <a:r>
              <a:rPr lang="en-US" dirty="0" err="1" smtClean="0"/>
              <a:t>varias</a:t>
            </a:r>
            <a:r>
              <a:rPr lang="en-US" dirty="0" smtClean="0"/>
              <a:t> </a:t>
            </a:r>
            <a:r>
              <a:rPr lang="en-US" dirty="0" err="1" smtClean="0"/>
              <a:t>tablas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son </a:t>
            </a:r>
            <a:r>
              <a:rPr lang="en-US" dirty="0" err="1" smtClean="0"/>
              <a:t>productos</a:t>
            </a:r>
            <a:r>
              <a:rPr lang="en-US" dirty="0" smtClean="0"/>
              <a:t>, stock, </a:t>
            </a:r>
            <a:r>
              <a:rPr lang="en-US" dirty="0" err="1" smtClean="0"/>
              <a:t>usuarios</a:t>
            </a:r>
            <a:r>
              <a:rPr lang="en-US" dirty="0" smtClean="0"/>
              <a:t>, </a:t>
            </a:r>
            <a:r>
              <a:rPr lang="en-US" dirty="0" err="1" smtClean="0"/>
              <a:t>ventas</a:t>
            </a:r>
            <a:r>
              <a:rPr lang="en-US" dirty="0" smtClean="0"/>
              <a:t>, </a:t>
            </a:r>
            <a:r>
              <a:rPr lang="en-US" dirty="0" err="1" smtClean="0"/>
              <a:t>compras</a:t>
            </a:r>
            <a:r>
              <a:rPr lang="en-US" dirty="0" smtClean="0"/>
              <a:t>, </a:t>
            </a:r>
            <a:r>
              <a:rPr lang="en-US" dirty="0" err="1" smtClean="0"/>
              <a:t>suplidores</a:t>
            </a:r>
            <a:r>
              <a:rPr lang="en-US" dirty="0" smtClean="0"/>
              <a:t>, mesas, </a:t>
            </a:r>
            <a:r>
              <a:rPr lang="en-US" dirty="0" err="1" smtClean="0"/>
              <a:t>pisos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… 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entidad</a:t>
            </a:r>
            <a:r>
              <a:rPr lang="en-US" dirty="0" smtClean="0"/>
              <a:t> de las </a:t>
            </a:r>
            <a:r>
              <a:rPr lang="en-US" dirty="0" err="1" smtClean="0"/>
              <a:t>descritas</a:t>
            </a:r>
            <a:r>
              <a:rPr lang="en-US" dirty="0" smtClean="0"/>
              <a:t> </a:t>
            </a:r>
            <a:r>
              <a:rPr lang="en-US" dirty="0" err="1" smtClean="0"/>
              <a:t>anteriormente</a:t>
            </a:r>
            <a:r>
              <a:rPr lang="en-US" dirty="0" smtClean="0"/>
              <a:t> </a:t>
            </a:r>
            <a:r>
              <a:rPr lang="en-US" dirty="0" err="1" smtClean="0"/>
              <a:t>debemos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sea a </a:t>
            </a:r>
            <a:r>
              <a:rPr lang="en-US" dirty="0" err="1" smtClean="0"/>
              <a:t>traves</a:t>
            </a:r>
            <a:r>
              <a:rPr lang="en-US" dirty="0" smtClean="0"/>
              <a:t> de python o </a:t>
            </a:r>
            <a:r>
              <a:rPr lang="en-US" dirty="0" err="1" smtClean="0"/>
              <a:t>javascript</a:t>
            </a:r>
            <a:r>
              <a:rPr lang="en-US" dirty="0" smtClean="0"/>
              <a:t> que </a:t>
            </a:r>
            <a:r>
              <a:rPr lang="en-US" dirty="0" err="1" smtClean="0"/>
              <a:t>definan</a:t>
            </a:r>
            <a:r>
              <a:rPr lang="en-US" dirty="0" smtClean="0"/>
              <a:t> la </a:t>
            </a:r>
            <a:r>
              <a:rPr lang="en-US" dirty="0" err="1" smtClean="0"/>
              <a:t>estructura</a:t>
            </a:r>
            <a:r>
              <a:rPr lang="en-US" dirty="0" smtClean="0"/>
              <a:t> y </a:t>
            </a:r>
            <a:r>
              <a:rPr lang="en-US" dirty="0" err="1" smtClean="0"/>
              <a:t>relación</a:t>
            </a:r>
            <a:r>
              <a:rPr lang="en-US" dirty="0" smtClean="0"/>
              <a:t> entre </a:t>
            </a:r>
            <a:r>
              <a:rPr lang="en-US" dirty="0" err="1" smtClean="0"/>
              <a:t>estas</a:t>
            </a:r>
            <a:r>
              <a:rPr lang="en-US" dirty="0" smtClean="0"/>
              <a:t>. 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02937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carpeta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que se </a:t>
            </a:r>
            <a:r>
              <a:rPr lang="en-US" dirty="0" err="1" smtClean="0"/>
              <a:t>encuentra</a:t>
            </a:r>
            <a:r>
              <a:rPr lang="en-US" dirty="0" smtClean="0"/>
              <a:t> un </a:t>
            </a:r>
            <a:r>
              <a:rPr lang="en-US" dirty="0" err="1" smtClean="0"/>
              <a:t>archivo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llamado</a:t>
            </a:r>
            <a:r>
              <a:rPr lang="en-US" dirty="0" smtClean="0"/>
              <a:t> ir.model.access.csv (Comma Separated Value). A </a:t>
            </a:r>
            <a:r>
              <a:rPr lang="en-US" dirty="0" err="1" smtClean="0"/>
              <a:t>pesar</a:t>
            </a:r>
            <a:r>
              <a:rPr lang="en-US" dirty="0" smtClean="0"/>
              <a:t> de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simplicidad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definimos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permisos</a:t>
            </a:r>
            <a:r>
              <a:rPr lang="en-US" dirty="0" smtClean="0"/>
              <a:t> de </a:t>
            </a:r>
            <a:r>
              <a:rPr lang="en-US" dirty="0" err="1" smtClean="0"/>
              <a:t>acceso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usuarios</a:t>
            </a:r>
            <a:r>
              <a:rPr lang="en-US" dirty="0" smtClean="0"/>
              <a:t> y/o </a:t>
            </a:r>
            <a:r>
              <a:rPr lang="en-US" dirty="0" err="1" smtClean="0"/>
              <a:t>grupos</a:t>
            </a:r>
            <a:r>
              <a:rPr lang="en-US" dirty="0" smtClean="0"/>
              <a:t> de </a:t>
            </a:r>
            <a:r>
              <a:rPr lang="en-US" dirty="0" err="1" smtClean="0"/>
              <a:t>usuarios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distintos</a:t>
            </a:r>
            <a:r>
              <a:rPr lang="en-US" dirty="0" smtClean="0"/>
              <a:t> </a:t>
            </a:r>
            <a:r>
              <a:rPr lang="en-US" dirty="0" err="1" smtClean="0"/>
              <a:t>modelos</a:t>
            </a:r>
            <a:r>
              <a:rPr lang="en-US" dirty="0" smtClean="0"/>
              <a:t> de </a:t>
            </a:r>
            <a:r>
              <a:rPr lang="en-US" dirty="0" err="1" smtClean="0"/>
              <a:t>nuestra</a:t>
            </a:r>
            <a:r>
              <a:rPr lang="en-US" dirty="0" smtClean="0"/>
              <a:t> </a:t>
            </a:r>
            <a:r>
              <a:rPr lang="en-US" dirty="0" err="1" smtClean="0"/>
              <a:t>aplicación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Tanto</a:t>
            </a:r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odoo</a:t>
            </a:r>
            <a:r>
              <a:rPr lang="en-US" dirty="0" smtClean="0"/>
              <a:t> </a:t>
            </a:r>
            <a:r>
              <a:rPr lang="en-US" dirty="0" err="1" smtClean="0"/>
              <a:t>así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otra</a:t>
            </a:r>
            <a:r>
              <a:rPr lang="en-US" dirty="0" smtClean="0"/>
              <a:t> </a:t>
            </a:r>
            <a:r>
              <a:rPr lang="en-US" dirty="0" err="1" smtClean="0"/>
              <a:t>aplicación</a:t>
            </a:r>
            <a:r>
              <a:rPr lang="en-US" dirty="0" smtClean="0"/>
              <a:t> de </a:t>
            </a:r>
            <a:r>
              <a:rPr lang="en-US" dirty="0" err="1" smtClean="0"/>
              <a:t>gestión</a:t>
            </a:r>
            <a:r>
              <a:rPr lang="en-US" dirty="0" smtClean="0"/>
              <a:t>,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buena</a:t>
            </a:r>
            <a:r>
              <a:rPr lang="en-US" dirty="0" smtClean="0"/>
              <a:t> </a:t>
            </a:r>
            <a:r>
              <a:rPr lang="en-US" dirty="0" err="1" smtClean="0"/>
              <a:t>practica</a:t>
            </a:r>
            <a:r>
              <a:rPr lang="en-US" dirty="0" smtClean="0"/>
              <a:t> y </a:t>
            </a:r>
            <a:r>
              <a:rPr lang="en-US" dirty="0" err="1" smtClean="0"/>
              <a:t>casi</a:t>
            </a:r>
            <a:r>
              <a:rPr lang="en-US" dirty="0" smtClean="0"/>
              <a:t> </a:t>
            </a:r>
            <a:r>
              <a:rPr lang="en-US" dirty="0" err="1" smtClean="0"/>
              <a:t>obligatorio</a:t>
            </a:r>
            <a:r>
              <a:rPr lang="en-US" dirty="0" smtClean="0"/>
              <a:t> que </a:t>
            </a:r>
            <a:r>
              <a:rPr lang="en-US" dirty="0" err="1" smtClean="0"/>
              <a:t>existen</a:t>
            </a:r>
            <a:r>
              <a:rPr lang="en-US" dirty="0" smtClean="0"/>
              <a:t> </a:t>
            </a:r>
            <a:r>
              <a:rPr lang="en-US" dirty="0" err="1" smtClean="0"/>
              <a:t>privilegios</a:t>
            </a:r>
            <a:r>
              <a:rPr lang="en-US" dirty="0" smtClean="0"/>
              <a:t> de </a:t>
            </a:r>
            <a:r>
              <a:rPr lang="en-US" dirty="0" err="1" smtClean="0"/>
              <a:t>usuarios</a:t>
            </a:r>
            <a:r>
              <a:rPr lang="en-US" dirty="0" smtClean="0"/>
              <a:t>. </a:t>
            </a:r>
            <a:r>
              <a:rPr lang="en-US" dirty="0" err="1" smtClean="0"/>
              <a:t>Digase</a:t>
            </a:r>
            <a:r>
              <a:rPr lang="en-US" dirty="0"/>
              <a:t> </a:t>
            </a:r>
            <a:r>
              <a:rPr lang="en-US" dirty="0" err="1" smtClean="0"/>
              <a:t>administradores</a:t>
            </a:r>
            <a:r>
              <a:rPr lang="en-US" dirty="0" smtClean="0"/>
              <a:t>, supervisors, etc..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con </a:t>
            </a:r>
            <a:r>
              <a:rPr lang="en-US" dirty="0" err="1" smtClean="0"/>
              <a:t>permisos</a:t>
            </a:r>
            <a:r>
              <a:rPr lang="en-US" dirty="0" smtClean="0"/>
              <a:t> </a:t>
            </a:r>
            <a:r>
              <a:rPr lang="en-US" dirty="0" err="1" smtClean="0"/>
              <a:t>específicos</a:t>
            </a:r>
            <a:r>
              <a:rPr lang="en-US" dirty="0" smtClean="0"/>
              <a:t> para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uso</a:t>
            </a:r>
            <a:r>
              <a:rPr lang="en-US" dirty="0" smtClean="0"/>
              <a:t> de areas de </a:t>
            </a:r>
            <a:r>
              <a:rPr lang="en-US" dirty="0" err="1" smtClean="0"/>
              <a:t>gestion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la </a:t>
            </a:r>
            <a:r>
              <a:rPr lang="en-US" dirty="0" err="1" smtClean="0"/>
              <a:t>empresa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157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Aquí</a:t>
            </a:r>
            <a:r>
              <a:rPr lang="en-US" dirty="0" smtClean="0"/>
              <a:t> </a:t>
            </a:r>
            <a:r>
              <a:rPr lang="en-US" dirty="0" err="1" smtClean="0"/>
              <a:t>alojamos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recursos</a:t>
            </a:r>
            <a:r>
              <a:rPr lang="en-US" dirty="0" smtClean="0"/>
              <a:t> multimedia y </a:t>
            </a:r>
            <a:r>
              <a:rPr lang="en-US" dirty="0" err="1" smtClean="0"/>
              <a:t>otros</a:t>
            </a:r>
            <a:r>
              <a:rPr lang="en-US" dirty="0" smtClean="0"/>
              <a:t> scripts que son </a:t>
            </a:r>
            <a:r>
              <a:rPr lang="en-US" dirty="0" err="1" smtClean="0"/>
              <a:t>requeridos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nuestro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y que </a:t>
            </a:r>
            <a:r>
              <a:rPr lang="en-US" dirty="0" err="1" smtClean="0"/>
              <a:t>tambien</a:t>
            </a:r>
            <a:r>
              <a:rPr lang="en-US" dirty="0" smtClean="0"/>
              <a:t> </a:t>
            </a:r>
            <a:r>
              <a:rPr lang="en-US" dirty="0" err="1" smtClean="0"/>
              <a:t>pudieramos</a:t>
            </a:r>
            <a:r>
              <a:rPr lang="en-US" dirty="0" smtClean="0"/>
              <a:t> </a:t>
            </a:r>
            <a:r>
              <a:rPr lang="en-US" dirty="0" err="1" smtClean="0"/>
              <a:t>servir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usuarios</a:t>
            </a:r>
            <a:r>
              <a:rPr lang="en-US" dirty="0" smtClean="0"/>
              <a:t> finales. </a:t>
            </a:r>
            <a:r>
              <a:rPr lang="en-US" dirty="0" err="1" smtClean="0"/>
              <a:t>Dentro</a:t>
            </a:r>
            <a:r>
              <a:rPr lang="en-US" dirty="0" smtClean="0"/>
              <a:t> de static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organizar</a:t>
            </a:r>
            <a:r>
              <a:rPr lang="en-US" dirty="0" smtClean="0"/>
              <a:t> </a:t>
            </a:r>
            <a:r>
              <a:rPr lang="en-US" dirty="0" err="1" smtClean="0"/>
              <a:t>nuestros</a:t>
            </a:r>
            <a:r>
              <a:rPr lang="en-US" dirty="0" smtClean="0"/>
              <a:t>  </a:t>
            </a:r>
            <a:r>
              <a:rPr lang="en-US" dirty="0" err="1" smtClean="0"/>
              <a:t>archivos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carpetas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son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(</a:t>
            </a:r>
            <a:r>
              <a:rPr lang="en-US" dirty="0" err="1" smtClean="0"/>
              <a:t>js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Destinada</a:t>
            </a:r>
            <a:r>
              <a:rPr lang="en-US" dirty="0" smtClean="0"/>
              <a:t> a </a:t>
            </a:r>
            <a:r>
              <a:rPr lang="en-US" dirty="0" err="1" smtClean="0"/>
              <a:t>alojar</a:t>
            </a:r>
            <a:r>
              <a:rPr lang="en-US" dirty="0" smtClean="0"/>
              <a:t> </a:t>
            </a:r>
            <a:r>
              <a:rPr lang="en-US" dirty="0" err="1" smtClean="0"/>
              <a:t>archivos</a:t>
            </a:r>
            <a:r>
              <a:rPr lang="en-US" dirty="0" smtClean="0"/>
              <a:t> que </a:t>
            </a:r>
            <a:r>
              <a:rPr lang="en-US" dirty="0" err="1" smtClean="0"/>
              <a:t>contienen</a:t>
            </a:r>
            <a:r>
              <a:rPr lang="en-US" dirty="0" smtClean="0"/>
              <a:t> scripts para </a:t>
            </a:r>
            <a:r>
              <a:rPr lang="en-US" dirty="0" err="1" smtClean="0"/>
              <a:t>nuestra</a:t>
            </a:r>
            <a:r>
              <a:rPr lang="en-US" dirty="0" smtClean="0"/>
              <a:t> </a:t>
            </a:r>
            <a:r>
              <a:rPr lang="en-US" dirty="0" err="1" smtClean="0"/>
              <a:t>aplicacion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Css</a:t>
            </a:r>
            <a:r>
              <a:rPr lang="en-US" dirty="0" smtClean="0"/>
              <a:t> (</a:t>
            </a:r>
            <a:r>
              <a:rPr lang="en-US" dirty="0" err="1" smtClean="0"/>
              <a:t>css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Destinada</a:t>
            </a:r>
            <a:r>
              <a:rPr lang="en-US" dirty="0" smtClean="0"/>
              <a:t> a </a:t>
            </a:r>
            <a:r>
              <a:rPr lang="en-US" dirty="0" err="1" smtClean="0"/>
              <a:t>alojar</a:t>
            </a:r>
            <a:r>
              <a:rPr lang="en-US" dirty="0" smtClean="0"/>
              <a:t> </a:t>
            </a:r>
            <a:r>
              <a:rPr lang="en-US" dirty="0" err="1" smtClean="0"/>
              <a:t>archivos</a:t>
            </a:r>
            <a:r>
              <a:rPr lang="en-US" dirty="0" smtClean="0"/>
              <a:t> para </a:t>
            </a:r>
            <a:r>
              <a:rPr lang="en-US" dirty="0" err="1" smtClean="0"/>
              <a:t>controlar</a:t>
            </a:r>
            <a:r>
              <a:rPr lang="en-US" dirty="0" smtClean="0"/>
              <a:t> la </a:t>
            </a:r>
            <a:r>
              <a:rPr lang="en-US" dirty="0" err="1" smtClean="0"/>
              <a:t>estética</a:t>
            </a:r>
            <a:r>
              <a:rPr lang="en-US" dirty="0" smtClean="0"/>
              <a:t> de </a:t>
            </a:r>
            <a:r>
              <a:rPr lang="en-US" dirty="0" err="1" smtClean="0"/>
              <a:t>nuestra</a:t>
            </a:r>
            <a:r>
              <a:rPr lang="en-US" dirty="0" smtClean="0"/>
              <a:t> </a:t>
            </a:r>
            <a:r>
              <a:rPr lang="en-US" dirty="0" err="1" smtClean="0"/>
              <a:t>aplicacion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Images</a:t>
            </a:r>
            <a:r>
              <a:rPr lang="en-US" dirty="0" smtClean="0"/>
              <a:t> (</a:t>
            </a:r>
            <a:r>
              <a:rPr lang="en-US" dirty="0" err="1" smtClean="0"/>
              <a:t>img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Destinada</a:t>
            </a:r>
            <a:r>
              <a:rPr lang="en-US" dirty="0" smtClean="0"/>
              <a:t> a </a:t>
            </a:r>
            <a:r>
              <a:rPr lang="en-US" dirty="0" err="1" smtClean="0"/>
              <a:t>alojar</a:t>
            </a:r>
            <a:r>
              <a:rPr lang="en-US" dirty="0" smtClean="0"/>
              <a:t> </a:t>
            </a:r>
            <a:r>
              <a:rPr lang="en-US" dirty="0" err="1" smtClean="0"/>
              <a:t>imagenes</a:t>
            </a:r>
            <a:r>
              <a:rPr lang="en-US" dirty="0" smtClean="0"/>
              <a:t> que </a:t>
            </a:r>
            <a:r>
              <a:rPr lang="en-US" dirty="0" err="1" smtClean="0"/>
              <a:t>utilizaremos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Aquí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incluir</a:t>
            </a:r>
            <a:r>
              <a:rPr lang="en-US" dirty="0" smtClean="0"/>
              <a:t> </a:t>
            </a:r>
            <a:r>
              <a:rPr lang="en-US" dirty="0" err="1" smtClean="0"/>
              <a:t>archivos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r>
              <a:rPr lang="en-US" dirty="0" smtClean="0"/>
              <a:t>, videos, </a:t>
            </a:r>
            <a:r>
              <a:rPr lang="en-US" dirty="0" err="1" smtClean="0"/>
              <a:t>imagenes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051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Una </a:t>
            </a:r>
            <a:r>
              <a:rPr lang="en-US" dirty="0" err="1" smtClean="0"/>
              <a:t>carpeta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especial,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alojamos</a:t>
            </a:r>
            <a:r>
              <a:rPr lang="en-US" dirty="0" smtClean="0"/>
              <a:t> y </a:t>
            </a:r>
            <a:r>
              <a:rPr lang="en-US" dirty="0" err="1" smtClean="0"/>
              <a:t>creamos</a:t>
            </a:r>
            <a:r>
              <a:rPr lang="en-US" dirty="0" smtClean="0"/>
              <a:t> la </a:t>
            </a:r>
            <a:r>
              <a:rPr lang="en-US" dirty="0" err="1" smtClean="0"/>
              <a:t>estructura</a:t>
            </a:r>
            <a:r>
              <a:rPr lang="en-US" dirty="0" smtClean="0"/>
              <a:t> que </a:t>
            </a:r>
            <a:r>
              <a:rPr lang="en-US" dirty="0" err="1" smtClean="0"/>
              <a:t>tendrá</a:t>
            </a:r>
            <a:r>
              <a:rPr lang="en-US" dirty="0" smtClean="0"/>
              <a:t> </a:t>
            </a:r>
            <a:r>
              <a:rPr lang="en-US" dirty="0" err="1" smtClean="0"/>
              <a:t>nuestra</a:t>
            </a:r>
            <a:r>
              <a:rPr lang="en-US" dirty="0" smtClean="0"/>
              <a:t> </a:t>
            </a:r>
            <a:r>
              <a:rPr lang="en-US" dirty="0" err="1" smtClean="0"/>
              <a:t>aplicación</a:t>
            </a:r>
            <a:r>
              <a:rPr lang="en-US" dirty="0" smtClean="0"/>
              <a:t> </a:t>
            </a:r>
            <a:r>
              <a:rPr lang="en-US" dirty="0" err="1" smtClean="0"/>
              <a:t>visualmente</a:t>
            </a:r>
            <a:r>
              <a:rPr lang="en-US" dirty="0" smtClean="0"/>
              <a:t>. </a:t>
            </a:r>
            <a:r>
              <a:rPr lang="en-US" dirty="0" err="1" smtClean="0"/>
              <a:t>Depende</a:t>
            </a:r>
            <a:r>
              <a:rPr lang="en-US" dirty="0" smtClean="0"/>
              <a:t> </a:t>
            </a:r>
            <a:r>
              <a:rPr lang="en-US" dirty="0" err="1" smtClean="0"/>
              <a:t>totalmente</a:t>
            </a:r>
            <a:r>
              <a:rPr lang="en-US" dirty="0" smtClean="0"/>
              <a:t> de la </a:t>
            </a:r>
            <a:r>
              <a:rPr lang="en-US" dirty="0" err="1" smtClean="0"/>
              <a:t>estructura</a:t>
            </a:r>
            <a:r>
              <a:rPr lang="en-US" dirty="0" smtClean="0"/>
              <a:t> y </a:t>
            </a:r>
            <a:r>
              <a:rPr lang="en-US" dirty="0" err="1" smtClean="0"/>
              <a:t>campos</a:t>
            </a:r>
            <a:r>
              <a:rPr lang="en-US" dirty="0" smtClean="0"/>
              <a:t> de </a:t>
            </a:r>
            <a:r>
              <a:rPr lang="en-US" dirty="0" err="1" smtClean="0"/>
              <a:t>nuestros</a:t>
            </a:r>
            <a:r>
              <a:rPr lang="en-US" dirty="0" smtClean="0"/>
              <a:t> </a:t>
            </a:r>
            <a:r>
              <a:rPr lang="en-US" dirty="0" err="1" smtClean="0"/>
              <a:t>modelos</a:t>
            </a:r>
            <a:r>
              <a:rPr lang="en-US" smtClean="0"/>
              <a:t>.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868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362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Controllers</vt:lpstr>
      <vt:lpstr>Models</vt:lpstr>
      <vt:lpstr>Security</vt:lpstr>
      <vt:lpstr>Static</vt:lpstr>
      <vt:lpstr>Views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10</cp:revision>
  <dcterms:created xsi:type="dcterms:W3CDTF">2024-12-11T22:56:04Z</dcterms:created>
  <dcterms:modified xsi:type="dcterms:W3CDTF">2024-12-11T23:17:07Z</dcterms:modified>
</cp:coreProperties>
</file>