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4BC3-7A20-480D-83ED-67F21B5DA3B6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9B08-F69E-4955-9142-A225962009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838200" y="2590800"/>
            <a:ext cx="19050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Parametrized</a:t>
            </a:r>
            <a:r>
              <a:rPr lang="en-US" dirty="0" smtClean="0">
                <a:solidFill>
                  <a:schemeClr val="tx1"/>
                </a:solidFill>
              </a:rPr>
              <a:t> Unit 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38200" y="381000"/>
            <a:ext cx="1905000" cy="9144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Documentation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Predefined Process 5"/>
          <p:cNvSpPr/>
          <p:nvPr/>
        </p:nvSpPr>
        <p:spPr>
          <a:xfrm>
            <a:off x="3200400" y="1387978"/>
            <a:ext cx="1600200" cy="8382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 Extractor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Multidocument 6"/>
          <p:cNvSpPr/>
          <p:nvPr/>
        </p:nvSpPr>
        <p:spPr>
          <a:xfrm>
            <a:off x="3200400" y="2514600"/>
            <a:ext cx="16002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Modified Code Under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edefined Process 9"/>
          <p:cNvSpPr/>
          <p:nvPr/>
        </p:nvSpPr>
        <p:spPr>
          <a:xfrm>
            <a:off x="3200400" y="356076"/>
            <a:ext cx="1600200" cy="7620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NLP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edefined Process 11"/>
          <p:cNvSpPr/>
          <p:nvPr/>
        </p:nvSpPr>
        <p:spPr>
          <a:xfrm>
            <a:off x="5257800" y="1371600"/>
            <a:ext cx="1905000" cy="8382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Parametrized</a:t>
            </a:r>
            <a:r>
              <a:rPr lang="en-US" dirty="0" smtClean="0">
                <a:solidFill>
                  <a:schemeClr val="tx1"/>
                </a:solidFill>
              </a:rPr>
              <a:t> Model 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5257800" y="347530"/>
            <a:ext cx="1676400" cy="7620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Inferred Specifications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Multidocument 13"/>
          <p:cNvSpPr/>
          <p:nvPr/>
        </p:nvSpPr>
        <p:spPr>
          <a:xfrm>
            <a:off x="838200" y="1447800"/>
            <a:ext cx="19050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Under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5257800" y="3733800"/>
            <a:ext cx="1828800" cy="99060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Predefined Process 15"/>
          <p:cNvSpPr/>
          <p:nvPr/>
        </p:nvSpPr>
        <p:spPr>
          <a:xfrm>
            <a:off x="3200400" y="3886200"/>
            <a:ext cx="1600200" cy="7620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DSE based tool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Document 16"/>
          <p:cNvSpPr/>
          <p:nvPr/>
        </p:nvSpPr>
        <p:spPr>
          <a:xfrm>
            <a:off x="5257800" y="2514600"/>
            <a:ext cx="1828800" cy="838200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Parametrized</a:t>
            </a:r>
            <a:r>
              <a:rPr lang="en-US" dirty="0" smtClean="0">
                <a:solidFill>
                  <a:schemeClr val="tx1"/>
                </a:solidFill>
              </a:rPr>
              <a:t>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743200" y="609600"/>
            <a:ext cx="457200" cy="228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800600" y="609600"/>
            <a:ext cx="457200" cy="228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800600" y="4114800"/>
            <a:ext cx="457200" cy="228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867400" y="1066800"/>
            <a:ext cx="3048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867400" y="2209800"/>
            <a:ext cx="3048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852016" y="2209800"/>
            <a:ext cx="3048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2743200" y="2895600"/>
            <a:ext cx="457200" cy="228600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4800600" y="2819400"/>
            <a:ext cx="457200" cy="228600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1922410">
            <a:off x="2597578" y="3508941"/>
            <a:ext cx="654275" cy="228600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19304033">
            <a:off x="4643579" y="3464795"/>
            <a:ext cx="701946" cy="228600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 rot="5400000">
            <a:off x="3771899" y="3543300"/>
            <a:ext cx="457200" cy="228600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743200" y="1676400"/>
            <a:ext cx="457200" cy="228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800600" y="1676400"/>
            <a:ext cx="457200" cy="228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rpandit</dc:creator>
  <cp:lastModifiedBy>rpandit</cp:lastModifiedBy>
  <cp:revision>4</cp:revision>
  <dcterms:created xsi:type="dcterms:W3CDTF">2010-10-19T10:14:10Z</dcterms:created>
  <dcterms:modified xsi:type="dcterms:W3CDTF">2010-10-19T10:44:11Z</dcterms:modified>
</cp:coreProperties>
</file>