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DBA9"/>
    <a:srgbClr val="FF8585"/>
    <a:srgbClr val="FF4343"/>
    <a:srgbClr val="188250"/>
    <a:srgbClr val="C6F0DA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8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7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8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0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9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8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3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9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10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6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4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DFC8-5659-4678-9450-66B0D1771584}" type="datetimeFigureOut">
              <a:rPr lang="en-SG" smtClean="0"/>
              <a:t>26/9/2015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2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/>
            </a:r>
            <a:br>
              <a:rPr lang="en-SG" dirty="0" smtClean="0"/>
            </a:br>
            <a:r>
              <a:rPr lang="en-SG" dirty="0"/>
              <a:t/>
            </a:r>
            <a:br>
              <a:rPr lang="en-SG" dirty="0"/>
            </a:br>
            <a:r>
              <a:rPr lang="en-SG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Supervisor Meeting 1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716" y="3645568"/>
            <a:ext cx="9144000" cy="2430380"/>
          </a:xfrm>
        </p:spPr>
        <p:txBody>
          <a:bodyPr>
            <a:normAutofit fontScale="92500" lnSpcReduction="20000"/>
          </a:bodyPr>
          <a:lstStyle/>
          <a:p>
            <a:endParaRPr lang="en-SG" dirty="0" smtClean="0"/>
          </a:p>
          <a:p>
            <a:r>
              <a:rPr lang="en-SG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PONG </a:t>
            </a:r>
            <a:r>
              <a:rPr lang="en-SG" sz="6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PONG</a:t>
            </a:r>
            <a:endParaRPr lang="en-SG" sz="6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SG" sz="4000" dirty="0" smtClean="0">
                <a:solidFill>
                  <a:srgbClr val="7BDBA9"/>
                </a:solidFill>
              </a:rPr>
              <a:t>Team 4</a:t>
            </a:r>
          </a:p>
          <a:p>
            <a:endParaRPr lang="en-SG" dirty="0" smtClean="0"/>
          </a:p>
          <a:p>
            <a:r>
              <a:rPr lang="en-SG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AMOS TAN | JENNIFER YAP|KOH CHU QIAN | REMY NG | TANG SHING HEI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90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495304" y="752538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Iteration </a:t>
            </a:r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2397" y="5926221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9397417" y="307324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337243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1313209" y="3137132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370048" y="45694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1461552" y="3318419"/>
            <a:ext cx="105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Research &amp;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2438" y="3339422"/>
            <a:ext cx="151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Test Deployment Case</a:t>
            </a:r>
            <a:endParaRPr lang="en-S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68176" y="4644913"/>
            <a:ext cx="1375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Optimise Basic App Usage, </a:t>
            </a:r>
            <a:r>
              <a:rPr lang="en-SG" sz="1400" dirty="0" err="1" smtClean="0"/>
              <a:t>Heatmap</a:t>
            </a:r>
            <a:endParaRPr lang="en-SG" sz="1400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234747" y="3118666"/>
            <a:ext cx="1373609" cy="78239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ounded Rectangle 18"/>
          <p:cNvSpPr/>
          <p:nvPr/>
        </p:nvSpPr>
        <p:spPr>
          <a:xfrm>
            <a:off x="5154475" y="16585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5159857" y="1842420"/>
            <a:ext cx="148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Optimise Bootstrap, Top K</a:t>
            </a:r>
            <a:endParaRPr lang="en-SG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313209" y="4014862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372438" y="402974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175534" y="2540555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5 hour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5370045" y="5459001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4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138564" y="3955093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10 hour</a:t>
            </a:r>
            <a:endParaRPr lang="en-SG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9362270" y="3941504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3 hour</a:t>
            </a:r>
            <a:endParaRPr lang="en-SG" sz="1100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2686818" y="3570635"/>
            <a:ext cx="703897" cy="3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4059243" y="2092092"/>
            <a:ext cx="1095232" cy="10209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6528084" y="2092092"/>
            <a:ext cx="1124000" cy="104431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585992" y="3541765"/>
            <a:ext cx="831820" cy="48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356021" y="3980074"/>
            <a:ext cx="1012156" cy="1147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6" idx="2"/>
          </p:cNvCxnSpPr>
          <p:nvPr/>
        </p:nvCxnSpPr>
        <p:spPr>
          <a:xfrm flipV="1">
            <a:off x="7916962" y="3901057"/>
            <a:ext cx="4590" cy="8208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05000" y="2040094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1998829" y="2453793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804271" y="4583314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998100" y="3920655"/>
            <a:ext cx="1" cy="6626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555" y="843632"/>
            <a:ext cx="267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1: Jennifer &amp; Chu Qian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095094" y="6022588"/>
            <a:ext cx="202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2: Remy &amp; </a:t>
            </a:r>
            <a:r>
              <a:rPr lang="en-SG" sz="1400" dirty="0" err="1" smtClean="0"/>
              <a:t>Shing</a:t>
            </a:r>
            <a:r>
              <a:rPr lang="en-SG" sz="1400" dirty="0" smtClean="0"/>
              <a:t> </a:t>
            </a:r>
            <a:r>
              <a:rPr lang="en-SG" sz="1400" dirty="0" err="1" smtClean="0"/>
              <a:t>Hei</a:t>
            </a:r>
            <a:endParaRPr lang="en-SG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991214" y="5425934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20795" y="1781051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START</a:t>
            </a:r>
            <a:endParaRPr lang="en-SG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393242" y="3136406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Review of iteration</a:t>
            </a:r>
            <a:endParaRPr lang="en-SG" sz="1400" dirty="0"/>
          </a:p>
        </p:txBody>
      </p:sp>
      <p:cxnSp>
        <p:nvCxnSpPr>
          <p:cNvPr id="71" name="Straight Arrow Connector 70"/>
          <p:cNvCxnSpPr>
            <a:stCxn id="54" idx="2"/>
          </p:cNvCxnSpPr>
          <p:nvPr/>
        </p:nvCxnSpPr>
        <p:spPr>
          <a:xfrm>
            <a:off x="8003903" y="5434288"/>
            <a:ext cx="22228" cy="4919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4606" y="3025974"/>
            <a:ext cx="139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Integration, testing, documentation, Deployment </a:t>
            </a:r>
            <a:endParaRPr lang="en-SG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9792313" y="5071375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END</a:t>
            </a:r>
            <a:endParaRPr lang="en-SG" sz="1100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7317098" y="4567282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/>
          <p:cNvSpPr txBox="1"/>
          <p:nvPr/>
        </p:nvSpPr>
        <p:spPr>
          <a:xfrm>
            <a:off x="7343182" y="4641588"/>
            <a:ext cx="14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Optimise Smartphone, Social Activeness</a:t>
            </a:r>
          </a:p>
        </p:txBody>
      </p:sp>
      <p:cxnSp>
        <p:nvCxnSpPr>
          <p:cNvPr id="58" name="Straight Arrow Connector 57"/>
          <p:cNvCxnSpPr>
            <a:stCxn id="19" idx="0"/>
          </p:cNvCxnSpPr>
          <p:nvPr/>
        </p:nvCxnSpPr>
        <p:spPr>
          <a:xfrm flipH="1" flipV="1">
            <a:off x="5841279" y="1268422"/>
            <a:ext cx="1" cy="39016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3"/>
            <a:endCxn id="54" idx="1"/>
          </p:cNvCxnSpPr>
          <p:nvPr/>
        </p:nvCxnSpPr>
        <p:spPr>
          <a:xfrm flipV="1">
            <a:off x="6743657" y="5000785"/>
            <a:ext cx="573441" cy="22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27745" y="545505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5</a:t>
            </a:r>
            <a:r>
              <a:rPr lang="en-SG" sz="1100" dirty="0" smtClean="0"/>
              <a:t> hour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790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569250" y="910107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Iteration 6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4555" y="6287178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9850252" y="3266261"/>
            <a:ext cx="14359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3191967" y="3474025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1132738" y="34980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189577" y="493044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1281081" y="3679376"/>
            <a:ext cx="105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Research &amp;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1967" y="3700379"/>
            <a:ext cx="151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Test Deployment Case</a:t>
            </a:r>
            <a:endParaRPr lang="en-S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51609" y="4897584"/>
            <a:ext cx="1475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UAT Changes: Top K, Basic App Usage, Smartphone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53672" y="3266261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ounded Rectangle 18"/>
          <p:cNvSpPr/>
          <p:nvPr/>
        </p:nvSpPr>
        <p:spPr>
          <a:xfrm>
            <a:off x="4974004" y="201954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5005924" y="1963028"/>
            <a:ext cx="1557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UAT Changes: Bootstrap, HeatMap, Social Activeness</a:t>
            </a:r>
            <a:endParaRPr lang="en-SG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2738" y="4375819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4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191967" y="4390704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995063" y="2901512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8 hour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5189574" y="5819958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8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9841548" y="4101346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3 hour</a:t>
            </a:r>
            <a:endParaRPr lang="en-SG" sz="1100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2506347" y="3931592"/>
            <a:ext cx="703897" cy="3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3878772" y="2453049"/>
            <a:ext cx="1095232" cy="1020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6347613" y="2453049"/>
            <a:ext cx="1306059" cy="8882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013719" y="3702580"/>
            <a:ext cx="836533" cy="17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75550" y="4341031"/>
            <a:ext cx="1014024" cy="6764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0"/>
            <a:endCxn id="16" idx="1"/>
          </p:cNvCxnSpPr>
          <p:nvPr/>
        </p:nvCxnSpPr>
        <p:spPr>
          <a:xfrm flipV="1">
            <a:off x="5876382" y="3699764"/>
            <a:ext cx="1777290" cy="123068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624529" y="2401051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1818358" y="2814750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386432" y="481067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558284" y="4155020"/>
            <a:ext cx="1" cy="6626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5954" y="1047580"/>
            <a:ext cx="225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1: Jennifer &amp; Amos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821736" y="6385298"/>
            <a:ext cx="226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2: Chu Qian &amp; </a:t>
            </a:r>
            <a:r>
              <a:rPr lang="en-SG" sz="1400" dirty="0" err="1" smtClean="0"/>
              <a:t>Shing</a:t>
            </a:r>
            <a:r>
              <a:rPr lang="en-SG" sz="1400" dirty="0" smtClean="0"/>
              <a:t> </a:t>
            </a:r>
            <a:r>
              <a:rPr lang="en-SG" sz="1400" dirty="0" err="1" smtClean="0"/>
              <a:t>Hei</a:t>
            </a:r>
            <a:endParaRPr lang="en-SG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810743" y="5786891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40324" y="2142008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START</a:t>
            </a:r>
            <a:endParaRPr lang="en-SG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948245" y="3356757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Review of iteration</a:t>
            </a:r>
            <a:endParaRPr lang="en-SG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826814" y="4347631"/>
            <a:ext cx="984" cy="6698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32177" y="3223616"/>
            <a:ext cx="1380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Integration, testing, documentation, Deployment </a:t>
            </a:r>
            <a:endParaRPr lang="en-SG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0269407" y="5243832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END</a:t>
            </a:r>
            <a:endParaRPr lang="en-SG" sz="1100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3263153" y="5017520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/>
          <p:cNvSpPr txBox="1"/>
          <p:nvPr/>
        </p:nvSpPr>
        <p:spPr>
          <a:xfrm>
            <a:off x="3361960" y="5232566"/>
            <a:ext cx="1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UAT Review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579752" y="1407131"/>
            <a:ext cx="20556" cy="60110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84207" y="5866582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8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63" name="Rounded Rectangle 62"/>
          <p:cNvSpPr/>
          <p:nvPr/>
        </p:nvSpPr>
        <p:spPr>
          <a:xfrm>
            <a:off x="7653672" y="177038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TextBox 63"/>
          <p:cNvSpPr txBox="1"/>
          <p:nvPr/>
        </p:nvSpPr>
        <p:spPr>
          <a:xfrm>
            <a:off x="7663681" y="1771979"/>
            <a:ext cx="1363600" cy="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Bootstrap, HeatMap, Social Activeness</a:t>
            </a:r>
            <a:endParaRPr lang="en-SG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561824" y="2586905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7 hour</a:t>
            </a:r>
            <a:endParaRPr lang="en-SG" sz="11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8205978" y="2608032"/>
            <a:ext cx="21254" cy="636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649525" y="467534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TextBox 69"/>
          <p:cNvSpPr txBox="1"/>
          <p:nvPr/>
        </p:nvSpPr>
        <p:spPr>
          <a:xfrm>
            <a:off x="7731618" y="4739795"/>
            <a:ext cx="1355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Top K, Basic App Usage, Smartphone</a:t>
            </a:r>
            <a:endParaRPr lang="en-SG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653672" y="5570672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5 hour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170074" y="5559443"/>
            <a:ext cx="0" cy="72773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2"/>
            <a:endCxn id="69" idx="0"/>
          </p:cNvCxnSpPr>
          <p:nvPr/>
        </p:nvCxnSpPr>
        <p:spPr>
          <a:xfrm>
            <a:off x="8322436" y="4177723"/>
            <a:ext cx="13894" cy="49762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7892716" y="1379740"/>
            <a:ext cx="1" cy="3791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254006" y="2883963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</a:t>
            </a:r>
            <a:r>
              <a:rPr lang="en-SG" sz="1100" dirty="0" smtClean="0"/>
              <a:t>onsists of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8465020" y="4155020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</a:t>
            </a:r>
            <a:r>
              <a:rPr lang="en-SG" sz="1100" dirty="0" smtClean="0"/>
              <a:t>onsists of</a:t>
            </a:r>
            <a:endParaRPr lang="en-SG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6045" y="2967335"/>
            <a:ext cx="31999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en-SG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79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1837" y="2967335"/>
            <a:ext cx="630832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  <a:p>
            <a:pPr algn="ctr"/>
            <a:endParaRPr lang="en-SG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7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SG" sz="3600" dirty="0" smtClean="0"/>
              <a:t>Overall Schedule</a:t>
            </a:r>
          </a:p>
          <a:p>
            <a:pPr lvl="1"/>
            <a:r>
              <a:rPr lang="en-SG" sz="3600" dirty="0" smtClean="0"/>
              <a:t>Milestones</a:t>
            </a:r>
          </a:p>
          <a:p>
            <a:pPr lvl="1"/>
            <a:r>
              <a:rPr lang="en-SG" sz="3600" dirty="0" smtClean="0"/>
              <a:t>Iterations</a:t>
            </a:r>
          </a:p>
          <a:p>
            <a:pPr marL="0" indent="0">
              <a:buNone/>
            </a:pPr>
            <a:endParaRPr lang="en-SG" dirty="0" smtClean="0"/>
          </a:p>
          <a:p>
            <a:endParaRPr lang="en-S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Content Page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48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Overall Schedule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30032"/>
              </p:ext>
            </p:extLst>
          </p:nvPr>
        </p:nvGraphicFramePr>
        <p:xfrm>
          <a:off x="1026698" y="3901600"/>
          <a:ext cx="10515603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10</a:t>
                      </a:r>
                      <a:r>
                        <a:rPr lang="en-SG" baseline="0" dirty="0" smtClean="0"/>
                        <a:t>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9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9</a:t>
                      </a:r>
                      <a:r>
                        <a:rPr lang="en-SG" baseline="0" dirty="0" smtClean="0"/>
                        <a:t>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12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7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Buffer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9 days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58</a:t>
                      </a:r>
                      <a:r>
                        <a:rPr lang="en-SG" baseline="0" dirty="0" smtClean="0"/>
                        <a:t> hours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50 hours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48 hours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44 hours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31 hours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 days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57 hours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838200" y="5018101"/>
            <a:ext cx="11161301" cy="457200"/>
          </a:xfrm>
          <a:prstGeom prst="rightArrow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Wave 9"/>
          <p:cNvSpPr/>
          <p:nvPr/>
        </p:nvSpPr>
        <p:spPr>
          <a:xfrm>
            <a:off x="681790" y="2056174"/>
            <a:ext cx="1058779" cy="55921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Wave 10"/>
          <p:cNvSpPr/>
          <p:nvPr/>
        </p:nvSpPr>
        <p:spPr>
          <a:xfrm>
            <a:off x="8025063" y="2056174"/>
            <a:ext cx="1058779" cy="55921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26698" y="2448953"/>
            <a:ext cx="0" cy="145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</p:cNvCxnSpPr>
          <p:nvPr/>
        </p:nvCxnSpPr>
        <p:spPr>
          <a:xfrm flipH="1">
            <a:off x="8542423" y="2545489"/>
            <a:ext cx="12030" cy="138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6697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22625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36596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8353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05388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08273" y="35322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39" y="4652615"/>
            <a:ext cx="89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en-SG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9546" y="4690694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93281" y="4694555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48362" y="4690694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8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2205" y="4690694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9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35940" y="4690694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85744" y="4690694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12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215431" y="4690694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14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8969" y="341062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Overall Schedule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947717"/>
              </p:ext>
            </p:extLst>
          </p:nvPr>
        </p:nvGraphicFramePr>
        <p:xfrm>
          <a:off x="264699" y="2042192"/>
          <a:ext cx="11660109" cy="32625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49901"/>
                <a:gridCol w="1421257"/>
                <a:gridCol w="1489790"/>
                <a:gridCol w="981393"/>
                <a:gridCol w="1729005"/>
                <a:gridCol w="1979930"/>
                <a:gridCol w="1808833"/>
              </a:tblGrid>
              <a:tr h="408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Iteration</a:t>
                      </a:r>
                      <a:endParaRPr lang="en-SG" sz="16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Start</a:t>
                      </a:r>
                      <a:endParaRPr lang="en-SG" sz="16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End</a:t>
                      </a:r>
                      <a:endParaRPr lang="en-SG" sz="16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PM</a:t>
                      </a:r>
                      <a:endParaRPr lang="en-SG" sz="16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Pair 1</a:t>
                      </a:r>
                      <a:endParaRPr lang="en-SG" sz="16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Pair 2</a:t>
                      </a:r>
                      <a:endParaRPr lang="en-SG" sz="16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Total</a:t>
                      </a:r>
                      <a:r>
                        <a:rPr lang="en-SG" sz="1600" baseline="0" dirty="0" smtClean="0"/>
                        <a:t> Days</a:t>
                      </a:r>
                      <a:endParaRPr lang="en-SG" sz="16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</a:tr>
              <a:tr h="424516"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Iteration 1</a:t>
                      </a:r>
                      <a:r>
                        <a:rPr lang="en-SG" sz="1600" b="1" baseline="0" dirty="0" smtClean="0"/>
                        <a:t> </a:t>
                      </a:r>
                      <a:r>
                        <a:rPr lang="en-SG" sz="1600" b="1" dirty="0" smtClean="0"/>
                        <a:t>(Week</a:t>
                      </a:r>
                      <a:r>
                        <a:rPr lang="en-SG" sz="1600" b="1" baseline="0" dirty="0" smtClean="0"/>
                        <a:t> </a:t>
                      </a:r>
                      <a:r>
                        <a:rPr lang="en-SG" sz="1600" b="1" dirty="0" smtClean="0"/>
                        <a:t>5-7)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18</a:t>
                      </a:r>
                      <a:r>
                        <a:rPr lang="en-SG" sz="1600" b="1" baseline="30000" dirty="0" smtClean="0"/>
                        <a:t> </a:t>
                      </a:r>
                      <a:r>
                        <a:rPr lang="en-SG" sz="1600" b="1" dirty="0" smtClean="0"/>
                        <a:t>September</a:t>
                      </a:r>
                      <a:r>
                        <a:rPr lang="en-SG" sz="1600" b="1" baseline="0" dirty="0" smtClean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27 September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Chu Qian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smtClean="0"/>
                        <a:t>Remy &amp; Jennifer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smtClean="0"/>
                        <a:t>Amos &amp; Shing Hei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10 days</a:t>
                      </a:r>
                      <a:endParaRPr lang="en-SG" sz="1600" b="1" dirty="0"/>
                    </a:p>
                  </a:txBody>
                  <a:tcPr/>
                </a:tc>
              </a:tr>
              <a:tr h="385011"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Iteration 2</a:t>
                      </a:r>
                      <a:r>
                        <a:rPr lang="en-SG" sz="1600" b="1" baseline="0" dirty="0" smtClean="0"/>
                        <a:t> </a:t>
                      </a:r>
                      <a:r>
                        <a:rPr lang="en-SG" sz="1600" b="1" dirty="0" smtClean="0"/>
                        <a:t>(Week 7-8)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28 September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6 October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Remy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smtClean="0"/>
                        <a:t>Amos &amp;</a:t>
                      </a:r>
                      <a:r>
                        <a:rPr lang="en-SG" sz="1600" b="1" baseline="0" smtClean="0"/>
                        <a:t> Chu Qian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smtClean="0"/>
                        <a:t>Jennifer &amp; Shing Hei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9 days</a:t>
                      </a:r>
                      <a:endParaRPr lang="en-SG" sz="1600" b="1" dirty="0"/>
                    </a:p>
                  </a:txBody>
                  <a:tcPr/>
                </a:tc>
              </a:tr>
              <a:tr h="408840"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Iteration 3 (Week 8-9)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7 October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15 October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Jennifer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smtClean="0"/>
                        <a:t>Remy &amp; Chu Qian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smtClean="0"/>
                        <a:t>Amos &amp; Shing</a:t>
                      </a:r>
                      <a:r>
                        <a:rPr lang="en-SG" sz="1600" b="1" baseline="0" smtClean="0"/>
                        <a:t> Hei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9</a:t>
                      </a:r>
                      <a:r>
                        <a:rPr lang="en-SG" sz="1600" b="1" baseline="0" dirty="0" smtClean="0"/>
                        <a:t> days</a:t>
                      </a:r>
                      <a:endParaRPr lang="en-SG" sz="1600" b="1" dirty="0"/>
                    </a:p>
                  </a:txBody>
                  <a:tcPr/>
                </a:tc>
              </a:tr>
              <a:tr h="408840"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Iteration 4 (Week 9-11)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16</a:t>
                      </a:r>
                      <a:r>
                        <a:rPr lang="en-SG" sz="1600" b="1" baseline="0" dirty="0" smtClean="0"/>
                        <a:t> October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27</a:t>
                      </a:r>
                      <a:r>
                        <a:rPr lang="en-SG" sz="1600" b="1" baseline="0" dirty="0" smtClean="0"/>
                        <a:t> October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Shing</a:t>
                      </a:r>
                      <a:r>
                        <a:rPr lang="en-SG" sz="1600" b="1" baseline="0" dirty="0" smtClean="0"/>
                        <a:t> Hei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smtClean="0"/>
                        <a:t>Amos &amp; Remy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smtClean="0"/>
                        <a:t>Chu Qian &amp; Jennifer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12 days</a:t>
                      </a:r>
                      <a:endParaRPr lang="en-SG" sz="1600" b="1" dirty="0"/>
                    </a:p>
                  </a:txBody>
                  <a:tcPr/>
                </a:tc>
              </a:tr>
              <a:tr h="408840"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Iteration 5 (Week</a:t>
                      </a:r>
                      <a:r>
                        <a:rPr lang="en-SG" sz="1600" b="1" baseline="0" dirty="0" smtClean="0"/>
                        <a:t> 11-12)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28</a:t>
                      </a:r>
                      <a:r>
                        <a:rPr lang="en-SG" sz="1600" b="1" baseline="0" dirty="0" smtClean="0"/>
                        <a:t> October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3 November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Amos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Remy &amp; </a:t>
                      </a:r>
                      <a:r>
                        <a:rPr lang="en-SG" sz="1600" b="1" dirty="0" err="1" smtClean="0"/>
                        <a:t>Shing</a:t>
                      </a:r>
                      <a:r>
                        <a:rPr lang="en-SG" sz="1600" b="1" dirty="0" smtClean="0"/>
                        <a:t> </a:t>
                      </a:r>
                      <a:r>
                        <a:rPr lang="en-SG" sz="1600" b="1" dirty="0" err="1" smtClean="0"/>
                        <a:t>Hei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Jennifer &amp;</a:t>
                      </a:r>
                      <a:r>
                        <a:rPr lang="en-SG" sz="1600" b="1" baseline="0" dirty="0" smtClean="0"/>
                        <a:t> Chu Qian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7</a:t>
                      </a:r>
                      <a:r>
                        <a:rPr lang="en-SG" sz="1600" b="1" baseline="0" dirty="0" smtClean="0"/>
                        <a:t> days</a:t>
                      </a:r>
                      <a:endParaRPr lang="en-SG" sz="1600" b="1" dirty="0"/>
                    </a:p>
                  </a:txBody>
                  <a:tcPr/>
                </a:tc>
              </a:tr>
              <a:tr h="408840"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Buffer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3 November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5 November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3 days</a:t>
                      </a:r>
                      <a:endParaRPr lang="en-SG" sz="1600" b="1" dirty="0"/>
                    </a:p>
                  </a:txBody>
                  <a:tcPr/>
                </a:tc>
              </a:tr>
              <a:tr h="408840"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Iteration 6 (</a:t>
                      </a:r>
                      <a:r>
                        <a:rPr lang="en-SG" sz="1600" b="1" smtClean="0"/>
                        <a:t>Week </a:t>
                      </a:r>
                      <a:r>
                        <a:rPr lang="en-SG" sz="1600" b="1" smtClean="0"/>
                        <a:t>12-14)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5 November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20 November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Remy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smtClean="0"/>
                        <a:t>Amos &amp; Jennifer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err="1" smtClean="0"/>
                        <a:t>Shing</a:t>
                      </a:r>
                      <a:r>
                        <a:rPr lang="en-SG" sz="1600" b="1" dirty="0" smtClean="0"/>
                        <a:t> </a:t>
                      </a:r>
                      <a:r>
                        <a:rPr lang="en-SG" sz="1600" b="1" dirty="0" err="1" smtClean="0"/>
                        <a:t>Hei</a:t>
                      </a:r>
                      <a:r>
                        <a:rPr lang="en-SG" sz="1600" b="1" dirty="0" smtClean="0"/>
                        <a:t> &amp; Chu Qian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/>
                        <a:t>16 days</a:t>
                      </a:r>
                      <a:endParaRPr lang="en-SG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89372" y="2708447"/>
            <a:ext cx="1800000" cy="324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489372" y="3248447"/>
            <a:ext cx="1800000" cy="270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4689372" y="3788447"/>
            <a:ext cx="1800000" cy="216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089372" y="4868447"/>
            <a:ext cx="1800000" cy="108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889372" y="4328447"/>
            <a:ext cx="1800000" cy="162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2979470" y="3873781"/>
            <a:ext cx="1254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PM Review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4349" y="4222116"/>
            <a:ext cx="16401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6867" y="3142116"/>
            <a:ext cx="16604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98645" y="2495785"/>
            <a:ext cx="16604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31635" y="2041858"/>
            <a:ext cx="19852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User Acceptance Test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101392" y="2168447"/>
            <a:ext cx="1800000" cy="378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9996755" y="1652268"/>
            <a:ext cx="198523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Final Presentation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Milestones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48" y="5953294"/>
            <a:ext cx="887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WEEK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8920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3590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31478" y="5980838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16449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28469" y="5980025"/>
            <a:ext cx="4898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55965" y="5978170"/>
            <a:ext cx="427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44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6001392" y="5946172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Rectangle 127"/>
          <p:cNvSpPr/>
          <p:nvPr/>
        </p:nvSpPr>
        <p:spPr>
          <a:xfrm>
            <a:off x="6714630" y="731710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ounded Rectangle 70"/>
          <p:cNvSpPr/>
          <p:nvPr/>
        </p:nvSpPr>
        <p:spPr>
          <a:xfrm>
            <a:off x="10412308" y="3123792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9" name="Rounded Rectangle 68"/>
          <p:cNvSpPr/>
          <p:nvPr/>
        </p:nvSpPr>
        <p:spPr>
          <a:xfrm>
            <a:off x="4485409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ounded Rectangle 67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7" name="Rounded Rectangle 66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6" name="Rounded Rectangle 65"/>
          <p:cNvSpPr/>
          <p:nvPr/>
        </p:nvSpPr>
        <p:spPr>
          <a:xfrm>
            <a:off x="2490791" y="4670955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Rounded Rectangle 64"/>
          <p:cNvSpPr/>
          <p:nvPr/>
        </p:nvSpPr>
        <p:spPr>
          <a:xfrm>
            <a:off x="6483019" y="45694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54199" y="38318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Iteration 1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950" y="3392682"/>
            <a:ext cx="105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85409" y="3339422"/>
            <a:ext cx="151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Test Deployment Case</a:t>
            </a:r>
            <a:endParaRPr lang="en-S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42434" y="4816331"/>
            <a:ext cx="125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Bootstrap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51535" y="3117930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TextBox 20"/>
          <p:cNvSpPr txBox="1"/>
          <p:nvPr/>
        </p:nvSpPr>
        <p:spPr>
          <a:xfrm>
            <a:off x="8249162" y="3070258"/>
            <a:ext cx="1370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Integration, testing, documentation, Deployment </a:t>
            </a:r>
            <a:endParaRPr lang="en-SG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653219" y="4774532"/>
            <a:ext cx="121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Supervisor Meeting Review</a:t>
            </a:r>
            <a:endParaRPr lang="en-SG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0621243" y="3200283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Review of iteration</a:t>
            </a:r>
            <a:endParaRPr lang="en-SG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6267446" y="16585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TextBox 16"/>
          <p:cNvSpPr txBox="1"/>
          <p:nvPr/>
        </p:nvSpPr>
        <p:spPr>
          <a:xfrm>
            <a:off x="6642434" y="1915103"/>
            <a:ext cx="125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Login</a:t>
            </a:r>
            <a:endParaRPr lang="en-S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00850" y="3452203"/>
            <a:ext cx="1065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Diagrams</a:t>
            </a:r>
            <a:endParaRPr lang="en-SG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290525" y="3990798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85287" y="402974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11 hour</a:t>
            </a:r>
            <a:endParaRPr lang="en-SG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485409" y="402974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2490791" y="5579356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288505" y="2540555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8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77" name="Rounded Rectangle 76"/>
          <p:cNvSpPr/>
          <p:nvPr/>
        </p:nvSpPr>
        <p:spPr>
          <a:xfrm>
            <a:off x="8251535" y="167325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/>
          <p:cNvSpPr txBox="1"/>
          <p:nvPr/>
        </p:nvSpPr>
        <p:spPr>
          <a:xfrm>
            <a:off x="8410950" y="1920100"/>
            <a:ext cx="125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Bootstrap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51534" y="2577090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3 hour</a:t>
            </a:r>
            <a:endParaRPr lang="en-SG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483016" y="5459001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23 hour</a:t>
            </a:r>
            <a:endParaRPr lang="en-SG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8251535" y="3955093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5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10475241" y="4005562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3 hour</a:t>
            </a:r>
            <a:endParaRPr lang="en-SG" sz="1100" dirty="0"/>
          </a:p>
        </p:txBody>
      </p:sp>
      <p:cxnSp>
        <p:nvCxnSpPr>
          <p:cNvPr id="87" name="Straight Arrow Connector 86"/>
          <p:cNvCxnSpPr>
            <a:stCxn id="67" idx="3"/>
            <a:endCxn id="68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3"/>
            <a:endCxn id="69" idx="1"/>
          </p:cNvCxnSpPr>
          <p:nvPr/>
        </p:nvCxnSpPr>
        <p:spPr>
          <a:xfrm>
            <a:off x="3858897" y="3546571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9" idx="2"/>
            <a:endCxn id="65" idx="1"/>
          </p:cNvCxnSpPr>
          <p:nvPr/>
        </p:nvCxnSpPr>
        <p:spPr>
          <a:xfrm>
            <a:off x="5172214" y="3980074"/>
            <a:ext cx="1310805" cy="10229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5" idx="0"/>
            <a:endCxn id="20" idx="1"/>
          </p:cNvCxnSpPr>
          <p:nvPr/>
        </p:nvCxnSpPr>
        <p:spPr>
          <a:xfrm flipV="1">
            <a:off x="7169824" y="3551433"/>
            <a:ext cx="1081711" cy="1018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0" idx="3"/>
          </p:cNvCxnSpPr>
          <p:nvPr/>
        </p:nvCxnSpPr>
        <p:spPr>
          <a:xfrm flipV="1">
            <a:off x="9625144" y="3551376"/>
            <a:ext cx="768886" cy="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2"/>
            <a:endCxn id="66" idx="0"/>
          </p:cNvCxnSpPr>
          <p:nvPr/>
        </p:nvCxnSpPr>
        <p:spPr>
          <a:xfrm>
            <a:off x="3172093" y="3980074"/>
            <a:ext cx="5503" cy="69088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9" idx="0"/>
            <a:endCxn id="64" idx="1"/>
          </p:cNvCxnSpPr>
          <p:nvPr/>
        </p:nvCxnSpPr>
        <p:spPr>
          <a:xfrm flipV="1">
            <a:off x="5172214" y="2092092"/>
            <a:ext cx="1095232" cy="10209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77" idx="1"/>
          </p:cNvCxnSpPr>
          <p:nvPr/>
        </p:nvCxnSpPr>
        <p:spPr>
          <a:xfrm>
            <a:off x="7641055" y="2106761"/>
            <a:ext cx="61048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8" name="Straight Arrow Connector 117"/>
          <p:cNvCxnSpPr>
            <a:stCxn id="117" idx="4"/>
            <a:endCxn id="67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0905284" y="4631446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3" name="Straight Arrow Connector 122"/>
          <p:cNvCxnSpPr>
            <a:stCxn id="71" idx="2"/>
          </p:cNvCxnSpPr>
          <p:nvPr/>
        </p:nvCxnSpPr>
        <p:spPr>
          <a:xfrm>
            <a:off x="11099113" y="3990798"/>
            <a:ext cx="5992" cy="646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780296" y="840305"/>
            <a:ext cx="267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1: Amos &amp; Shing Hei</a:t>
            </a:r>
            <a:endParaRPr lang="en-SG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131152" y="6000479"/>
            <a:ext cx="267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2: Remy &amp; Jennifer</a:t>
            </a:r>
            <a:endParaRPr lang="en-SG" sz="1400" dirty="0"/>
          </a:p>
        </p:txBody>
      </p:sp>
      <p:cxnSp>
        <p:nvCxnSpPr>
          <p:cNvPr id="132" name="Straight Arrow Connector 131"/>
          <p:cNvCxnSpPr>
            <a:stCxn id="64" idx="0"/>
          </p:cNvCxnSpPr>
          <p:nvPr/>
        </p:nvCxnSpPr>
        <p:spPr>
          <a:xfrm flipH="1" flipV="1">
            <a:off x="6954250" y="1240048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9040603" y="1236087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168928" y="5441756"/>
            <a:ext cx="895" cy="4831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55566" y="1725222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START</a:t>
            </a:r>
            <a:endParaRPr lang="en-SG" sz="11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0905284" y="5071375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END</a:t>
            </a:r>
            <a:endParaRPr lang="en-SG" sz="1100" b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904014" y="2534012"/>
            <a:ext cx="9561" cy="58352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4718436" y="555982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Iteration 2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9579" y="5892504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365368" y="316457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485409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ounded Rectangle 10"/>
          <p:cNvSpPr/>
          <p:nvPr/>
        </p:nvSpPr>
        <p:spPr>
          <a:xfrm>
            <a:off x="2490791" y="4670955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6483019" y="45694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451950" y="3392682"/>
            <a:ext cx="105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5409" y="3339422"/>
            <a:ext cx="151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Test Deployment Case</a:t>
            </a:r>
            <a:endParaRPr lang="en-S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92308" y="4763888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Basic App Usage Report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51535" y="316605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TextBox 17"/>
          <p:cNvSpPr txBox="1"/>
          <p:nvPr/>
        </p:nvSpPr>
        <p:spPr>
          <a:xfrm>
            <a:off x="2644372" y="4891049"/>
            <a:ext cx="121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PM Review</a:t>
            </a:r>
            <a:endParaRPr lang="en-SG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4249198" y="146203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4337932" y="1598197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Top-K App Usage Report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33196" y="3292399"/>
            <a:ext cx="1211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UI Design &amp; Diagrams</a:t>
            </a:r>
            <a:endParaRPr lang="en-SG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525" y="3990798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85287" y="402974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5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485409" y="402974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490791" y="5579356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270257" y="2343999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7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27" name="Rounded Rectangle 26"/>
          <p:cNvSpPr/>
          <p:nvPr/>
        </p:nvSpPr>
        <p:spPr>
          <a:xfrm>
            <a:off x="6233287" y="1476702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/>
          <p:cNvSpPr txBox="1"/>
          <p:nvPr/>
        </p:nvSpPr>
        <p:spPr>
          <a:xfrm>
            <a:off x="6322021" y="1555924"/>
            <a:ext cx="1259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SmartPhone Overuse Report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33286" y="2380534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6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483016" y="5459001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13 hour</a:t>
            </a:r>
            <a:endParaRPr lang="en-SG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0475241" y="396985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3 hour</a:t>
            </a:r>
            <a:endParaRPr lang="en-SG" sz="1100" dirty="0"/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3858897" y="3546571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2" idx="1"/>
          </p:cNvCxnSpPr>
          <p:nvPr/>
        </p:nvCxnSpPr>
        <p:spPr>
          <a:xfrm>
            <a:off x="5172214" y="3980074"/>
            <a:ext cx="1310805" cy="102291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140059" y="3700459"/>
            <a:ext cx="1106285" cy="86903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625144" y="3546570"/>
            <a:ext cx="768886" cy="48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11" idx="0"/>
          </p:cNvCxnSpPr>
          <p:nvPr/>
        </p:nvCxnSpPr>
        <p:spPr>
          <a:xfrm>
            <a:off x="3172093" y="3980074"/>
            <a:ext cx="5503" cy="69088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 flipV="1">
            <a:off x="4936002" y="2329039"/>
            <a:ext cx="1" cy="767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7" idx="1"/>
          </p:cNvCxnSpPr>
          <p:nvPr/>
        </p:nvCxnSpPr>
        <p:spPr>
          <a:xfrm>
            <a:off x="5622807" y="1910205"/>
            <a:ext cx="610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905284" y="4595741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099112" y="4029747"/>
            <a:ext cx="5993" cy="572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10278" y="647076"/>
            <a:ext cx="267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1: Jennifer &amp; Shing Hei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131152" y="6000479"/>
            <a:ext cx="267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2: Amos &amp; Chu Qian</a:t>
            </a:r>
            <a:endParaRPr lang="en-SG" sz="1400" dirty="0"/>
          </a:p>
        </p:txBody>
      </p:sp>
      <p:cxnSp>
        <p:nvCxnSpPr>
          <p:cNvPr id="49" name="Straight Arrow Connector 48"/>
          <p:cNvCxnSpPr>
            <a:stCxn id="19" idx="0"/>
          </p:cNvCxnSpPr>
          <p:nvPr/>
        </p:nvCxnSpPr>
        <p:spPr>
          <a:xfrm flipH="1" flipV="1">
            <a:off x="4936002" y="1043492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022355" y="1039531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5" idx="0"/>
          </p:cNvCxnSpPr>
          <p:nvPr/>
        </p:nvCxnSpPr>
        <p:spPr>
          <a:xfrm flipH="1">
            <a:off x="7169823" y="5436495"/>
            <a:ext cx="1" cy="45600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566" y="1725222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START</a:t>
            </a:r>
            <a:endParaRPr lang="en-SG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475241" y="3209743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Review of iteration</a:t>
            </a:r>
            <a:endParaRPr lang="en-SG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251535" y="3106627"/>
            <a:ext cx="135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Integration, testing, documentation, Deployment </a:t>
            </a:r>
            <a:endParaRPr lang="en-SG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0905284" y="5071375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END</a:t>
            </a:r>
            <a:endParaRPr lang="en-SG" sz="1100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8938339" y="2294588"/>
            <a:ext cx="0" cy="8727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365420" y="1461651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TextBox 80"/>
          <p:cNvSpPr txBox="1"/>
          <p:nvPr/>
        </p:nvSpPr>
        <p:spPr>
          <a:xfrm>
            <a:off x="8454154" y="1540873"/>
            <a:ext cx="1259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Top-K App Usage &amp; Smartphone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83619" y="2386978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6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cxnSp>
        <p:nvCxnSpPr>
          <p:cNvPr id="84" name="Straight Arrow Connector 83"/>
          <p:cNvCxnSpPr>
            <a:stCxn id="27" idx="2"/>
          </p:cNvCxnSpPr>
          <p:nvPr/>
        </p:nvCxnSpPr>
        <p:spPr>
          <a:xfrm>
            <a:off x="6920092" y="2343708"/>
            <a:ext cx="1326252" cy="9957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938339" y="2706909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</a:t>
            </a:r>
            <a:r>
              <a:rPr lang="en-SG" sz="1100" dirty="0" smtClean="0"/>
              <a:t>onsists of</a:t>
            </a:r>
            <a:endParaRPr lang="en-SG" sz="1100" dirty="0"/>
          </a:p>
        </p:txBody>
      </p:sp>
      <p:sp>
        <p:nvSpPr>
          <p:cNvPr id="88" name="Rounded Rectangle 87"/>
          <p:cNvSpPr/>
          <p:nvPr/>
        </p:nvSpPr>
        <p:spPr>
          <a:xfrm>
            <a:off x="8246344" y="458957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TextBox 88"/>
          <p:cNvSpPr txBox="1"/>
          <p:nvPr/>
        </p:nvSpPr>
        <p:spPr>
          <a:xfrm>
            <a:off x="8347558" y="4669035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Basic App Report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247503" y="551468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4 hour</a:t>
            </a:r>
            <a:endParaRPr lang="en-SG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9066609" y="411514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</a:t>
            </a:r>
            <a:r>
              <a:rPr lang="en-SG" sz="1100" dirty="0" smtClean="0"/>
              <a:t>onsists of</a:t>
            </a:r>
            <a:endParaRPr lang="en-SG" sz="1100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8886415" y="4024275"/>
            <a:ext cx="5190" cy="57772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736684" y="752538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Iteration 3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5368" y="5926221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412307" y="3084742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485409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ounded Rectangle 10"/>
          <p:cNvSpPr/>
          <p:nvPr/>
        </p:nvSpPr>
        <p:spPr>
          <a:xfrm>
            <a:off x="10210196" y="1823314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6483019" y="45694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451950" y="3392682"/>
            <a:ext cx="105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5409" y="3339422"/>
            <a:ext cx="151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Test Deployment Case</a:t>
            </a:r>
            <a:endParaRPr lang="en-S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94814" y="4644913"/>
            <a:ext cx="1259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Smartphone Usage Heat-map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51535" y="3117930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TextBox 17"/>
          <p:cNvSpPr txBox="1"/>
          <p:nvPr/>
        </p:nvSpPr>
        <p:spPr>
          <a:xfrm>
            <a:off x="10351745" y="1935122"/>
            <a:ext cx="121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Supervisor Meeting Review</a:t>
            </a:r>
            <a:endParaRPr lang="en-SG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267446" y="16585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6356180" y="1794753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Loading Location Data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557244" y="3284960"/>
            <a:ext cx="1211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UI Design &amp; Diagrams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0525" y="3990798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85287" y="402974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3 hour</a:t>
            </a:r>
            <a:endParaRPr lang="en-SG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485409" y="402974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30193" y="2648276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288505" y="2540555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10 hour</a:t>
            </a:r>
            <a:endParaRPr lang="en-SG" sz="1100" dirty="0"/>
          </a:p>
        </p:txBody>
      </p:sp>
      <p:sp>
        <p:nvSpPr>
          <p:cNvPr id="27" name="Rounded Rectangle 26"/>
          <p:cNvSpPr/>
          <p:nvPr/>
        </p:nvSpPr>
        <p:spPr>
          <a:xfrm>
            <a:off x="8251535" y="167325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/>
          <p:cNvSpPr txBox="1"/>
          <p:nvPr/>
        </p:nvSpPr>
        <p:spPr>
          <a:xfrm>
            <a:off x="8340269" y="1752480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Deletion of Location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10254" y="2528834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5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483016" y="5459001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5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8251535" y="3955093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12 hour</a:t>
            </a:r>
            <a:endParaRPr lang="en-SG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0475241" y="3941504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3 hour</a:t>
            </a:r>
            <a:endParaRPr lang="en-SG" sz="1100" dirty="0"/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3858897" y="3546571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5172214" y="2092092"/>
            <a:ext cx="1095232" cy="1020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7" idx="1"/>
          </p:cNvCxnSpPr>
          <p:nvPr/>
        </p:nvCxnSpPr>
        <p:spPr>
          <a:xfrm>
            <a:off x="7641055" y="2092092"/>
            <a:ext cx="610480" cy="1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625144" y="3521114"/>
            <a:ext cx="768886" cy="48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1"/>
          </p:cNvCxnSpPr>
          <p:nvPr/>
        </p:nvCxnSpPr>
        <p:spPr>
          <a:xfrm flipV="1">
            <a:off x="9293837" y="2256817"/>
            <a:ext cx="916359" cy="85625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68992" y="3980074"/>
            <a:ext cx="1012156" cy="114721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8923565" y="3965085"/>
            <a:ext cx="1" cy="63911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905284" y="458752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6" idx="2"/>
            <a:endCxn id="45" idx="0"/>
          </p:cNvCxnSpPr>
          <p:nvPr/>
        </p:nvCxnSpPr>
        <p:spPr>
          <a:xfrm>
            <a:off x="11099112" y="3951748"/>
            <a:ext cx="1" cy="6357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28526" y="843632"/>
            <a:ext cx="267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1: Chu Qian &amp; Remy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208065" y="6022588"/>
            <a:ext cx="267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2: Amos &amp; Shing Hei</a:t>
            </a:r>
            <a:endParaRPr lang="en-SG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104185" y="5425934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566" y="1725222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START</a:t>
            </a:r>
            <a:endParaRPr lang="en-SG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506213" y="3136406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Review of iteration</a:t>
            </a:r>
            <a:endParaRPr lang="en-SG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8296942" y="45677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/>
          <p:cNvSpPr txBox="1"/>
          <p:nvPr/>
        </p:nvSpPr>
        <p:spPr>
          <a:xfrm>
            <a:off x="8411243" y="4752635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Social Activeness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88640" y="5479558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5</a:t>
            </a:r>
            <a:r>
              <a:rPr lang="en-SG" sz="1100" dirty="0" smtClean="0"/>
              <a:t> hour</a:t>
            </a:r>
            <a:endParaRPr lang="en-SG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255669" y="5433750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104185" y="1245916"/>
            <a:ext cx="0" cy="4027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8736287" y="1242390"/>
            <a:ext cx="5496" cy="4403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51535" y="3070531"/>
            <a:ext cx="135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Integration, testing, documentation, Deployment </a:t>
            </a:r>
            <a:endParaRPr lang="en-SG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0905284" y="5071375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END</a:t>
            </a:r>
            <a:endParaRPr lang="en-SG" sz="1100" b="1" dirty="0"/>
          </a:p>
        </p:txBody>
      </p:sp>
      <p:cxnSp>
        <p:nvCxnSpPr>
          <p:cNvPr id="70" name="Straight Arrow Connector 69"/>
          <p:cNvCxnSpPr>
            <a:stCxn id="12" idx="3"/>
            <a:endCxn id="56" idx="1"/>
          </p:cNvCxnSpPr>
          <p:nvPr/>
        </p:nvCxnSpPr>
        <p:spPr>
          <a:xfrm flipV="1">
            <a:off x="7856628" y="5001219"/>
            <a:ext cx="440314" cy="177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</p:cNvCxnSpPr>
          <p:nvPr/>
        </p:nvCxnSpPr>
        <p:spPr>
          <a:xfrm>
            <a:off x="8938340" y="2540264"/>
            <a:ext cx="17351" cy="58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736684" y="752538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Iteration 4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5368" y="5926221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412307" y="3084742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572431" y="312412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ounded Rectangle 10"/>
          <p:cNvSpPr/>
          <p:nvPr/>
        </p:nvSpPr>
        <p:spPr>
          <a:xfrm>
            <a:off x="8251535" y="174724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6483019" y="45694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451950" y="3392682"/>
            <a:ext cx="105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5702" y="3305292"/>
            <a:ext cx="151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Test Deployment Case</a:t>
            </a:r>
            <a:endParaRPr lang="en-S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81148" y="4644913"/>
            <a:ext cx="1372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Advanced Smartphone Overuse Report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51535" y="3117930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TextBox 17"/>
          <p:cNvSpPr txBox="1"/>
          <p:nvPr/>
        </p:nvSpPr>
        <p:spPr>
          <a:xfrm>
            <a:off x="8413963" y="1989778"/>
            <a:ext cx="1211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Supervisor Meeting</a:t>
            </a:r>
            <a:endParaRPr lang="en-SG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267446" y="16585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6344148" y="1734593"/>
            <a:ext cx="1259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Graphical UIs (HeatMap &amp; Chart)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85884" y="3291072"/>
            <a:ext cx="1211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UI Design &amp; Diagrams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0525" y="3990798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85287" y="402974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3 hour</a:t>
            </a:r>
            <a:endParaRPr lang="en-SG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485409" y="402974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054125" y="2611457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2 hour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288505" y="2540555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12 hour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483016" y="5459001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9 hour</a:t>
            </a:r>
            <a:endParaRPr lang="en-SG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8251535" y="3955093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11 hour</a:t>
            </a:r>
            <a:endParaRPr lang="en-SG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0475241" y="3941504"/>
            <a:ext cx="983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3 hour</a:t>
            </a:r>
            <a:endParaRPr lang="en-SG" sz="1100" dirty="0"/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8" idx="1"/>
          </p:cNvCxnSpPr>
          <p:nvPr/>
        </p:nvCxnSpPr>
        <p:spPr>
          <a:xfrm>
            <a:off x="3897065" y="3552682"/>
            <a:ext cx="675366" cy="49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5259236" y="2092092"/>
            <a:ext cx="1008210" cy="10320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7641055" y="2092092"/>
            <a:ext cx="712744" cy="10443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625144" y="3521114"/>
            <a:ext cx="768886" cy="48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0"/>
          </p:cNvCxnSpPr>
          <p:nvPr/>
        </p:nvCxnSpPr>
        <p:spPr>
          <a:xfrm flipV="1">
            <a:off x="8938340" y="2590089"/>
            <a:ext cx="1123" cy="52784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68992" y="3980074"/>
            <a:ext cx="1012156" cy="114721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0"/>
            <a:endCxn id="60" idx="1"/>
          </p:cNvCxnSpPr>
          <p:nvPr/>
        </p:nvCxnSpPr>
        <p:spPr>
          <a:xfrm flipV="1">
            <a:off x="7169824" y="3547585"/>
            <a:ext cx="1081711" cy="102190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905284" y="4567388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093116" y="3951748"/>
            <a:ext cx="11989" cy="6219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28526" y="843632"/>
            <a:ext cx="267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1: Amos &amp; Remy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208065" y="6022588"/>
            <a:ext cx="267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Pair 2: Chu Qian &amp; Jennifer</a:t>
            </a:r>
            <a:endParaRPr lang="en-SG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104185" y="5425934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566" y="1725222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START</a:t>
            </a:r>
            <a:endParaRPr lang="en-SG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506213" y="3136406"/>
            <a:ext cx="125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Review of iteration</a:t>
            </a:r>
            <a:endParaRPr lang="en-SG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104185" y="1245916"/>
            <a:ext cx="0" cy="4027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51535" y="3070531"/>
            <a:ext cx="135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Integration, testing, documentation, Deployment </a:t>
            </a:r>
            <a:endParaRPr lang="en-SG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0905284" y="5071375"/>
            <a:ext cx="61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/>
              <a:t>END</a:t>
            </a:r>
            <a:endParaRPr lang="en-SG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</TotalTime>
  <Words>693</Words>
  <Application>Microsoft Office PowerPoint</Application>
  <PresentationFormat>Widescreen</PresentationFormat>
  <Paragraphs>263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Supervisor Meeting 1  </vt:lpstr>
      <vt:lpstr>PowerPoint Presentation</vt:lpstr>
      <vt:lpstr>Overall Schedule</vt:lpstr>
      <vt:lpstr>Overall Schedule</vt:lpstr>
      <vt:lpstr>Milestones</vt:lpstr>
      <vt:lpstr>Iteration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PONG</dc:title>
  <dc:creator>Chu Qian Koh</dc:creator>
  <cp:lastModifiedBy>Chu Qian Koh</cp:lastModifiedBy>
  <cp:revision>160</cp:revision>
  <dcterms:created xsi:type="dcterms:W3CDTF">2015-09-19T09:46:58Z</dcterms:created>
  <dcterms:modified xsi:type="dcterms:W3CDTF">2015-09-25T18:06:12Z</dcterms:modified>
</cp:coreProperties>
</file>