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2" r:id="rId7"/>
    <p:sldId id="260" r:id="rId8"/>
    <p:sldId id="264" r:id="rId9"/>
    <p:sldId id="261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5064"/>
  </p:normalViewPr>
  <p:slideViewPr>
    <p:cSldViewPr snapToGrid="0">
      <p:cViewPr varScale="1">
        <p:scale>
          <a:sx n="86" d="100"/>
          <a:sy n="8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7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4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5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93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9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7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9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0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8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40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5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1CF9-0001-4366-B594-A00629F80693}" type="datetimeFigureOut">
              <a:rPr lang="en-SG" smtClean="0"/>
              <a:t>15/11/15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69AC-B87F-4ED8-B0BD-43F4C1E85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2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023" y="2332599"/>
            <a:ext cx="9144000" cy="2387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SG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  <a:endParaRPr lang="en-SG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70104"/>
              </p:ext>
            </p:extLst>
          </p:nvPr>
        </p:nvGraphicFramePr>
        <p:xfrm>
          <a:off x="814095" y="1078723"/>
          <a:ext cx="10384861" cy="5610061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73687"/>
                <a:gridCol w="1678414"/>
                <a:gridCol w="1678414"/>
                <a:gridCol w="1492793"/>
                <a:gridCol w="1492793"/>
                <a:gridCol w="1604066"/>
                <a:gridCol w="1564694"/>
              </a:tblGrid>
              <a:tr h="309391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8232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44158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13/11/2015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Overuse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Delete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Overuse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Top-K Report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Qian,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Overuse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Delete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Overuse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Top-K Report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Qian,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95174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13/11/2015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Jennifer,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Amos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Jennifer, Amos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9247" y="309282"/>
            <a:ext cx="1108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SG" sz="4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Regression Testing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678700"/>
              </p:ext>
            </p:extLst>
          </p:nvPr>
        </p:nvGraphicFramePr>
        <p:xfrm>
          <a:off x="814095" y="1078723"/>
          <a:ext cx="10384861" cy="374186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73687"/>
                <a:gridCol w="1678414"/>
                <a:gridCol w="1678414"/>
                <a:gridCol w="1492793"/>
                <a:gridCol w="1492793"/>
                <a:gridCol w="1604066"/>
                <a:gridCol w="1564694"/>
              </a:tblGrid>
              <a:tr h="309391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8232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44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14/11/2015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Usage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Amos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Postman, JSON Checker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Usage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</a:t>
                      </a:r>
                      <a:r>
                        <a:rPr lang="en-SG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Amos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9247" y="309282"/>
            <a:ext cx="11083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SG" sz="4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Regression Testing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023" y="2332599"/>
            <a:ext cx="9144000" cy="2387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SG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SG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133926"/>
              </p:ext>
            </p:extLst>
          </p:nvPr>
        </p:nvGraphicFramePr>
        <p:xfrm>
          <a:off x="875822" y="1554348"/>
          <a:ext cx="10199460" cy="368571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51775"/>
                <a:gridCol w="1383884"/>
                <a:gridCol w="1684954"/>
                <a:gridCol w="1271935"/>
                <a:gridCol w="1528997"/>
                <a:gridCol w="1638266"/>
                <a:gridCol w="1539649"/>
              </a:tblGrid>
              <a:tr h="29373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Bugs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37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Functionalities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Pair assigned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Pair assigned</a:t>
                      </a:r>
                    </a:p>
                  </a:txBody>
                  <a:tcPr marL="68580" marR="68580" marT="0" marB="0"/>
                </a:tc>
              </a:tr>
              <a:tr h="637307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Chu Qian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27/9/2015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28/9/2015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Amos, </a:t>
                      </a:r>
                      <a:r>
                        <a:rPr lang="en-SG" sz="1600" dirty="0" err="1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Login</a:t>
                      </a:r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Amos, </a:t>
                      </a:r>
                      <a:r>
                        <a:rPr lang="en-SG" sz="1600" dirty="0" err="1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64988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27/9/2015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– 29/9/2015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Bootstrap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Jennifer, 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Jennifer, Remy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596" y="21515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457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59730"/>
              </p:ext>
            </p:extLst>
          </p:nvPr>
        </p:nvGraphicFramePr>
        <p:xfrm>
          <a:off x="889268" y="1514007"/>
          <a:ext cx="10199460" cy="428263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51775"/>
                <a:gridCol w="1383884"/>
                <a:gridCol w="1711849"/>
                <a:gridCol w="1245040"/>
                <a:gridCol w="1528997"/>
                <a:gridCol w="1638266"/>
                <a:gridCol w="1539649"/>
              </a:tblGrid>
              <a:tr h="29373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Bugs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37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Functionalities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Pair assigned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Pair assigned</a:t>
                      </a:r>
                    </a:p>
                  </a:txBody>
                  <a:tcPr marL="68580" marR="68580" marT="0" marB="0"/>
                </a:tc>
              </a:tr>
              <a:tr h="865523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7/10/2015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8/10/2015</a:t>
                      </a:r>
                      <a:endParaRPr lang="en-US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Basic App Usage Report</a:t>
                      </a:r>
                    </a:p>
                    <a:p>
                      <a:endParaRPr lang="en-SG" sz="1600" dirty="0" smtClean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Amos, Chu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Qian</a:t>
                      </a:r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App Usage</a:t>
                      </a:r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Amos, Chu Qian</a:t>
                      </a:r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36006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7/10/2015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8/10/2015</a:t>
                      </a:r>
                      <a:endParaRPr lang="en-US" sz="1600" dirty="0" smtClean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Top K App Usage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Smartphone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Overuse Report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Top K App Usage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Smartphone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Overuse Report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, Jennifer</a:t>
                      </a:r>
                    </a:p>
                  </a:txBody>
                  <a:tcPr marL="68580" marR="68580" marT="0" marB="0"/>
                </a:tc>
              </a:tr>
              <a:tr h="1036006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8/10/2015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8/10/2015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Regression Testing</a:t>
                      </a:r>
                      <a:endParaRPr lang="en-SG" sz="1600" b="1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Jennifer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endParaRPr lang="en-SG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Regression Testing</a:t>
                      </a:r>
                      <a:endParaRPr lang="en-SG" sz="1600" b="1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596" y="21515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4626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807322"/>
              </p:ext>
            </p:extLst>
          </p:nvPr>
        </p:nvGraphicFramePr>
        <p:xfrm>
          <a:off x="614596" y="1323474"/>
          <a:ext cx="10922982" cy="525168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22005"/>
                <a:gridCol w="1644835"/>
                <a:gridCol w="1767584"/>
                <a:gridCol w="1580628"/>
                <a:gridCol w="1580628"/>
                <a:gridCol w="1608454"/>
                <a:gridCol w="1718848"/>
              </a:tblGrid>
              <a:tr h="29417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46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597978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16/10/2015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18/10/2015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Loading Location Data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Bootstrapping with location data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 of Location Data 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 Qian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Loading Location Data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Bootstrapping with location data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 of Location Data 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 Qian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41413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17/10/2015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19/10/2015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Usage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Amos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Usage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Amos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9539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19/10/2015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– 21/10/2015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 Qian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 Qian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596" y="21515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991494"/>
              </p:ext>
            </p:extLst>
          </p:nvPr>
        </p:nvGraphicFramePr>
        <p:xfrm>
          <a:off x="712694" y="863570"/>
          <a:ext cx="10952788" cy="570625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42624"/>
                <a:gridCol w="946573"/>
                <a:gridCol w="2434069"/>
                <a:gridCol w="1130261"/>
                <a:gridCol w="1672788"/>
                <a:gridCol w="2294203"/>
                <a:gridCol w="1432270"/>
              </a:tblGrid>
              <a:tr h="3464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885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274764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26/10/2015 – 27/10/2015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 overuse + JSON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Changes to reflect Wiki requirements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(Bootstrap &amp; BAU Breakdown)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Amos,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Remy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 Overuse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Changes to reflect Wiki requirements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(Bootstrap &amp; BAU Breakdown)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Amos,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Remy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8264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26/10/2015 – 27/10/2015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UIs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(Heatmap and Chart): 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Location Delete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Basic App Usage Report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Top-k App Usage Report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Smartphone Usage Heatmap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UIs (Heatmap and Chart)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Location Delete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Basic App Usage Report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Top-k App Usage Report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Graphical UI - Smartphone Usage Heatmap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Jennifer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694" y="94129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6196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57019"/>
              </p:ext>
            </p:extLst>
          </p:nvPr>
        </p:nvGraphicFramePr>
        <p:xfrm>
          <a:off x="880623" y="997913"/>
          <a:ext cx="10388011" cy="556490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988861"/>
                <a:gridCol w="897763"/>
                <a:gridCol w="2308557"/>
                <a:gridCol w="1071979"/>
                <a:gridCol w="1286375"/>
                <a:gridCol w="2261171"/>
                <a:gridCol w="1573305"/>
              </a:tblGrid>
              <a:tr h="3464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885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25681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27/10/2015 – 29/10/2015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Basic App Usage Report (exclude app breakdown by demo and category)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Overuse Report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OpenShift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Basic App Usage Report (exclude app breakdown by demo and category)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Overuse Report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Jennifer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2568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27/10/2015 – 29/10/2015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Top-k App Usage Report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Usage Heatmap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 Report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Amos, 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Top-k App Usage Report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Usage Heatmap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 Report </a:t>
                      </a:r>
                      <a:endParaRPr lang="en-SG" sz="16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Amos, Remy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693" y="94129"/>
            <a:ext cx="8875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4 – Regression Testing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030850"/>
              </p:ext>
            </p:extLst>
          </p:nvPr>
        </p:nvGraphicFramePr>
        <p:xfrm>
          <a:off x="806114" y="1347537"/>
          <a:ext cx="10664226" cy="41557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92728"/>
                <a:gridCol w="1409361"/>
                <a:gridCol w="1593504"/>
                <a:gridCol w="1593281"/>
                <a:gridCol w="1593281"/>
                <a:gridCol w="1712047"/>
                <a:gridCol w="1670024"/>
              </a:tblGrid>
              <a:tr h="29417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46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82331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Amos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– 30/10/2015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Bootstrap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Top-K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Chu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Bootstrap and Top-K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Chu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0240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29/10/2015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– 1/11/2015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Overuse &amp; Advanced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Remy,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Heatmap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 Overuse &amp; Advanced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Activeness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Remy,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9247" y="309282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82088"/>
              </p:ext>
            </p:extLst>
          </p:nvPr>
        </p:nvGraphicFramePr>
        <p:xfrm>
          <a:off x="348913" y="1027638"/>
          <a:ext cx="11605521" cy="538006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89179"/>
                <a:gridCol w="1318398"/>
                <a:gridCol w="1949520"/>
                <a:gridCol w="1733915"/>
                <a:gridCol w="1733915"/>
                <a:gridCol w="2053501"/>
                <a:gridCol w="1627093"/>
              </a:tblGrid>
              <a:tr h="22976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46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400" b="1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 Creator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95391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Amos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2/11/2015</a:t>
                      </a:r>
                      <a:r>
                        <a:rPr lang="en-SG" sz="14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– 3/11/2015</a:t>
                      </a:r>
                      <a:endParaRPr lang="en-SG" sz="14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4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 + Bootstrap-with app usage &amp; demographics data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Basic App Usage Report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Top-k App Usage Report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Chu</a:t>
                      </a:r>
                      <a:r>
                        <a:rPr lang="en-SG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</a:t>
                      </a:r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4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 to check for JSON output, </a:t>
                      </a:r>
                      <a:r>
                        <a:rPr lang="en-SG" sz="14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4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4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4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 + Bootstrap-with app usage &amp; demographics data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Basic App Usage Report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Top-k App Usage Report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Chu</a:t>
                      </a:r>
                      <a:r>
                        <a:rPr lang="en-SG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Qian</a:t>
                      </a:r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9539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2/11/2015</a:t>
                      </a:r>
                      <a:r>
                        <a:rPr lang="en-SG" sz="14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– 3/11/2015</a:t>
                      </a:r>
                      <a:endParaRPr lang="en-SG" sz="14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 Testing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Overuse Report 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Bootstrap-Loading and Deletion of Location Data 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Usage Heatmap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 Report 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 Shing Hei </a:t>
                      </a:r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en-SG" sz="1400" b="1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Testing</a:t>
                      </a:r>
                      <a:endParaRPr lang="en-SG" sz="1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Overuse Report 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Bootstrap-Loading and Deletion of Location Data 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Smartphone Usage Heatmap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Social Activeness Report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Remy, Shing Hei </a:t>
                      </a:r>
                    </a:p>
                    <a:p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215025"/>
            <a:ext cx="10316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5 – Regression Testing</a:t>
            </a:r>
            <a:endParaRPr lang="en-SG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082574"/>
              </p:ext>
            </p:extLst>
          </p:nvPr>
        </p:nvGraphicFramePr>
        <p:xfrm>
          <a:off x="874056" y="1078722"/>
          <a:ext cx="10384861" cy="493233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73687"/>
                <a:gridCol w="1678414"/>
                <a:gridCol w="1678414"/>
                <a:gridCol w="1492793"/>
                <a:gridCol w="1492793"/>
                <a:gridCol w="1604066"/>
                <a:gridCol w="1564694"/>
              </a:tblGrid>
              <a:tr h="34654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Fixing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413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SG" sz="1600" b="1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 Creator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Dates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Test Setup (For Each Pair)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Functionalities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 assigned</a:t>
                      </a:r>
                      <a:endParaRPr lang="en-SG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15183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10/11/2015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 Overuse Report</a:t>
                      </a:r>
                    </a:p>
                    <a:p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Amos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 Laptop,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Pair of Pair Programmers, Postman/JSON Checker to check for JSON output, JSON, </a:t>
                      </a:r>
                      <a:r>
                        <a:rPr lang="en-SG" sz="1600" baseline="0" dirty="0" err="1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OpenShift</a:t>
                      </a:r>
                      <a:r>
                        <a:rPr lang="en-SG" sz="1600" baseline="0" dirty="0" smtClean="0">
                          <a:effectLst/>
                          <a:latin typeface="Arial" panose="020B0604020202020204" pitchFamily="34" charset="0"/>
                          <a:ea typeface="Times New Roman" charset="0"/>
                          <a:cs typeface="Arial" panose="020B0604020202020204" pitchFamily="34" charset="0"/>
                        </a:rPr>
                        <a:t> to do testing</a:t>
                      </a:r>
                      <a:endParaRPr lang="en-SG" sz="1600" dirty="0" smtClean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Smartphone Overuse Report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Jennifer, Amos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849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11/11/2015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App Usage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90777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12/11/2015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Location</a:t>
                      </a:r>
                      <a:r>
                        <a:rPr lang="en-SG" sz="16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Delete</a:t>
                      </a:r>
                      <a:endParaRPr lang="en-SG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SG" sz="16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Location</a:t>
                      </a:r>
                      <a:r>
                        <a:rPr lang="en-SG" sz="16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Delete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 Qian,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Shing</a:t>
                      </a:r>
                      <a:r>
                        <a:rPr lang="en-SG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9247" y="309282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Iteration 6</a:t>
            </a:r>
          </a:p>
        </p:txBody>
      </p:sp>
    </p:spTree>
    <p:extLst>
      <p:ext uri="{BB962C8B-B14F-4D97-AF65-F5344CB8AC3E}">
        <p14:creationId xmlns:p14="http://schemas.microsoft.com/office/powerpoint/2010/main" val="892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1061</Words>
  <Application>Microsoft Macintosh PowerPoint</Application>
  <PresentationFormat>Widescreen</PresentationFormat>
  <Paragraphs>311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TEST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Qian Koh</dc:creator>
  <cp:lastModifiedBy>Remy NG Zheng Yao</cp:lastModifiedBy>
  <cp:revision>67</cp:revision>
  <dcterms:created xsi:type="dcterms:W3CDTF">2015-09-25T13:09:02Z</dcterms:created>
  <dcterms:modified xsi:type="dcterms:W3CDTF">2015-11-15T14:39:57Z</dcterms:modified>
</cp:coreProperties>
</file>