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2" r:id="rId4"/>
    <p:sldId id="257" r:id="rId5"/>
    <p:sldId id="258" r:id="rId6"/>
    <p:sldId id="283" r:id="rId7"/>
    <p:sldId id="259" r:id="rId8"/>
    <p:sldId id="284" r:id="rId9"/>
    <p:sldId id="260" r:id="rId10"/>
    <p:sldId id="288" r:id="rId11"/>
    <p:sldId id="262" r:id="rId12"/>
    <p:sldId id="289" r:id="rId13"/>
    <p:sldId id="287" r:id="rId14"/>
    <p:sldId id="292" r:id="rId15"/>
    <p:sldId id="293" r:id="rId16"/>
    <p:sldId id="279" r:id="rId17"/>
    <p:sldId id="280" r:id="rId18"/>
    <p:sldId id="28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590"/>
  </p:normalViewPr>
  <p:slideViewPr>
    <p:cSldViewPr snapToGrid="0" snapToObjects="1">
      <p:cViewPr varScale="1">
        <p:scale>
          <a:sx n="145" d="100"/>
          <a:sy n="145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0EF48-DC89-AC47-B3E4-CF67B1AC356C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BCA5-447C-6946-8F58-E494871CA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2BCA5-447C-6946-8F58-E494871CA3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3A4CE-8948-E24F-ADFD-DD02801FE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9CC3-83DE-0845-BC6F-9904C411952F}" type="datetime1">
              <a:rPr lang="en-GB" smtClean="0"/>
              <a:t>29/06/2017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90F-CFEA-EF4C-BEB1-2745ACC7F60B}" type="datetime1">
              <a:rPr lang="en-GB" smtClean="0"/>
              <a:t>29/06/2017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73A-52C9-664D-AC5A-D796FE71C1F5}" type="datetime1">
              <a:rPr lang="en-GB" smtClean="0"/>
              <a:t>29/06/2017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C1B-0A0A-7A45-B415-E5B8CB8DD49D}" type="datetime1">
              <a:rPr lang="en-GB" smtClean="0"/>
              <a:t>29/06/2017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272E-3337-0D41-A6DD-17D2141EFD11}" type="datetime1">
              <a:rPr lang="en-GB" smtClean="0"/>
              <a:t>29/06/2017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A7C8-1644-AB4C-BF39-76169740F44C}" type="datetime1">
              <a:rPr lang="en-GB" smtClean="0"/>
              <a:t>29/06/2017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ADB8-4342-E342-A1BE-B55BBC63E52F}" type="datetime1">
              <a:rPr lang="en-GB" smtClean="0"/>
              <a:t>29/06/2017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B13-5909-A24E-AA3A-DBBD0BC075F0}" type="datetime1">
              <a:rPr lang="en-GB" smtClean="0"/>
              <a:t>29/06/2017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8626-0AB7-DF4C-B46C-85DBD429E807}" type="datetime1">
              <a:rPr lang="en-GB" smtClean="0"/>
              <a:t>29/06/2017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13-8C90-734E-B0A3-62A9AF34276D}" type="datetime1">
              <a:rPr lang="en-GB" smtClean="0"/>
              <a:t>29/06/2017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1A5-8914-FA46-83DE-3B9E19EBF72A}" type="datetime1">
              <a:rPr lang="en-GB" smtClean="0"/>
              <a:t>29/06/2017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6EFA-3489-8B4E-8C05-E4A0B9E68EB8}" type="datetime1">
              <a:rPr lang="en-GB" smtClean="0"/>
              <a:t>29/06/2017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DE9B-20C7-BA4E-BD25-C971106D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gallery/kmeans-exampl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gallery/widget-gallery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tutorial/" TargetMode="External"/><Relationship Id="rId3" Type="http://schemas.openxmlformats.org/officeDocument/2006/relationships/hyperlink" Target="https://shiny.rstudio.com/articl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dsc.broadinstitute.org/" TargetMode="External"/><Relationship Id="rId4" Type="http://schemas.openxmlformats.org/officeDocument/2006/relationships/hyperlink" Target="https://timpsonlab-mrc-ieu.shinyapps.io/rbgstudyplanner/" TargetMode="External"/><Relationship Id="rId5" Type="http://schemas.openxmlformats.org/officeDocument/2006/relationships/hyperlink" Target="http://prot-shiny-vm.broadinstitute.org:3838/BC2016/" TargetMode="External"/><Relationship Id="rId6" Type="http://schemas.openxmlformats.org/officeDocument/2006/relationships/hyperlink" Target="https://gallery.shinyapps.io/DEApp/" TargetMode="External"/><Relationship Id="rId7" Type="http://schemas.openxmlformats.org/officeDocument/2006/relationships/hyperlink" Target="http://omimexplorer.research.bcm.edu:3838/omim_explorer/" TargetMode="External"/><Relationship Id="rId8" Type="http://schemas.openxmlformats.org/officeDocument/2006/relationships/hyperlink" Target="https://gallery.shinyapps.io/genome_brows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bas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gallery/kmeans-example.html" TargetMode="External"/><Relationship Id="rId3" Type="http://schemas.openxmlformats.org/officeDocument/2006/relationships/hyperlink" Target="https://shiny.rstudio.com/gallery/movie-explor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cap="all" dirty="0" smtClean="0"/>
              <a:t>Apps in R with Shiny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Tansey, PhD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</a:t>
            </a:r>
            <a:r>
              <a:rPr lang="en-US" dirty="0" smtClean="0"/>
              <a:t>an example layout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shiny.rstudio.com/gallery/kmeans-example.html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for input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variety on offer</a:t>
            </a:r>
          </a:p>
          <a:p>
            <a:endParaRPr lang="en-US" dirty="0"/>
          </a:p>
          <a:p>
            <a:r>
              <a:rPr lang="en-US" dirty="0"/>
              <a:t>See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shiny.rstudio.com/gallery/widget-gallery.html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Allows for flexibility in how data is inputted</a:t>
            </a:r>
          </a:p>
          <a:p>
            <a:pPr lvl="1"/>
            <a:r>
              <a:rPr lang="en-US" dirty="0" smtClean="0"/>
              <a:t>Input numbers, </a:t>
            </a:r>
            <a:r>
              <a:rPr lang="en-US" dirty="0" err="1" smtClean="0"/>
              <a:t>logicals</a:t>
            </a:r>
            <a:r>
              <a:rPr lang="en-US" dirty="0" smtClean="0"/>
              <a:t>, data tables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</a:t>
            </a:r>
          </a:p>
          <a:p>
            <a:pPr lvl="1"/>
            <a:r>
              <a:rPr lang="en-US" dirty="0" smtClean="0"/>
              <a:t>Plots, table, </a:t>
            </a:r>
            <a:r>
              <a:rPr lang="en-US" dirty="0" err="1" smtClean="0"/>
              <a:t>dataframes</a:t>
            </a:r>
            <a:r>
              <a:rPr lang="en-US" dirty="0" smtClean="0"/>
              <a:t>, numbers</a:t>
            </a:r>
          </a:p>
          <a:p>
            <a:pPr lvl="1"/>
            <a:r>
              <a:rPr lang="en-US" dirty="0" smtClean="0"/>
              <a:t>Plots can be interactive if desired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BMI calculator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BMI calculator</a:t>
            </a:r>
          </a:p>
          <a:p>
            <a:pPr lvl="1"/>
            <a:r>
              <a:rPr lang="en-US" dirty="0" smtClean="0"/>
              <a:t>Steps:</a:t>
            </a:r>
          </a:p>
          <a:p>
            <a:pPr lvl="2"/>
            <a:r>
              <a:rPr lang="en-US" dirty="0" smtClean="0"/>
              <a:t>(1) Make function that calculates BMI</a:t>
            </a:r>
          </a:p>
          <a:p>
            <a:pPr lvl="2"/>
            <a:r>
              <a:rPr lang="en-US" dirty="0" smtClean="0"/>
              <a:t>(2) Convert to Shiny App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BMI calculator</a:t>
            </a:r>
          </a:p>
          <a:p>
            <a:pPr lvl="1"/>
            <a:r>
              <a:rPr lang="en-US" dirty="0"/>
              <a:t>Steps:</a:t>
            </a:r>
          </a:p>
          <a:p>
            <a:pPr lvl="2"/>
            <a:r>
              <a:rPr lang="en-US" dirty="0"/>
              <a:t>(1) Make function that calculates BMI</a:t>
            </a:r>
          </a:p>
          <a:p>
            <a:pPr lvl="2"/>
            <a:r>
              <a:rPr lang="en-US" dirty="0"/>
              <a:t>(2) Convert to Shiny App</a:t>
            </a:r>
          </a:p>
          <a:p>
            <a:pPr lvl="1"/>
            <a:r>
              <a:rPr lang="en-US" dirty="0" smtClean="0"/>
              <a:t>Add</a:t>
            </a:r>
          </a:p>
          <a:p>
            <a:pPr lvl="2"/>
            <a:r>
              <a:rPr lang="en-US" dirty="0" smtClean="0"/>
              <a:t>(3) tell people which category they are in</a:t>
            </a:r>
          </a:p>
          <a:p>
            <a:pPr lvl="2"/>
            <a:r>
              <a:rPr lang="en-US" dirty="0" smtClean="0"/>
              <a:t>(4) draw chart where they are 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Shiny is an </a:t>
            </a:r>
            <a:r>
              <a:rPr lang="en-US" dirty="0" smtClean="0"/>
              <a:t>easy way to create web based applications from functions/analyses created in R</a:t>
            </a:r>
          </a:p>
          <a:p>
            <a:pPr lvl="1"/>
            <a:r>
              <a:rPr lang="en-US" dirty="0" smtClean="0"/>
              <a:t>No need to learn html, </a:t>
            </a:r>
            <a:r>
              <a:rPr lang="en-US" dirty="0" err="1" smtClean="0"/>
              <a:t>css</a:t>
            </a:r>
            <a:r>
              <a:rPr lang="en-US" dirty="0" smtClean="0"/>
              <a:t> 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Adds an extra punch to publications and outputs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Enables others to access use your model for their own questions/situations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people are able to use and access </a:t>
            </a:r>
            <a:r>
              <a:rPr lang="en-US" dirty="0" smtClean="0"/>
              <a:t>the output of your research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help/information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tutorial is really good : </a:t>
            </a:r>
            <a:r>
              <a:rPr lang="en-US" dirty="0">
                <a:hlinkClick r:id="rId2"/>
              </a:rPr>
              <a:t>https://shiny.rstudio.com/tutorial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articles : </a:t>
            </a:r>
            <a:r>
              <a:rPr lang="en-US" dirty="0">
                <a:hlinkClick r:id="rId3"/>
              </a:rPr>
              <a:t>https://shiny.rstudio.com/articles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Shiny can get much more complex introducing security, interactive plots and other features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on to </a:t>
            </a:r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smtClean="0"/>
              <a:t>Ensure you have python downloaded </a:t>
            </a:r>
          </a:p>
          <a:p>
            <a:pPr lvl="1"/>
            <a:r>
              <a:rPr lang="en-US" dirty="0" smtClean="0"/>
              <a:t>We are working with python 3, do not download any version of python 2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</a:t>
            </a:r>
            <a:r>
              <a:rPr lang="en-US" dirty="0"/>
              <a:t>regression lines to </a:t>
            </a:r>
            <a:r>
              <a:rPr lang="en-US" dirty="0" smtClean="0"/>
              <a:t>plots to better highlight potential trends</a:t>
            </a:r>
            <a:endParaRPr lang="en-US" dirty="0"/>
          </a:p>
          <a:p>
            <a:r>
              <a:rPr lang="en-US" dirty="0" smtClean="0"/>
              <a:t>Modified plot layouts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Used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qplot</a:t>
            </a:r>
            <a:r>
              <a:rPr lang="en-US" dirty="0" smtClean="0"/>
              <a:t> to make quick plots</a:t>
            </a:r>
            <a:endParaRPr lang="en-US" dirty="0"/>
          </a:p>
          <a:p>
            <a:r>
              <a:rPr lang="en-US" dirty="0" smtClean="0"/>
              <a:t>Played around with interactive </a:t>
            </a:r>
            <a:r>
              <a:rPr lang="en-US" dirty="0"/>
              <a:t>plots </a:t>
            </a:r>
            <a:endParaRPr lang="en-US" dirty="0" smtClean="0"/>
          </a:p>
          <a:p>
            <a:r>
              <a:rPr lang="en-US" dirty="0" smtClean="0"/>
              <a:t>Attempted to make more complex plots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a web app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usability of your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9553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Usual flow of research</a:t>
            </a:r>
          </a:p>
          <a:p>
            <a:pPr lvl="1"/>
            <a:r>
              <a:rPr lang="en-US" sz="2000" dirty="0" smtClean="0"/>
              <a:t>Gather data</a:t>
            </a:r>
          </a:p>
          <a:p>
            <a:pPr lvl="1"/>
            <a:r>
              <a:rPr lang="en-US" sz="2000" dirty="0" smtClean="0"/>
              <a:t>Analyze data</a:t>
            </a:r>
          </a:p>
          <a:p>
            <a:pPr lvl="1"/>
            <a:r>
              <a:rPr lang="en-US" sz="2000" dirty="0" smtClean="0"/>
              <a:t>Publish paper </a:t>
            </a:r>
            <a:endParaRPr lang="en-US" sz="2000" dirty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334000" cy="30903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Potential flow of research with Shiny</a:t>
            </a:r>
          </a:p>
          <a:p>
            <a:pPr lvl="1"/>
            <a:r>
              <a:rPr lang="en-US" sz="2000" dirty="0" smtClean="0"/>
              <a:t>Gather data</a:t>
            </a:r>
          </a:p>
          <a:p>
            <a:pPr lvl="1"/>
            <a:r>
              <a:rPr lang="en-US" sz="2000" dirty="0" smtClean="0"/>
              <a:t>Analyze data</a:t>
            </a:r>
          </a:p>
          <a:p>
            <a:pPr lvl="2"/>
            <a:r>
              <a:rPr lang="en-US" sz="1800" dirty="0" smtClean="0"/>
              <a:t>Create a novel method or statistical model</a:t>
            </a:r>
          </a:p>
          <a:p>
            <a:pPr lvl="1"/>
            <a:r>
              <a:rPr lang="en-US" sz="2000" dirty="0" smtClean="0"/>
              <a:t>Publish paper</a:t>
            </a:r>
          </a:p>
          <a:p>
            <a:pPr lvl="1"/>
            <a:r>
              <a:rPr lang="en-US" sz="2000" dirty="0" smtClean="0"/>
              <a:t>Make </a:t>
            </a:r>
            <a:r>
              <a:rPr lang="en-US" sz="2000" smtClean="0"/>
              <a:t>an App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268839"/>
            <a:ext cx="10515600" cy="156966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 </a:t>
            </a:r>
            <a:r>
              <a:rPr lang="en-US" sz="2400" dirty="0"/>
              <a:t>allows individuals to input parameter and get a prediction based on their 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Enables others to access use your model for their own questions/situations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More people are able to use and access the research</a:t>
            </a:r>
          </a:p>
        </p:txBody>
      </p:sp>
    </p:spTree>
    <p:extLst>
      <p:ext uri="{BB962C8B-B14F-4D97-AF65-F5344CB8AC3E}">
        <p14:creationId xmlns:p14="http://schemas.microsoft.com/office/powerpoint/2010/main" val="174248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</a:t>
            </a:r>
            <a:r>
              <a:rPr lang="en-US" dirty="0" smtClean="0"/>
              <a:t>at some Shiny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://www.mrbase.org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http://ldsc.broadinstitute.org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https://timpsonlab-mrc-ieu.shinyapps.io/rbgstudyplanner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http://prot-shiny-vm.broadinstitute.org:3838/BC2016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https://gallery.shinyapps.io/DEApp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http://omimexplorer.research.bcm.edu:3838/omim_explorer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https://gallery.shinyapps.io/genome_browser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web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6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</a:t>
            </a:r>
            <a:r>
              <a:rPr lang="en-US" dirty="0" smtClean="0"/>
              <a:t>some </a:t>
            </a:r>
            <a:r>
              <a:rPr lang="en-US" dirty="0" smtClean="0"/>
              <a:t>example Shiny </a:t>
            </a:r>
            <a:r>
              <a:rPr lang="en-US" dirty="0" smtClean="0"/>
              <a:t>Apps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shiny.rstudio.com/gallery/kmeans-example.html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shiny.rstudio.com/gallery/movie-explorer.html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special R scripts for Shiny Apps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Sets out the layout of the webpage</a:t>
            </a:r>
          </a:p>
          <a:p>
            <a:pPr lvl="2"/>
            <a:r>
              <a:rPr lang="en-US" dirty="0" smtClean="0"/>
              <a:t>Input boxes, buttons, ticks, etc.</a:t>
            </a:r>
          </a:p>
          <a:p>
            <a:pPr lvl="2"/>
            <a:r>
              <a:rPr lang="en-US" dirty="0" smtClean="0"/>
              <a:t>Output tables, plot, etc.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smtClean="0"/>
              <a:t>Function sits</a:t>
            </a:r>
            <a:endParaRPr lang="en-US" dirty="0"/>
          </a:p>
          <a:p>
            <a:pPr lvl="1"/>
            <a:r>
              <a:rPr lang="en-US" dirty="0" smtClean="0"/>
              <a:t>Takes inputs and does calculations to produce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Shiny - R - Medic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612</Words>
  <Application>Microsoft Macintosh PowerPoint</Application>
  <PresentationFormat>Widescreen</PresentationFormat>
  <Paragraphs>122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Courier New</vt:lpstr>
      <vt:lpstr>Arial</vt:lpstr>
      <vt:lpstr>Office Theme</vt:lpstr>
      <vt:lpstr>Apps in R with Shiny</vt:lpstr>
      <vt:lpstr>Learning Objectives</vt:lpstr>
      <vt:lpstr>What we did last time</vt:lpstr>
      <vt:lpstr>Why make a web app</vt:lpstr>
      <vt:lpstr>Increase usability of your research</vt:lpstr>
      <vt:lpstr>PRACTICAL</vt:lpstr>
      <vt:lpstr>How to make a web app?</vt:lpstr>
      <vt:lpstr>PRACTICAL</vt:lpstr>
      <vt:lpstr>Two special R scripts for Shiny Apps </vt:lpstr>
      <vt:lpstr>PRACTICAL</vt:lpstr>
      <vt:lpstr>Widgets for input </vt:lpstr>
      <vt:lpstr>Outputs</vt:lpstr>
      <vt:lpstr>PRACTICAL</vt:lpstr>
      <vt:lpstr>PRACTICAL</vt:lpstr>
      <vt:lpstr>PRACTICAL</vt:lpstr>
      <vt:lpstr>Wrapping Up</vt:lpstr>
      <vt:lpstr>Key Points</vt:lpstr>
      <vt:lpstr>Further help/information</vt:lpstr>
      <vt:lpstr>Next time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Methods</dc:title>
  <dc:creator>Microsoft Office User</dc:creator>
  <cp:lastModifiedBy>Microsoft Office User</cp:lastModifiedBy>
  <cp:revision>16</cp:revision>
  <dcterms:created xsi:type="dcterms:W3CDTF">2017-06-19T16:20:13Z</dcterms:created>
  <dcterms:modified xsi:type="dcterms:W3CDTF">2017-07-03T11:53:44Z</dcterms:modified>
</cp:coreProperties>
</file>