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2" r:id="rId20"/>
    <p:sldId id="293" r:id="rId21"/>
    <p:sldId id="294" r:id="rId22"/>
    <p:sldId id="311" r:id="rId23"/>
    <p:sldId id="313" r:id="rId24"/>
    <p:sldId id="314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2D6F5-8C2B-1F48-AC3C-C73D8A54E1C2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8648-378C-FD48-AA7B-941B3030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5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7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0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2965-EE2B-B341-BB3F-C6367A92A75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D8CA-E98A-BC43-B6E2-04C221E7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kbook-r.com/" TargetMode="External"/><Relationship Id="rId4" Type="http://schemas.openxmlformats.org/officeDocument/2006/relationships/hyperlink" Target="https://www.r-bloggers.com/" TargetMode="External"/><Relationship Id="rId5" Type="http://schemas.openxmlformats.org/officeDocument/2006/relationships/hyperlink" Target="http://stackoverflow.com/tags/r/info" TargetMode="External"/><Relationship Id="rId6" Type="http://schemas.openxmlformats.org/officeDocument/2006/relationships/hyperlink" Target="https://stats.stackexchang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ethods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4" Type="http://schemas.openxmlformats.org/officeDocument/2006/relationships/hyperlink" Target="https://www.rstudio.com/wp-content/uploads/2015/03/rmarkdown-referenc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wp-content/uploads/2016/01/rstudio-IDE-cheatsheet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Tansey,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 ignores everything after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dirty="0" smtClean="0">
                <a:ea typeface="Courier New" charset="0"/>
                <a:cs typeface="Courier New" charset="0"/>
              </a:rPr>
              <a:t> 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Use these to make comments in the code</a:t>
            </a: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330786"/>
            <a:ext cx="34290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values to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variable stores a value or an object</a:t>
            </a:r>
          </a:p>
          <a:p>
            <a:r>
              <a:rPr lang="en-US" dirty="0"/>
              <a:t> </a:t>
            </a:r>
            <a:r>
              <a:rPr lang="en-US" dirty="0" smtClean="0"/>
              <a:t>Use variable’s </a:t>
            </a:r>
            <a:r>
              <a:rPr lang="en-US" dirty="0"/>
              <a:t>name to easily access the value or the object that is stored within this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Variable </a:t>
            </a:r>
            <a:r>
              <a:rPr lang="en-US" dirty="0"/>
              <a:t>names </a:t>
            </a:r>
            <a:r>
              <a:rPr lang="en-US" b="1" u="sng" dirty="0" smtClean="0"/>
              <a:t>can not</a:t>
            </a:r>
            <a:r>
              <a:rPr lang="en-US" dirty="0" smtClean="0"/>
              <a:t> contain spaces </a:t>
            </a:r>
            <a:r>
              <a:rPr lang="en-US" dirty="0"/>
              <a:t>or special </a:t>
            </a:r>
            <a:r>
              <a:rPr lang="en-US" dirty="0" smtClean="0"/>
              <a:t>characters</a:t>
            </a:r>
          </a:p>
          <a:p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smtClean="0">
                <a:ea typeface="Courier New" charset="0"/>
                <a:cs typeface="Courier New" charset="0"/>
              </a:rPr>
              <a:t>used to </a:t>
            </a:r>
            <a:r>
              <a:rPr lang="en-US" dirty="0"/>
              <a:t>a</a:t>
            </a:r>
            <a:r>
              <a:rPr lang="en-US" dirty="0" smtClean="0"/>
              <a:t>ssign values to variables</a:t>
            </a:r>
          </a:p>
          <a:p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 &lt;- 43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 &lt;- “hello”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some stuff to variables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variable naming conventions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this_is_called_snake_case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whileThisIsCamelCase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sometimes.there.be.periods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Or_thereAre.thoseThat_Annoy.everyone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Can not start with a number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Can only contain letters, numbers,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smtClean="0">
                <a:ea typeface="Courier New" charset="0"/>
                <a:cs typeface="Courier New" charset="0"/>
              </a:rPr>
              <a:t>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_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naming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</a:t>
            </a:r>
            <a:r>
              <a:rPr lang="en-US" dirty="0" smtClean="0">
                <a:ea typeface="Courier New" charset="0"/>
                <a:cs typeface="Courier New" charset="0"/>
              </a:rPr>
              <a:t>: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smtClean="0">
                <a:ea typeface="Courier New" charset="0"/>
                <a:cs typeface="Courier New" charset="0"/>
              </a:rPr>
              <a:t>Make the variable names meaningful</a:t>
            </a:r>
          </a:p>
          <a:p>
            <a:r>
              <a:rPr lang="en-US" dirty="0" smtClean="0">
                <a:ea typeface="Courier New" charset="0"/>
                <a:cs typeface="Courier New" charset="0"/>
              </a:rPr>
              <a:t>Do not make them too long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can be used like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396343"/>
            <a:ext cx="10515600" cy="2780620"/>
          </a:xfrm>
        </p:spPr>
        <p:txBody>
          <a:bodyPr/>
          <a:lstStyle/>
          <a:p>
            <a:r>
              <a:rPr lang="en-US" dirty="0" smtClean="0"/>
              <a:t>How many farmyard animals are there?</a:t>
            </a:r>
          </a:p>
          <a:p>
            <a:endParaRPr lang="en-US" dirty="0"/>
          </a:p>
          <a:p>
            <a:r>
              <a:rPr lang="en-US" dirty="0" smtClean="0"/>
              <a:t>How many house pets are there?</a:t>
            </a:r>
          </a:p>
          <a:p>
            <a:endParaRPr lang="en-US" dirty="0"/>
          </a:p>
          <a:p>
            <a:r>
              <a:rPr lang="en-US" dirty="0" smtClean="0"/>
              <a:t>Ratio of farmyard animals to house pets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24652" r="84532" b="58796"/>
          <a:stretch/>
        </p:blipFill>
        <p:spPr>
          <a:xfrm>
            <a:off x="4449310" y="1478185"/>
            <a:ext cx="1566672" cy="1784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44400" r="68492" b="53092"/>
          <a:stretch/>
        </p:blipFill>
        <p:spPr>
          <a:xfrm>
            <a:off x="2141973" y="3941064"/>
            <a:ext cx="5719562" cy="3383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51199" r="74015" b="46668"/>
          <a:stretch/>
        </p:blipFill>
        <p:spPr>
          <a:xfrm>
            <a:off x="2141973" y="4968081"/>
            <a:ext cx="5005587" cy="322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" t="45867" r="82697" b="50476"/>
          <a:stretch/>
        </p:blipFill>
        <p:spPr>
          <a:xfrm>
            <a:off x="2304288" y="5966199"/>
            <a:ext cx="2063161" cy="4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values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ways to do this: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variable name into R console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print()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values to console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completion!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will tab complete previously defined variable names</a:t>
            </a:r>
          </a:p>
          <a:p>
            <a:endParaRPr lang="en-US" dirty="0"/>
          </a:p>
          <a:p>
            <a:r>
              <a:rPr lang="en-US" dirty="0" smtClean="0"/>
              <a:t>Very handy!</a:t>
            </a:r>
          </a:p>
          <a:p>
            <a:pPr lvl="1"/>
            <a:r>
              <a:rPr lang="en-US" dirty="0" smtClean="0"/>
              <a:t>Particularly for longer variable names</a:t>
            </a:r>
          </a:p>
          <a:p>
            <a:pPr lvl="1"/>
            <a:r>
              <a:rPr lang="en-US" dirty="0" smtClean="0"/>
              <a:t>Or complicated names</a:t>
            </a:r>
          </a:p>
          <a:p>
            <a:pPr lvl="1"/>
            <a:r>
              <a:rPr lang="en-US" dirty="0" smtClean="0"/>
              <a:t>Because harder to get wrong if R is helping you complete the name</a:t>
            </a:r>
          </a:p>
          <a:p>
            <a:pPr lvl="2"/>
            <a:r>
              <a:rPr lang="en-US" b="1" i="1" u="sng" dirty="0" smtClean="0"/>
              <a:t>Remember with computers: You MUAT ALWAYS be </a:t>
            </a:r>
            <a:r>
              <a:rPr lang="en-US" b="1" i="1" u="sng" dirty="0"/>
              <a:t>completely precise in your instructions</a:t>
            </a:r>
            <a:endParaRPr lang="en-US" b="1" i="1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3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Get familiar and comfortable with </a:t>
            </a:r>
            <a:r>
              <a:rPr lang="en-US" sz="3200" dirty="0" err="1" smtClean="0"/>
              <a:t>RStudio</a:t>
            </a:r>
            <a:r>
              <a:rPr lang="en-US" sz="3200" dirty="0" smtClean="0"/>
              <a:t> and </a:t>
            </a:r>
            <a:r>
              <a:rPr lang="en-US" sz="3200" dirty="0" err="1" smtClean="0"/>
              <a:t>Rmarkdown</a:t>
            </a:r>
            <a:endParaRPr lang="en-US" sz="3200" dirty="0" smtClean="0"/>
          </a:p>
          <a:p>
            <a:r>
              <a:rPr lang="en-US" sz="3200" dirty="0" smtClean="0"/>
              <a:t>Understand the basic syntax of R</a:t>
            </a:r>
          </a:p>
          <a:p>
            <a:r>
              <a:rPr lang="en-US" sz="3200" dirty="0" smtClean="0"/>
              <a:t>Learn </a:t>
            </a:r>
            <a:r>
              <a:rPr lang="en-US" sz="3200" dirty="0" smtClean="0"/>
              <a:t>where to find help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 - R - Masters 2017/2018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1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? before function name</a:t>
            </a:r>
          </a:p>
          <a:p>
            <a:pPr lvl="1"/>
            <a:r>
              <a:rPr lang="en-US" dirty="0" smtClean="0"/>
              <a:t>?mean</a:t>
            </a:r>
          </a:p>
          <a:p>
            <a:pPr lvl="2"/>
            <a:r>
              <a:rPr lang="en-US" dirty="0" smtClean="0"/>
              <a:t>Documentation on how to use the mean function</a:t>
            </a:r>
          </a:p>
          <a:p>
            <a:r>
              <a:rPr lang="en-US" dirty="0"/>
              <a:t>??</a:t>
            </a:r>
            <a:r>
              <a:rPr lang="en-US" dirty="0" err="1" smtClean="0"/>
              <a:t>function_name</a:t>
            </a:r>
            <a:endParaRPr lang="en-US" dirty="0" smtClean="0"/>
          </a:p>
          <a:p>
            <a:pPr lvl="1"/>
            <a:r>
              <a:rPr lang="en-US" dirty="0" smtClean="0"/>
              <a:t>When you don’t completely remember the function name</a:t>
            </a:r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elp()</a:t>
            </a:r>
          </a:p>
          <a:p>
            <a:pPr lvl="1"/>
            <a:r>
              <a:rPr lang="en-US" dirty="0" smtClean="0"/>
              <a:t>help(mean)</a:t>
            </a:r>
          </a:p>
          <a:p>
            <a:pPr lvl="2"/>
            <a:r>
              <a:rPr lang="en-US" dirty="0" smtClean="0"/>
              <a:t>Documentation on how to use the mean function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Both get you the same documentation</a:t>
            </a:r>
          </a:p>
          <a:p>
            <a:pPr lvl="1"/>
            <a:r>
              <a:rPr lang="en-US" i="1" dirty="0" smtClean="0"/>
              <a:t>NOT</a:t>
            </a:r>
            <a:r>
              <a:rPr lang="en-US" dirty="0" smtClean="0"/>
              <a:t> always very helpful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is your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Quick-R : </a:t>
            </a:r>
            <a:r>
              <a:rPr lang="en-US" dirty="0" smtClean="0">
                <a:hlinkClick r:id="rId2"/>
              </a:rPr>
              <a:t>http://www.statmethods.net/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Cookbook for R : </a:t>
            </a:r>
            <a:r>
              <a:rPr lang="en-US" dirty="0" smtClean="0">
                <a:hlinkClick r:id="rId3"/>
              </a:rPr>
              <a:t>http://www.cookbook-r.com/</a:t>
            </a:r>
            <a:endParaRPr lang="en-US" dirty="0" smtClean="0"/>
          </a:p>
          <a:p>
            <a:r>
              <a:rPr lang="en-US" dirty="0" smtClean="0"/>
              <a:t>R-bloggers : </a:t>
            </a:r>
            <a:r>
              <a:rPr lang="en-US" dirty="0" smtClean="0">
                <a:hlinkClick r:id="rId4"/>
              </a:rPr>
              <a:t>https://www.r-bloggers.com/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Stackoverflow</a:t>
            </a:r>
            <a:r>
              <a:rPr lang="en-US" dirty="0" smtClean="0"/>
              <a:t> : </a:t>
            </a:r>
            <a:r>
              <a:rPr lang="en-US" dirty="0" smtClean="0">
                <a:hlinkClick r:id="rId5"/>
              </a:rPr>
              <a:t>http://stackoverflow.com/tags/r/info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CrossValidated</a:t>
            </a:r>
            <a:r>
              <a:rPr lang="en-US" dirty="0" smtClean="0"/>
              <a:t> : </a:t>
            </a:r>
            <a:r>
              <a:rPr lang="en-US" dirty="0" smtClean="0">
                <a:hlinkClick r:id="rId6"/>
              </a:rPr>
              <a:t>https://stats.stackexchange.com/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Google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</a:t>
            </a:r>
            <a:r>
              <a:rPr lang="en-US" dirty="0"/>
              <a:t>has the usual arithmetic operators and mathematical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&lt;-</a:t>
            </a:r>
            <a:r>
              <a:rPr lang="en-US" dirty="0"/>
              <a:t> </a:t>
            </a:r>
            <a:r>
              <a:rPr lang="en-US" dirty="0" smtClean="0"/>
              <a:t>assign </a:t>
            </a:r>
            <a:r>
              <a:rPr lang="en-US" dirty="0"/>
              <a:t>values to </a:t>
            </a:r>
            <a:r>
              <a:rPr lang="en-US" dirty="0" smtClean="0"/>
              <a:t>variables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0067"/>
            <a:ext cx="10515600" cy="225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 files consistent names </a:t>
            </a:r>
            <a:r>
              <a:rPr lang="en-US" dirty="0" smtClean="0"/>
              <a:t>that make logical sense, reflect what the data is and that </a:t>
            </a:r>
            <a:r>
              <a:rPr lang="en-US" dirty="0"/>
              <a:t>are easy to match with wildcard patterns to make it easy to select them for looping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THE SAME AS WHEN WE TALK ABOUT UNIX!!!!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/>
              <a:t>Do not use spaces, quotes, special </a:t>
            </a:r>
            <a:r>
              <a:rPr lang="en-US" sz="3600" dirty="0" smtClean="0"/>
              <a:t>characters, or </a:t>
            </a:r>
            <a:r>
              <a:rPr lang="en-US" sz="3600" dirty="0"/>
              <a:t>wildcard characters such as ‘*’ or ‘?’ in filenames, as it complicates variable expansion.</a:t>
            </a:r>
          </a:p>
        </p:txBody>
      </p:sp>
    </p:spTree>
    <p:extLst>
      <p:ext uri="{BB962C8B-B14F-4D97-AF65-F5344CB8AC3E}">
        <p14:creationId xmlns:p14="http://schemas.microsoft.com/office/powerpoint/2010/main" val="17255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https://www.rstudio.com/wp-content/uploads/2016/01/rstudio-IDE-cheatsheet.pdf</a:t>
            </a:r>
            <a:endParaRPr lang="en-US" dirty="0"/>
          </a:p>
          <a:p>
            <a:r>
              <a:rPr lang="en-US" dirty="0"/>
              <a:t>R Markdown : </a:t>
            </a:r>
            <a:r>
              <a:rPr lang="en-US" dirty="0">
                <a:hlinkClick r:id="rId3"/>
              </a:rPr>
              <a:t>https://www.rstudio.com/wp-content/uploads/2016/03/rmarkdown-cheatsheet-2.0.pdf</a:t>
            </a:r>
            <a:endParaRPr lang="en-US" dirty="0"/>
          </a:p>
          <a:p>
            <a:r>
              <a:rPr lang="en-US" dirty="0"/>
              <a:t>R Markdown Reference Guide : </a:t>
            </a:r>
            <a:r>
              <a:rPr lang="en-US" dirty="0">
                <a:hlinkClick r:id="rId4"/>
              </a:rPr>
              <a:t>https://www.rstudio.com/wp-content/uploads/2015/03/rmarkdown-reference.pdf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More than 5,000 publicly released R packages </a:t>
            </a:r>
          </a:p>
          <a:p>
            <a:pPr lvl="1"/>
            <a:r>
              <a:rPr lang="en-US" dirty="0" smtClean="0"/>
              <a:t>You too can write and release an R package</a:t>
            </a:r>
          </a:p>
          <a:p>
            <a:r>
              <a:rPr lang="en-US" dirty="0" smtClean="0"/>
              <a:t>Huge online community</a:t>
            </a:r>
          </a:p>
          <a:p>
            <a:pPr lvl="1"/>
            <a:r>
              <a:rPr lang="en-US" dirty="0" smtClean="0"/>
              <a:t>Means you can get help easily!</a:t>
            </a:r>
          </a:p>
          <a:p>
            <a:r>
              <a:rPr lang="en-US" b="1" dirty="0" smtClean="0"/>
              <a:t>GREAT for statistical analysis</a:t>
            </a:r>
          </a:p>
          <a:p>
            <a:r>
              <a:rPr lang="en-US" b="1" dirty="0" smtClean="0"/>
              <a:t>EXCELLENT for making plots</a:t>
            </a:r>
          </a:p>
          <a:p>
            <a:r>
              <a:rPr lang="en-US" dirty="0" smtClean="0"/>
              <a:t>Integrates well with other computer languages (C++, Java, 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Basics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5016" y="2752531"/>
            <a:ext cx="130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Editor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910" y="5330890"/>
            <a:ext cx="130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Console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65363" y="2752531"/>
            <a:ext cx="130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Workspace</a:t>
            </a:r>
          </a:p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73916" y="5053891"/>
            <a:ext cx="1301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Help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" t="4044" r="2229" b="5677"/>
          <a:stretch/>
        </p:blipFill>
        <p:spPr>
          <a:xfrm>
            <a:off x="1773936" y="1573422"/>
            <a:ext cx="8613648" cy="45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r>
              <a:rPr lang="en-US" dirty="0"/>
              <a:t>R console </a:t>
            </a:r>
            <a:endParaRPr lang="en-US" dirty="0" smtClean="0"/>
          </a:p>
          <a:p>
            <a:pPr lvl="1"/>
            <a:r>
              <a:rPr lang="en-US" dirty="0" smtClean="0"/>
              <a:t>Test out code in the console and copy it into a file for saving later</a:t>
            </a:r>
          </a:p>
          <a:p>
            <a:pPr lvl="1"/>
            <a:r>
              <a:rPr lang="en-US" dirty="0" smtClean="0"/>
              <a:t>Not effective or efficient</a:t>
            </a:r>
          </a:p>
          <a:p>
            <a:pPr lvl="1"/>
            <a:r>
              <a:rPr lang="en-US" dirty="0" smtClean="0"/>
              <a:t>Easy to “lose” steps/code by forgetting to copy over key pieces</a:t>
            </a:r>
          </a:p>
          <a:p>
            <a:pPr lvl="1"/>
            <a:endParaRPr lang="en-US" dirty="0"/>
          </a:p>
          <a:p>
            <a:r>
              <a:rPr lang="en-US" dirty="0" smtClean="0"/>
              <a:t>Write an .</a:t>
            </a:r>
            <a:r>
              <a:rPr lang="en-US" dirty="0"/>
              <a:t>R file </a:t>
            </a:r>
            <a:endParaRPr lang="en-US" dirty="0" smtClean="0"/>
          </a:p>
          <a:p>
            <a:pPr lvl="1"/>
            <a:r>
              <a:rPr lang="en-US" dirty="0" smtClean="0"/>
              <a:t>Select and run commands from file in the interactive </a:t>
            </a:r>
            <a:r>
              <a:rPr lang="en-US" dirty="0"/>
              <a:t>R </a:t>
            </a:r>
            <a:r>
              <a:rPr lang="en-US" dirty="0" smtClean="0"/>
              <a:t>console</a:t>
            </a:r>
            <a:endParaRPr lang="en-US" dirty="0"/>
          </a:p>
          <a:p>
            <a:pPr lvl="1"/>
            <a:r>
              <a:rPr lang="en-US" b="1" i="1" dirty="0" smtClean="0"/>
              <a:t>ALL</a:t>
            </a:r>
            <a:r>
              <a:rPr lang="en-US" dirty="0" smtClean="0"/>
              <a:t> code </a:t>
            </a:r>
            <a:r>
              <a:rPr lang="en-US" dirty="0"/>
              <a:t>is </a:t>
            </a:r>
            <a:r>
              <a:rPr lang="en-US" dirty="0" smtClean="0"/>
              <a:t>saved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likes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Addition: +</a:t>
            </a:r>
          </a:p>
          <a:p>
            <a:r>
              <a:rPr lang="en-US" dirty="0"/>
              <a:t>Subtraction: -</a:t>
            </a:r>
          </a:p>
          <a:p>
            <a:r>
              <a:rPr lang="en-US" dirty="0"/>
              <a:t>Multiplication: *</a:t>
            </a:r>
          </a:p>
          <a:p>
            <a:r>
              <a:rPr lang="en-US" dirty="0"/>
              <a:t>Division: /</a:t>
            </a:r>
          </a:p>
          <a:p>
            <a:r>
              <a:rPr lang="en-US" dirty="0"/>
              <a:t>Exponentiation: ^</a:t>
            </a:r>
          </a:p>
          <a:p>
            <a:r>
              <a:rPr lang="en-US" dirty="0"/>
              <a:t>Modulo: </a:t>
            </a:r>
            <a:r>
              <a:rPr lang="en-US" dirty="0" smtClean="0"/>
              <a:t>%%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Trig functions : sin()</a:t>
            </a:r>
          </a:p>
          <a:p>
            <a:r>
              <a:rPr lang="en-US" dirty="0" smtClean="0"/>
              <a:t>Natural log : log()</a:t>
            </a:r>
          </a:p>
          <a:p>
            <a:r>
              <a:rPr lang="en-US" dirty="0" smtClean="0"/>
              <a:t>Base-10 log : log10()</a:t>
            </a:r>
          </a:p>
          <a:p>
            <a:r>
              <a:rPr lang="en-US" dirty="0" smtClean="0"/>
              <a:t>Exponential : 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math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Prompt</a:t>
            </a:r>
          </a:p>
          <a:p>
            <a:pPr lvl="1"/>
            <a:r>
              <a:rPr lang="en-US" dirty="0" smtClean="0"/>
              <a:t>Know R is awaiting input  and nothing is currently running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 is waiting for you to complete a command</a:t>
            </a:r>
          </a:p>
          <a:p>
            <a:pPr lvl="1"/>
            <a:r>
              <a:rPr lang="en-US" dirty="0" smtClean="0"/>
              <a:t>Cancel a command by hitting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Esc</a:t>
            </a:r>
          </a:p>
          <a:p>
            <a:pPr lvl="2"/>
            <a:r>
              <a:rPr lang="en-US" dirty="0" smtClean="0"/>
              <a:t>Command line R </a:t>
            </a:r>
            <a:r>
              <a:rPr lang="en-US" dirty="0" smtClean="0">
                <a:sym typeface="Wingdings"/>
              </a:rPr>
              <a:t> cancel command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  <a:sym typeface="Wingdings"/>
              </a:rPr>
              <a:t>Ctrl+C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807</Words>
  <Application>Microsoft Macintosh PowerPoint</Application>
  <PresentationFormat>Widescreen</PresentationFormat>
  <Paragraphs>187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Introduction to R</vt:lpstr>
      <vt:lpstr>Learning Objectives</vt:lpstr>
      <vt:lpstr>Why R?</vt:lpstr>
      <vt:lpstr>Introduction to Basics</vt:lpstr>
      <vt:lpstr>R Studio</vt:lpstr>
      <vt:lpstr>Ways to use RStudio</vt:lpstr>
      <vt:lpstr>R likes math</vt:lpstr>
      <vt:lpstr>PRACTICAL</vt:lpstr>
      <vt:lpstr>R prompt</vt:lpstr>
      <vt:lpstr>Comments</vt:lpstr>
      <vt:lpstr>Assigning values to variables</vt:lpstr>
      <vt:lpstr>PRACTICAL</vt:lpstr>
      <vt:lpstr>Variable naming </vt:lpstr>
      <vt:lpstr>Variable naming </vt:lpstr>
      <vt:lpstr>Variables can be used like values</vt:lpstr>
      <vt:lpstr>Displaying values of variables</vt:lpstr>
      <vt:lpstr>PRACTICAL</vt:lpstr>
      <vt:lpstr>Tab completion!</vt:lpstr>
      <vt:lpstr>Getting help</vt:lpstr>
      <vt:lpstr>Getting help in R</vt:lpstr>
      <vt:lpstr>The internet is your friend</vt:lpstr>
      <vt:lpstr>Wrapping Up</vt:lpstr>
      <vt:lpstr>Key points</vt:lpstr>
      <vt:lpstr>REMEMBER</vt:lpstr>
      <vt:lpstr>CHEAT SHEETS!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Microsoft Office User</dc:creator>
  <cp:lastModifiedBy>Microsoft Office User</cp:lastModifiedBy>
  <cp:revision>1</cp:revision>
  <dcterms:created xsi:type="dcterms:W3CDTF">2017-09-18T10:16:56Z</dcterms:created>
  <dcterms:modified xsi:type="dcterms:W3CDTF">2017-09-18T10:26:13Z</dcterms:modified>
</cp:coreProperties>
</file>