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6" r:id="rId9"/>
    <p:sldId id="260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/>
    <p:restoredTop sz="94702"/>
  </p:normalViewPr>
  <p:slideViewPr>
    <p:cSldViewPr snapToGrid="0">
      <p:cViewPr>
        <p:scale>
          <a:sx n="58" d="100"/>
          <a:sy n="58" d="100"/>
        </p:scale>
        <p:origin x="2504" y="1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2DF72-739B-9346-AD3D-699B5EB14F2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21C0E-E921-3443-9465-43FA2EFD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21C0E-E921-3443-9465-43FA2EFDB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21C0E-E921-3443-9465-43FA2EFDB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21C0E-E921-3443-9465-43FA2EFDB5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3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E7E1-0469-AB8E-568B-1BDD55878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6C885-F5C7-E71D-4E20-7B6192B61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8CCB-1D42-9443-0F97-F843A65C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445D-D511-B7C0-1567-D009B549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01586-841E-E187-BCE7-948F49B2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7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9E21-86CC-DE4F-910F-42B6ED3F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F96CC-1400-358C-A7C6-C9813612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C3C7-549B-6625-78C7-213BF938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4801-B9F9-0922-FB57-6FEF185D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664A-E379-9E5B-970D-522CF9F2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E727F-91D1-2EBE-053A-4AEF75BA5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61522-BE90-889F-8FA2-771006E8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E30AA-9956-31FB-5DE3-C34994C7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68AB-04CC-CC0B-540D-8777065F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D40C-2207-C152-08BE-C94E0B03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0DA6-1D9C-1F0A-6731-EE263A2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E15F-682D-7471-BF6A-BF168ED6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DD10-0069-94A0-4708-B9F112EF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C0A1-30FF-48A0-460F-8F4167FB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510A-3085-A9BC-ECB9-32C95DC9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1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7232-358D-87EA-AB47-B72F589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0A41B-DDEF-3CBB-B966-D75BEE11F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01C8-1A69-F16E-4A4A-7E5841C8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C499-5E33-00BE-650A-FE291038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9355-84D0-14BD-CFF3-F5935892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5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23F2-EE8B-D5BE-24C1-4674A078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00A6-6AC1-86EC-9004-1ED928644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9E169-3A79-9B29-3AAB-BFABE3DA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E2E78-5174-8A3E-202E-89B34588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0D273-3CA9-F3D8-9B5A-95CFC7FC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6BB1-B8FB-BCBF-30A6-2A82DE20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B436-DA4D-3EF2-CA0C-350E2059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3DEB-D04C-83F1-8408-A6235D5D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AA279-D68A-D846-76F8-2F8026860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E13CC-5400-A523-4C72-9FDA659E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732C1-AE78-DF6C-0815-7EE011671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14629-2807-950E-8F15-4950DA6A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AEB4E-0F02-CADB-4623-87DE618C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31390-3F1D-D153-AD80-5151B13A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3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9160-83DB-D5B7-88CB-8BBC4B27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89FEB-DE3B-8F3D-AB7E-CE815418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049F5-DEEA-5F00-EF06-51CE0B26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23808-501F-8A7F-EE91-6566E5A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CCEFA-35CD-3139-D96C-916F8854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FCA5C-E399-F07C-DC69-83F0320D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90CE4-18E1-76D8-D4E8-0F16ECB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5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C138-0432-CE7F-4266-D3EC8CB2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E42D-07DF-61DE-94CA-DC7BA6F0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7F810-A2B2-5E46-E190-363901CBD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0DC7-D514-D540-577A-5AA6381F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D28A-63EF-4D76-05A4-3536AA0D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F5C3D-CDEA-5D06-CE12-78B20EB0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4D3-FF89-4706-0B78-7168AEE9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ABD6C-B566-17E6-336D-32F3DB052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C1F9C-A5E6-9A79-7BAE-BBA1209D1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D8AE6-1D08-F455-BAF6-5459FDA2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B5511-CE1F-CCDC-257E-EB06524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3C0BB-CDBC-F7D1-6D81-69A3392D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0DB69-2CDB-C96A-3DCB-0515918E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2302-B47A-D5DE-8FC5-E34D564E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15D5-E185-1BE1-F587-EABDA2FC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EACC-50AB-0140-8A47-1637E44DF34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5561-B517-2E11-090F-20FB2FA76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3A58-B511-ED98-452A-8BD753AC3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A34A-802A-2546-843E-A9EF6347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2.svg"/><Relationship Id="rId18" Type="http://schemas.openxmlformats.org/officeDocument/2006/relationships/image" Target="../media/image35.png"/><Relationship Id="rId3" Type="http://schemas.openxmlformats.org/officeDocument/2006/relationships/image" Target="../media/image44.svg"/><Relationship Id="rId21" Type="http://schemas.openxmlformats.org/officeDocument/2006/relationships/image" Target="../media/image14.svg"/><Relationship Id="rId7" Type="http://schemas.openxmlformats.org/officeDocument/2006/relationships/image" Target="../media/image48.svg"/><Relationship Id="rId12" Type="http://schemas.openxmlformats.org/officeDocument/2006/relationships/image" Target="../media/image31.png"/><Relationship Id="rId17" Type="http://schemas.openxmlformats.org/officeDocument/2006/relationships/image" Target="../media/image40.svg"/><Relationship Id="rId25" Type="http://schemas.openxmlformats.org/officeDocument/2006/relationships/image" Target="../media/image52.svg"/><Relationship Id="rId2" Type="http://schemas.openxmlformats.org/officeDocument/2006/relationships/image" Target="../media/image43.png"/><Relationship Id="rId16" Type="http://schemas.openxmlformats.org/officeDocument/2006/relationships/image" Target="../media/image3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30.svg"/><Relationship Id="rId24" Type="http://schemas.openxmlformats.org/officeDocument/2006/relationships/image" Target="../media/image51.png"/><Relationship Id="rId5" Type="http://schemas.openxmlformats.org/officeDocument/2006/relationships/image" Target="../media/image46.svg"/><Relationship Id="rId15" Type="http://schemas.openxmlformats.org/officeDocument/2006/relationships/image" Target="../media/image34.svg"/><Relationship Id="rId23" Type="http://schemas.openxmlformats.org/officeDocument/2006/relationships/image" Target="../media/image38.svg"/><Relationship Id="rId10" Type="http://schemas.openxmlformats.org/officeDocument/2006/relationships/image" Target="../media/image29.png"/><Relationship Id="rId19" Type="http://schemas.openxmlformats.org/officeDocument/2006/relationships/image" Target="../media/image36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svg"/><Relationship Id="rId7" Type="http://schemas.openxmlformats.org/officeDocument/2006/relationships/image" Target="../media/image2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8.svg"/><Relationship Id="rId5" Type="http://schemas.openxmlformats.org/officeDocument/2006/relationships/image" Target="../media/image18.sv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4.svg"/><Relationship Id="rId5" Type="http://schemas.openxmlformats.org/officeDocument/2006/relationships/image" Target="../media/image32.svg"/><Relationship Id="rId15" Type="http://schemas.openxmlformats.org/officeDocument/2006/relationships/image" Target="../media/image40.svg"/><Relationship Id="rId10" Type="http://schemas.openxmlformats.org/officeDocument/2006/relationships/image" Target="../media/image13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D3BD1E-FEC9-3E4E-29E0-7932EAEA9E15}"/>
              </a:ext>
            </a:extLst>
          </p:cNvPr>
          <p:cNvSpPr txBox="1">
            <a:spLocks/>
          </p:cNvSpPr>
          <p:nvPr/>
        </p:nvSpPr>
        <p:spPr>
          <a:xfrm>
            <a:off x="892791" y="1702698"/>
            <a:ext cx="102214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Shepherd:</a:t>
            </a:r>
          </a:p>
          <a:p>
            <a:pPr algn="l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Stream Processing for Edge Computing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6D81B8-E0FE-FB48-9222-CB96F274269E}"/>
              </a:ext>
            </a:extLst>
          </p:cNvPr>
          <p:cNvSpPr txBox="1">
            <a:spLocks/>
          </p:cNvSpPr>
          <p:nvPr/>
        </p:nvSpPr>
        <p:spPr>
          <a:xfrm>
            <a:off x="892791" y="4276493"/>
            <a:ext cx="10221484" cy="60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Innovations and Challenges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D36FE7-F345-EA9C-39E8-33D51F4324D6}"/>
              </a:ext>
            </a:extLst>
          </p:cNvPr>
          <p:cNvCxnSpPr>
            <a:cxnSpLocks/>
          </p:cNvCxnSpPr>
          <p:nvPr/>
        </p:nvCxnSpPr>
        <p:spPr>
          <a:xfrm>
            <a:off x="892791" y="4164983"/>
            <a:ext cx="1129920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2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CF71ED8-6115-E616-3433-0956E8D3A1EA}"/>
              </a:ext>
            </a:extLst>
          </p:cNvPr>
          <p:cNvGrpSpPr/>
          <p:nvPr/>
        </p:nvGrpSpPr>
        <p:grpSpPr>
          <a:xfrm>
            <a:off x="7545131" y="2778582"/>
            <a:ext cx="5319917" cy="5319917"/>
            <a:chOff x="7545131" y="1966248"/>
            <a:chExt cx="6132251" cy="613225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B06EFD-31D0-BF26-9EB3-DA5EAAB8E0E1}"/>
                </a:ext>
              </a:extLst>
            </p:cNvPr>
            <p:cNvGrpSpPr/>
            <p:nvPr/>
          </p:nvGrpSpPr>
          <p:grpSpPr>
            <a:xfrm rot="995150">
              <a:off x="7545131" y="1966248"/>
              <a:ext cx="6132251" cy="6132251"/>
              <a:chOff x="5838092" y="1825624"/>
              <a:chExt cx="5715000" cy="5715000"/>
            </a:xfrm>
          </p:grpSpPr>
          <p:pic>
            <p:nvPicPr>
              <p:cNvPr id="5" name="Graphic 4" descr="Circular flowchart">
                <a:extLst>
                  <a:ext uri="{FF2B5EF4-FFF2-40B4-BE49-F238E27FC236}">
                    <a16:creationId xmlns:a16="http://schemas.microsoft.com/office/drawing/2014/main" id="{FB3384E6-943C-4744-4BB7-1B7098386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38092" y="1825624"/>
                <a:ext cx="5715000" cy="5715000"/>
              </a:xfrm>
              <a:prstGeom prst="rect">
                <a:avLst/>
              </a:prstGeom>
            </p:spPr>
          </p:pic>
          <p:pic>
            <p:nvPicPr>
              <p:cNvPr id="7" name="Graphic 6" descr="Lightbulb and gear">
                <a:extLst>
                  <a:ext uri="{FF2B5EF4-FFF2-40B4-BE49-F238E27FC236}">
                    <a16:creationId xmlns:a16="http://schemas.microsoft.com/office/drawing/2014/main" id="{4099BA25-38F3-E6AF-7779-FA9E514B2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51296" y="5339902"/>
                <a:ext cx="697522" cy="697522"/>
              </a:xfrm>
              <a:prstGeom prst="rect">
                <a:avLst/>
              </a:prstGeom>
            </p:spPr>
          </p:pic>
          <p:pic>
            <p:nvPicPr>
              <p:cNvPr id="11" name="Graphic 10" descr="Head with gears">
                <a:extLst>
                  <a:ext uri="{FF2B5EF4-FFF2-40B4-BE49-F238E27FC236}">
                    <a16:creationId xmlns:a16="http://schemas.microsoft.com/office/drawing/2014/main" id="{E83CFE58-4072-5605-7246-3CFC5B2DE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866584" y="5383016"/>
                <a:ext cx="597877" cy="597877"/>
              </a:xfrm>
              <a:prstGeom prst="rect">
                <a:avLst/>
              </a:prstGeom>
            </p:spPr>
          </p:pic>
          <p:pic>
            <p:nvPicPr>
              <p:cNvPr id="13" name="Graphic 12" descr="Thought bubble">
                <a:extLst>
                  <a:ext uri="{FF2B5EF4-FFF2-40B4-BE49-F238E27FC236}">
                    <a16:creationId xmlns:a16="http://schemas.microsoft.com/office/drawing/2014/main" id="{26DB0716-B097-D4FD-834D-7F1A03759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83046" y="2881930"/>
                <a:ext cx="597877" cy="597877"/>
              </a:xfrm>
              <a:prstGeom prst="rect">
                <a:avLst/>
              </a:prstGeom>
            </p:spPr>
          </p:pic>
        </p:grpSp>
        <p:pic>
          <p:nvPicPr>
            <p:cNvPr id="8" name="Graphic 7" descr="Group brainstorm">
              <a:extLst>
                <a:ext uri="{FF2B5EF4-FFF2-40B4-BE49-F238E27FC236}">
                  <a16:creationId xmlns:a16="http://schemas.microsoft.com/office/drawing/2014/main" id="{C7AA0272-EC8B-0A23-9B4A-1976848E6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9060395">
              <a:off x="9726541" y="4298960"/>
              <a:ext cx="1769431" cy="176943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3CCE89-3354-33EE-D6ED-3313161F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91415"/>
            <a:ext cx="10515600" cy="73421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Synthesis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1F57-51B0-0C57-B4C9-B1F25752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832"/>
            <a:ext cx="11188172" cy="3281707"/>
          </a:xfrm>
        </p:spPr>
        <p:txBody>
          <a:bodyPr>
            <a:noAutofit/>
          </a:bodyPr>
          <a:lstStyle/>
          <a:p>
            <a:pPr lvl="1"/>
            <a:r>
              <a:rPr lang="en-US" sz="2800" dirty="0">
                <a:effectLst/>
                <a:cs typeface="Arial" panose="020B0604020202020204" pitchFamily="34" charset="0"/>
              </a:rPr>
              <a:t>Advancements in edge stream processing showcased by Shepherd.</a:t>
            </a:r>
          </a:p>
          <a:p>
            <a:pPr lvl="1"/>
            <a:r>
              <a:rPr lang="en-US" sz="2800" dirty="0">
                <a:effectLst/>
                <a:cs typeface="Arial" panose="020B0604020202020204" pitchFamily="34" charset="0"/>
              </a:rPr>
              <a:t>Promising implications for real-time data processing at the edge.</a:t>
            </a:r>
          </a:p>
          <a:p>
            <a:pPr lvl="1"/>
            <a:r>
              <a:rPr lang="en-US" sz="2800" dirty="0">
                <a:effectLst/>
                <a:cs typeface="Arial" panose="020B0604020202020204" pitchFamily="34" charset="0"/>
              </a:rPr>
              <a:t>Cautious interpretation required due to reliance on specific setups, emphasizing the need for adaptability in dynamic edge environments.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430A6-9DA0-1F09-5AA3-14061905AB5C}"/>
              </a:ext>
            </a:extLst>
          </p:cNvPr>
          <p:cNvGrpSpPr/>
          <p:nvPr/>
        </p:nvGrpSpPr>
        <p:grpSpPr>
          <a:xfrm rot="706117">
            <a:off x="-2389410" y="1591282"/>
            <a:ext cx="6311401" cy="7184784"/>
            <a:chOff x="-1815167" y="2326767"/>
            <a:chExt cx="4845212" cy="551570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266143D-ADA1-5FFF-7D38-4482A31F2047}"/>
                </a:ext>
              </a:extLst>
            </p:cNvPr>
            <p:cNvGrpSpPr/>
            <p:nvPr/>
          </p:nvGrpSpPr>
          <p:grpSpPr>
            <a:xfrm rot="833844">
              <a:off x="-1815167" y="2326767"/>
              <a:ext cx="4845212" cy="5515701"/>
              <a:chOff x="594045" y="2825150"/>
              <a:chExt cx="2111346" cy="2403519"/>
            </a:xfrm>
          </p:grpSpPr>
          <p:pic>
            <p:nvPicPr>
              <p:cNvPr id="24" name="Graphic 23" descr="Bullseye">
                <a:extLst>
                  <a:ext uri="{FF2B5EF4-FFF2-40B4-BE49-F238E27FC236}">
                    <a16:creationId xmlns:a16="http://schemas.microsoft.com/office/drawing/2014/main" id="{4EF37BA8-A4D0-2EEE-2DAF-B51A2C867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04709" y="2825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Stopwatch">
                <a:extLst>
                  <a:ext uri="{FF2B5EF4-FFF2-40B4-BE49-F238E27FC236}">
                    <a16:creationId xmlns:a16="http://schemas.microsoft.com/office/drawing/2014/main" id="{105CC321-AB0E-0ADD-F6D2-1FF23ADED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48244" y="3604231"/>
                <a:ext cx="770251" cy="770251"/>
              </a:xfrm>
              <a:prstGeom prst="rect">
                <a:avLst/>
              </a:prstGeom>
            </p:spPr>
          </p:pic>
          <p:pic>
            <p:nvPicPr>
              <p:cNvPr id="28" name="Graphic 27" descr="Lightbulb">
                <a:extLst>
                  <a:ext uri="{FF2B5EF4-FFF2-40B4-BE49-F238E27FC236}">
                    <a16:creationId xmlns:a16="http://schemas.microsoft.com/office/drawing/2014/main" id="{137A2D20-4194-4A51-507E-8FFAABA40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20451843">
                <a:off x="1703435" y="290725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Head with gears">
                <a:extLst>
                  <a:ext uri="{FF2B5EF4-FFF2-40B4-BE49-F238E27FC236}">
                    <a16:creationId xmlns:a16="http://schemas.microsoft.com/office/drawing/2014/main" id="{CCAEB11C-257E-EBCA-DDE4-1E003F04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20766156">
                <a:off x="1790991" y="374299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Lightbulb and gear">
                <a:extLst>
                  <a:ext uri="{FF2B5EF4-FFF2-40B4-BE49-F238E27FC236}">
                    <a16:creationId xmlns:a16="http://schemas.microsoft.com/office/drawing/2014/main" id="{F1DFD77E-C48B-8FAB-2864-5D90AC2D7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200799" y="41522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phic 39" descr="Programmer">
                <a:extLst>
                  <a:ext uri="{FF2B5EF4-FFF2-40B4-BE49-F238E27FC236}">
                    <a16:creationId xmlns:a16="http://schemas.microsoft.com/office/drawing/2014/main" id="{89DCC988-9E8A-569D-0234-45D6EEDC3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94045" y="431426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" name="Graphic 9" descr="Person with idea">
              <a:extLst>
                <a:ext uri="{FF2B5EF4-FFF2-40B4-BE49-F238E27FC236}">
                  <a16:creationId xmlns:a16="http://schemas.microsoft.com/office/drawing/2014/main" id="{57BFC0E3-BB42-BB7A-E707-1397C20D0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805314">
              <a:off x="319598" y="4079679"/>
              <a:ext cx="1383597" cy="1383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7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74FCBE-6B33-DC13-EDF2-A20E5B287105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F0F0F"/>
                </a:solidFill>
                <a:latin typeface="Arial" panose="020B0604020202020204" pitchFamily="34" charset="0"/>
              </a:rPr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6868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4764-89C5-FC8E-CC24-223A5E68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SUMMARY</a:t>
            </a:r>
            <a:endParaRPr lang="en-US" sz="4800" b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499BEE-F2DA-2682-7071-DAC47EB4240A}"/>
              </a:ext>
            </a:extLst>
          </p:cNvPr>
          <p:cNvGrpSpPr/>
          <p:nvPr/>
        </p:nvGrpSpPr>
        <p:grpSpPr>
          <a:xfrm rot="20291659">
            <a:off x="-839983" y="4096636"/>
            <a:ext cx="3653266" cy="3651888"/>
            <a:chOff x="-970341" y="3779792"/>
            <a:chExt cx="3653266" cy="365188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E4EC9B-8E07-0C53-7C2B-68AAC79E6E54}"/>
                </a:ext>
              </a:extLst>
            </p:cNvPr>
            <p:cNvGrpSpPr/>
            <p:nvPr/>
          </p:nvGrpSpPr>
          <p:grpSpPr>
            <a:xfrm>
              <a:off x="1454640" y="3779792"/>
              <a:ext cx="1228285" cy="1360425"/>
              <a:chOff x="1242624" y="3348065"/>
              <a:chExt cx="1814474" cy="2009677"/>
            </a:xfrm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B0F92317-B99B-5B94-08DC-D69CC7FFBD5A}"/>
                  </a:ext>
                </a:extLst>
              </p:cNvPr>
              <p:cNvSpPr/>
              <p:nvPr/>
            </p:nvSpPr>
            <p:spPr>
              <a:xfrm rot="2217789">
                <a:off x="1259259" y="4923489"/>
                <a:ext cx="737370" cy="187308"/>
              </a:xfrm>
              <a:custGeom>
                <a:avLst/>
                <a:gdLst>
                  <a:gd name="connsiteX0" fmla="*/ 643717 w 737370"/>
                  <a:gd name="connsiteY0" fmla="*/ 0 h 187308"/>
                  <a:gd name="connsiteX1" fmla="*/ 93654 w 737370"/>
                  <a:gd name="connsiteY1" fmla="*/ 0 h 187308"/>
                  <a:gd name="connsiteX2" fmla="*/ 0 w 737370"/>
                  <a:gd name="connsiteY2" fmla="*/ 93654 h 187308"/>
                  <a:gd name="connsiteX3" fmla="*/ 93654 w 737370"/>
                  <a:gd name="connsiteY3" fmla="*/ 187308 h 187308"/>
                  <a:gd name="connsiteX4" fmla="*/ 643717 w 737370"/>
                  <a:gd name="connsiteY4" fmla="*/ 187308 h 187308"/>
                  <a:gd name="connsiteX5" fmla="*/ 737371 w 737370"/>
                  <a:gd name="connsiteY5" fmla="*/ 93654 h 187308"/>
                  <a:gd name="connsiteX6" fmla="*/ 643717 w 737370"/>
                  <a:gd name="connsiteY6" fmla="*/ 0 h 18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370" h="187308">
                    <a:moveTo>
                      <a:pt x="643717" y="0"/>
                    </a:moveTo>
                    <a:lnTo>
                      <a:pt x="93654" y="0"/>
                    </a:lnTo>
                    <a:cubicBezTo>
                      <a:pt x="41932" y="0"/>
                      <a:pt x="0" y="41932"/>
                      <a:pt x="0" y="93654"/>
                    </a:cubicBezTo>
                    <a:cubicBezTo>
                      <a:pt x="0" y="145376"/>
                      <a:pt x="41932" y="187308"/>
                      <a:pt x="93654" y="187308"/>
                    </a:cubicBezTo>
                    <a:lnTo>
                      <a:pt x="643717" y="187308"/>
                    </a:lnTo>
                    <a:cubicBezTo>
                      <a:pt x="695439" y="187308"/>
                      <a:pt x="737371" y="145376"/>
                      <a:pt x="737371" y="93654"/>
                    </a:cubicBezTo>
                    <a:cubicBezTo>
                      <a:pt x="737371" y="41932"/>
                      <a:pt x="695439" y="0"/>
                      <a:pt x="64371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62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1C0541F8-6D95-1D9A-8353-FD34EDE069EF}"/>
                  </a:ext>
                </a:extLst>
              </p:cNvPr>
              <p:cNvSpPr/>
              <p:nvPr/>
            </p:nvSpPr>
            <p:spPr>
              <a:xfrm rot="2217789">
                <a:off x="1242624" y="5170434"/>
                <a:ext cx="398966" cy="187308"/>
              </a:xfrm>
              <a:custGeom>
                <a:avLst/>
                <a:gdLst>
                  <a:gd name="connsiteX0" fmla="*/ 199171 w 398966"/>
                  <a:gd name="connsiteY0" fmla="*/ 187308 h 187308"/>
                  <a:gd name="connsiteX1" fmla="*/ 398967 w 398966"/>
                  <a:gd name="connsiteY1" fmla="*/ 0 h 187308"/>
                  <a:gd name="connsiteX2" fmla="*/ 0 w 398966"/>
                  <a:gd name="connsiteY2" fmla="*/ 0 h 187308"/>
                  <a:gd name="connsiteX3" fmla="*/ 199171 w 398966"/>
                  <a:gd name="connsiteY3" fmla="*/ 187308 h 18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966" h="187308">
                    <a:moveTo>
                      <a:pt x="199171" y="187308"/>
                    </a:moveTo>
                    <a:cubicBezTo>
                      <a:pt x="304695" y="187209"/>
                      <a:pt x="392061" y="105299"/>
                      <a:pt x="398967" y="0"/>
                    </a:cubicBezTo>
                    <a:lnTo>
                      <a:pt x="0" y="0"/>
                    </a:lnTo>
                    <a:cubicBezTo>
                      <a:pt x="6587" y="105199"/>
                      <a:pt x="93766" y="187184"/>
                      <a:pt x="199171" y="187308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62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65697470-DDAB-3048-17B6-BFE20B6334E6}"/>
                  </a:ext>
                </a:extLst>
              </p:cNvPr>
              <p:cNvSpPr/>
              <p:nvPr/>
            </p:nvSpPr>
            <p:spPr>
              <a:xfrm rot="2217789">
                <a:off x="1460607" y="3348065"/>
                <a:ext cx="1596491" cy="1661425"/>
              </a:xfrm>
              <a:custGeom>
                <a:avLst/>
                <a:gdLst>
                  <a:gd name="connsiteX0" fmla="*/ 797934 w 1596491"/>
                  <a:gd name="connsiteY0" fmla="*/ 0 h 1661425"/>
                  <a:gd name="connsiteX1" fmla="*/ 797934 w 1596491"/>
                  <a:gd name="connsiteY1" fmla="*/ 0 h 1661425"/>
                  <a:gd name="connsiteX2" fmla="*/ 0 w 1596491"/>
                  <a:gd name="connsiteY2" fmla="*/ 789193 h 1661425"/>
                  <a:gd name="connsiteX3" fmla="*/ 0 w 1596491"/>
                  <a:gd name="connsiteY3" fmla="*/ 816665 h 1661425"/>
                  <a:gd name="connsiteX4" fmla="*/ 55568 w 1596491"/>
                  <a:gd name="connsiteY4" fmla="*/ 1096378 h 1661425"/>
                  <a:gd name="connsiteX5" fmla="*/ 194176 w 1596491"/>
                  <a:gd name="connsiteY5" fmla="*/ 1323646 h 1661425"/>
                  <a:gd name="connsiteX6" fmla="*/ 381485 w 1596491"/>
                  <a:gd name="connsiteY6" fmla="*/ 1627086 h 1661425"/>
                  <a:gd name="connsiteX7" fmla="*/ 436428 w 1596491"/>
                  <a:gd name="connsiteY7" fmla="*/ 1661425 h 1661425"/>
                  <a:gd name="connsiteX8" fmla="*/ 1160688 w 1596491"/>
                  <a:gd name="connsiteY8" fmla="*/ 1661425 h 1661425"/>
                  <a:gd name="connsiteX9" fmla="*/ 1215631 w 1596491"/>
                  <a:gd name="connsiteY9" fmla="*/ 1627086 h 1661425"/>
                  <a:gd name="connsiteX10" fmla="*/ 1402940 w 1596491"/>
                  <a:gd name="connsiteY10" fmla="*/ 1323646 h 1661425"/>
                  <a:gd name="connsiteX11" fmla="*/ 1540924 w 1596491"/>
                  <a:gd name="connsiteY11" fmla="*/ 1096378 h 1661425"/>
                  <a:gd name="connsiteX12" fmla="*/ 1596492 w 1596491"/>
                  <a:gd name="connsiteY12" fmla="*/ 819786 h 1661425"/>
                  <a:gd name="connsiteX13" fmla="*/ 1596492 w 1596491"/>
                  <a:gd name="connsiteY13" fmla="*/ 792314 h 1661425"/>
                  <a:gd name="connsiteX14" fmla="*/ 797934 w 1596491"/>
                  <a:gd name="connsiteY14" fmla="*/ 0 h 1661425"/>
                  <a:gd name="connsiteX15" fmla="*/ 1412305 w 1596491"/>
                  <a:gd name="connsiteY15" fmla="*/ 811670 h 1661425"/>
                  <a:gd name="connsiteX16" fmla="*/ 1368600 w 1596491"/>
                  <a:gd name="connsiteY16" fmla="*/ 1027074 h 1661425"/>
                  <a:gd name="connsiteX17" fmla="*/ 1264332 w 1596491"/>
                  <a:gd name="connsiteY17" fmla="*/ 1195652 h 1661425"/>
                  <a:gd name="connsiteX18" fmla="*/ 1085140 w 1596491"/>
                  <a:gd name="connsiteY18" fmla="*/ 1472244 h 1661425"/>
                  <a:gd name="connsiteX19" fmla="*/ 511352 w 1596491"/>
                  <a:gd name="connsiteY19" fmla="*/ 1472244 h 1661425"/>
                  <a:gd name="connsiteX20" fmla="*/ 331536 w 1596491"/>
                  <a:gd name="connsiteY20" fmla="*/ 1195652 h 1661425"/>
                  <a:gd name="connsiteX21" fmla="*/ 227892 w 1596491"/>
                  <a:gd name="connsiteY21" fmla="*/ 1027074 h 1661425"/>
                  <a:gd name="connsiteX22" fmla="*/ 184186 w 1596491"/>
                  <a:gd name="connsiteY22" fmla="*/ 811670 h 1661425"/>
                  <a:gd name="connsiteX23" fmla="*/ 184186 w 1596491"/>
                  <a:gd name="connsiteY23" fmla="*/ 789193 h 1661425"/>
                  <a:gd name="connsiteX24" fmla="*/ 797934 w 1596491"/>
                  <a:gd name="connsiteY24" fmla="*/ 182313 h 1661425"/>
                  <a:gd name="connsiteX25" fmla="*/ 797934 w 1596491"/>
                  <a:gd name="connsiteY25" fmla="*/ 182313 h 1661425"/>
                  <a:gd name="connsiteX26" fmla="*/ 1412305 w 1596491"/>
                  <a:gd name="connsiteY26" fmla="*/ 789193 h 166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96491" h="1661425">
                    <a:moveTo>
                      <a:pt x="797934" y="0"/>
                    </a:moveTo>
                    <a:lnTo>
                      <a:pt x="797934" y="0"/>
                    </a:lnTo>
                    <a:cubicBezTo>
                      <a:pt x="361880" y="2978"/>
                      <a:pt x="7786" y="353195"/>
                      <a:pt x="0" y="789193"/>
                    </a:cubicBezTo>
                    <a:lnTo>
                      <a:pt x="0" y="816665"/>
                    </a:lnTo>
                    <a:cubicBezTo>
                      <a:pt x="2116" y="912423"/>
                      <a:pt x="20922" y="1007082"/>
                      <a:pt x="55568" y="1096378"/>
                    </a:cubicBezTo>
                    <a:cubicBezTo>
                      <a:pt x="87835" y="1179799"/>
                      <a:pt x="134781" y="1256771"/>
                      <a:pt x="194176" y="1323646"/>
                    </a:cubicBezTo>
                    <a:cubicBezTo>
                      <a:pt x="268219" y="1417150"/>
                      <a:pt x="331080" y="1518990"/>
                      <a:pt x="381485" y="1627086"/>
                    </a:cubicBezTo>
                    <a:cubicBezTo>
                      <a:pt x="391961" y="1647883"/>
                      <a:pt x="413146" y="1661120"/>
                      <a:pt x="436428" y="1661425"/>
                    </a:cubicBezTo>
                    <a:lnTo>
                      <a:pt x="1160688" y="1661425"/>
                    </a:lnTo>
                    <a:cubicBezTo>
                      <a:pt x="1183970" y="1661120"/>
                      <a:pt x="1205155" y="1647883"/>
                      <a:pt x="1215631" y="1627086"/>
                    </a:cubicBezTo>
                    <a:cubicBezTo>
                      <a:pt x="1266080" y="1519015"/>
                      <a:pt x="1328940" y="1417181"/>
                      <a:pt x="1402940" y="1323646"/>
                    </a:cubicBezTo>
                    <a:cubicBezTo>
                      <a:pt x="1461954" y="1256602"/>
                      <a:pt x="1508669" y="1179668"/>
                      <a:pt x="1540924" y="1096378"/>
                    </a:cubicBezTo>
                    <a:cubicBezTo>
                      <a:pt x="1574627" y="1007894"/>
                      <a:pt x="1593407" y="914421"/>
                      <a:pt x="1596492" y="819786"/>
                    </a:cubicBezTo>
                    <a:lnTo>
                      <a:pt x="1596492" y="792314"/>
                    </a:lnTo>
                    <a:cubicBezTo>
                      <a:pt x="1590048" y="354999"/>
                      <a:pt x="1235286" y="3009"/>
                      <a:pt x="797934" y="0"/>
                    </a:cubicBezTo>
                    <a:close/>
                    <a:moveTo>
                      <a:pt x="1412305" y="811670"/>
                    </a:moveTo>
                    <a:cubicBezTo>
                      <a:pt x="1409720" y="885388"/>
                      <a:pt x="1394948" y="958176"/>
                      <a:pt x="1368600" y="1027074"/>
                    </a:cubicBezTo>
                    <a:cubicBezTo>
                      <a:pt x="1343988" y="1088942"/>
                      <a:pt x="1308699" y="1146003"/>
                      <a:pt x="1264332" y="1195652"/>
                    </a:cubicBezTo>
                    <a:cubicBezTo>
                      <a:pt x="1194185" y="1280665"/>
                      <a:pt x="1134058" y="1373476"/>
                      <a:pt x="1085140" y="1472244"/>
                    </a:cubicBezTo>
                    <a:lnTo>
                      <a:pt x="511352" y="1472244"/>
                    </a:lnTo>
                    <a:cubicBezTo>
                      <a:pt x="462208" y="1373464"/>
                      <a:pt x="401876" y="1280652"/>
                      <a:pt x="331536" y="1195652"/>
                    </a:cubicBezTo>
                    <a:cubicBezTo>
                      <a:pt x="287362" y="1145978"/>
                      <a:pt x="252279" y="1088917"/>
                      <a:pt x="227892" y="1027074"/>
                    </a:cubicBezTo>
                    <a:cubicBezTo>
                      <a:pt x="201544" y="958176"/>
                      <a:pt x="186771" y="885388"/>
                      <a:pt x="184186" y="811670"/>
                    </a:cubicBezTo>
                    <a:lnTo>
                      <a:pt x="184186" y="789193"/>
                    </a:lnTo>
                    <a:cubicBezTo>
                      <a:pt x="189949" y="453767"/>
                      <a:pt x="462464" y="184299"/>
                      <a:pt x="797934" y="182313"/>
                    </a:cubicBezTo>
                    <a:lnTo>
                      <a:pt x="797934" y="182313"/>
                    </a:lnTo>
                    <a:cubicBezTo>
                      <a:pt x="1133509" y="184293"/>
                      <a:pt x="1406211" y="453667"/>
                      <a:pt x="1412305" y="78919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62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E7771F5D-412D-A1A9-C69F-4091F03BD99C}"/>
                </a:ext>
              </a:extLst>
            </p:cNvPr>
            <p:cNvSpPr/>
            <p:nvPr/>
          </p:nvSpPr>
          <p:spPr>
            <a:xfrm rot="2217789">
              <a:off x="160849" y="4499541"/>
              <a:ext cx="971506" cy="971506"/>
            </a:xfrm>
            <a:custGeom>
              <a:avLst/>
              <a:gdLst>
                <a:gd name="connsiteX0" fmla="*/ 971506 w 971506"/>
                <a:gd name="connsiteY0" fmla="*/ 485753 h 971506"/>
                <a:gd name="connsiteX1" fmla="*/ 485753 w 971506"/>
                <a:gd name="connsiteY1" fmla="*/ 971506 h 971506"/>
                <a:gd name="connsiteX2" fmla="*/ 0 w 971506"/>
                <a:gd name="connsiteY2" fmla="*/ 485753 h 971506"/>
                <a:gd name="connsiteX3" fmla="*/ 485753 w 971506"/>
                <a:gd name="connsiteY3" fmla="*/ 0 h 971506"/>
                <a:gd name="connsiteX4" fmla="*/ 971506 w 971506"/>
                <a:gd name="connsiteY4" fmla="*/ 485753 h 97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06" h="971506">
                  <a:moveTo>
                    <a:pt x="971506" y="485753"/>
                  </a:moveTo>
                  <a:cubicBezTo>
                    <a:pt x="971506" y="754027"/>
                    <a:pt x="754027" y="971506"/>
                    <a:pt x="485753" y="971506"/>
                  </a:cubicBezTo>
                  <a:cubicBezTo>
                    <a:pt x="217479" y="971506"/>
                    <a:pt x="0" y="754027"/>
                    <a:pt x="0" y="485753"/>
                  </a:cubicBezTo>
                  <a:cubicBezTo>
                    <a:pt x="0" y="217479"/>
                    <a:pt x="217479" y="0"/>
                    <a:pt x="485753" y="0"/>
                  </a:cubicBezTo>
                  <a:cubicBezTo>
                    <a:pt x="754027" y="0"/>
                    <a:pt x="971506" y="217479"/>
                    <a:pt x="971506" y="48575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62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0D3266E-0499-E8C4-E72C-E8286AFC3BCD}"/>
                </a:ext>
              </a:extLst>
            </p:cNvPr>
            <p:cNvSpPr/>
            <p:nvPr/>
          </p:nvSpPr>
          <p:spPr>
            <a:xfrm rot="2217789">
              <a:off x="-970341" y="5326119"/>
              <a:ext cx="1760698" cy="972757"/>
            </a:xfrm>
            <a:custGeom>
              <a:avLst/>
              <a:gdLst>
                <a:gd name="connsiteX0" fmla="*/ 1079521 w 1760698"/>
                <a:gd name="connsiteY0" fmla="*/ 861621 h 972757"/>
                <a:gd name="connsiteX1" fmla="*/ 1254342 w 1760698"/>
                <a:gd name="connsiteY1" fmla="*/ 501364 h 972757"/>
                <a:gd name="connsiteX2" fmla="*/ 1261834 w 1760698"/>
                <a:gd name="connsiteY2" fmla="*/ 495121 h 972757"/>
                <a:gd name="connsiteX3" fmla="*/ 1269951 w 1760698"/>
                <a:gd name="connsiteY3" fmla="*/ 489502 h 972757"/>
                <a:gd name="connsiteX4" fmla="*/ 1760699 w 1760698"/>
                <a:gd name="connsiteY4" fmla="*/ 246001 h 972757"/>
                <a:gd name="connsiteX5" fmla="*/ 1725110 w 1760698"/>
                <a:gd name="connsiteY5" fmla="*/ 205417 h 972757"/>
                <a:gd name="connsiteX6" fmla="*/ 1373595 w 1760698"/>
                <a:gd name="connsiteY6" fmla="*/ 62438 h 972757"/>
                <a:gd name="connsiteX7" fmla="*/ 974004 w 1760698"/>
                <a:gd name="connsiteY7" fmla="*/ 2 h 972757"/>
                <a:gd name="connsiteX8" fmla="*/ 574412 w 1760698"/>
                <a:gd name="connsiteY8" fmla="*/ 62438 h 972757"/>
                <a:gd name="connsiteX9" fmla="*/ 99898 w 1760698"/>
                <a:gd name="connsiteY9" fmla="*/ 289082 h 972757"/>
                <a:gd name="connsiteX10" fmla="*/ 0 w 1760698"/>
                <a:gd name="connsiteY10" fmla="*/ 483882 h 972757"/>
                <a:gd name="connsiteX11" fmla="*/ 0 w 1760698"/>
                <a:gd name="connsiteY11" fmla="*/ 972757 h 972757"/>
                <a:gd name="connsiteX12" fmla="*/ 1079521 w 1760698"/>
                <a:gd name="connsiteY12" fmla="*/ 972757 h 97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60698" h="972757">
                  <a:moveTo>
                    <a:pt x="1079521" y="861621"/>
                  </a:moveTo>
                  <a:cubicBezTo>
                    <a:pt x="1079658" y="721127"/>
                    <a:pt x="1144061" y="588413"/>
                    <a:pt x="1254342" y="501364"/>
                  </a:cubicBezTo>
                  <a:lnTo>
                    <a:pt x="1261834" y="495121"/>
                  </a:lnTo>
                  <a:lnTo>
                    <a:pt x="1269951" y="489502"/>
                  </a:lnTo>
                  <a:cubicBezTo>
                    <a:pt x="1419685" y="382986"/>
                    <a:pt x="1585309" y="300807"/>
                    <a:pt x="1760699" y="246001"/>
                  </a:cubicBezTo>
                  <a:cubicBezTo>
                    <a:pt x="1748212" y="232889"/>
                    <a:pt x="1736973" y="219153"/>
                    <a:pt x="1725110" y="205417"/>
                  </a:cubicBezTo>
                  <a:cubicBezTo>
                    <a:pt x="1615385" y="141183"/>
                    <a:pt x="1497006" y="93032"/>
                    <a:pt x="1373595" y="62438"/>
                  </a:cubicBezTo>
                  <a:cubicBezTo>
                    <a:pt x="1243646" y="24477"/>
                    <a:pt x="1109334" y="3486"/>
                    <a:pt x="974004" y="2"/>
                  </a:cubicBezTo>
                  <a:cubicBezTo>
                    <a:pt x="838355" y="-253"/>
                    <a:pt x="703518" y="20819"/>
                    <a:pt x="574412" y="62438"/>
                  </a:cubicBezTo>
                  <a:cubicBezTo>
                    <a:pt x="404118" y="109422"/>
                    <a:pt x="243476" y="186156"/>
                    <a:pt x="99898" y="289082"/>
                  </a:cubicBezTo>
                  <a:cubicBezTo>
                    <a:pt x="38398" y="335184"/>
                    <a:pt x="1548" y="407036"/>
                    <a:pt x="0" y="483882"/>
                  </a:cubicBezTo>
                  <a:lnTo>
                    <a:pt x="0" y="972757"/>
                  </a:lnTo>
                  <a:lnTo>
                    <a:pt x="1079521" y="972757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62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56D3F7-67D1-0FBA-8670-DD3F98EF7844}"/>
                </a:ext>
              </a:extLst>
            </p:cNvPr>
            <p:cNvSpPr/>
            <p:nvPr/>
          </p:nvSpPr>
          <p:spPr>
            <a:xfrm rot="2217789">
              <a:off x="-179878" y="6462662"/>
              <a:ext cx="1943093" cy="969018"/>
            </a:xfrm>
            <a:custGeom>
              <a:avLst/>
              <a:gdLst>
                <a:gd name="connsiteX0" fmla="*/ 0 w 1943093"/>
                <a:gd name="connsiteY0" fmla="*/ 969019 h 969018"/>
                <a:gd name="connsiteX1" fmla="*/ 0 w 1943093"/>
                <a:gd name="connsiteY1" fmla="*/ 483266 h 969018"/>
                <a:gd name="connsiteX2" fmla="*/ 97400 w 1943093"/>
                <a:gd name="connsiteY2" fmla="*/ 289090 h 969018"/>
                <a:gd name="connsiteX3" fmla="*/ 571915 w 1943093"/>
                <a:gd name="connsiteY3" fmla="*/ 62447 h 969018"/>
                <a:gd name="connsiteX4" fmla="*/ 971506 w 1943093"/>
                <a:gd name="connsiteY4" fmla="*/ 10 h 969018"/>
                <a:gd name="connsiteX5" fmla="*/ 1371097 w 1943093"/>
                <a:gd name="connsiteY5" fmla="*/ 62447 h 969018"/>
                <a:gd name="connsiteX6" fmla="*/ 1846236 w 1943093"/>
                <a:gd name="connsiteY6" fmla="*/ 289090 h 969018"/>
                <a:gd name="connsiteX7" fmla="*/ 1943012 w 1943093"/>
                <a:gd name="connsiteY7" fmla="*/ 483266 h 969018"/>
                <a:gd name="connsiteX8" fmla="*/ 1943012 w 1943093"/>
                <a:gd name="connsiteY8" fmla="*/ 969019 h 96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093" h="969018">
                  <a:moveTo>
                    <a:pt x="0" y="969019"/>
                  </a:moveTo>
                  <a:lnTo>
                    <a:pt x="0" y="483266"/>
                  </a:lnTo>
                  <a:cubicBezTo>
                    <a:pt x="293" y="406863"/>
                    <a:pt x="36338" y="335005"/>
                    <a:pt x="97400" y="289090"/>
                  </a:cubicBezTo>
                  <a:cubicBezTo>
                    <a:pt x="240716" y="185726"/>
                    <a:pt x="401446" y="108955"/>
                    <a:pt x="571915" y="62447"/>
                  </a:cubicBezTo>
                  <a:cubicBezTo>
                    <a:pt x="700952" y="20539"/>
                    <a:pt x="835839" y="-539"/>
                    <a:pt x="971506" y="10"/>
                  </a:cubicBezTo>
                  <a:cubicBezTo>
                    <a:pt x="1106868" y="3188"/>
                    <a:pt x="1241218" y="24186"/>
                    <a:pt x="1371097" y="62447"/>
                  </a:cubicBezTo>
                  <a:cubicBezTo>
                    <a:pt x="1544133" y="102380"/>
                    <a:pt x="1706311" y="179745"/>
                    <a:pt x="1846236" y="289090"/>
                  </a:cubicBezTo>
                  <a:cubicBezTo>
                    <a:pt x="1908772" y="333700"/>
                    <a:pt x="1945041" y="406476"/>
                    <a:pt x="1943012" y="483266"/>
                  </a:cubicBezTo>
                  <a:lnTo>
                    <a:pt x="1943012" y="969019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62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A78B348-2CE6-70EC-FBAB-7A3D0B3A187C}"/>
                </a:ext>
              </a:extLst>
            </p:cNvPr>
            <p:cNvSpPr/>
            <p:nvPr/>
          </p:nvSpPr>
          <p:spPr>
            <a:xfrm rot="2217789">
              <a:off x="968887" y="5580378"/>
              <a:ext cx="971506" cy="971506"/>
            </a:xfrm>
            <a:custGeom>
              <a:avLst/>
              <a:gdLst>
                <a:gd name="connsiteX0" fmla="*/ 971506 w 971506"/>
                <a:gd name="connsiteY0" fmla="*/ 485753 h 971506"/>
                <a:gd name="connsiteX1" fmla="*/ 485753 w 971506"/>
                <a:gd name="connsiteY1" fmla="*/ 971506 h 971506"/>
                <a:gd name="connsiteX2" fmla="*/ 0 w 971506"/>
                <a:gd name="connsiteY2" fmla="*/ 485753 h 971506"/>
                <a:gd name="connsiteX3" fmla="*/ 485753 w 971506"/>
                <a:gd name="connsiteY3" fmla="*/ 0 h 971506"/>
                <a:gd name="connsiteX4" fmla="*/ 971506 w 971506"/>
                <a:gd name="connsiteY4" fmla="*/ 485753 h 97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06" h="971506">
                  <a:moveTo>
                    <a:pt x="971506" y="485753"/>
                  </a:moveTo>
                  <a:cubicBezTo>
                    <a:pt x="971506" y="754027"/>
                    <a:pt x="754027" y="971506"/>
                    <a:pt x="485753" y="971506"/>
                  </a:cubicBezTo>
                  <a:cubicBezTo>
                    <a:pt x="217479" y="971506"/>
                    <a:pt x="0" y="754027"/>
                    <a:pt x="0" y="485753"/>
                  </a:cubicBezTo>
                  <a:cubicBezTo>
                    <a:pt x="0" y="217479"/>
                    <a:pt x="217479" y="0"/>
                    <a:pt x="485753" y="0"/>
                  </a:cubicBezTo>
                  <a:cubicBezTo>
                    <a:pt x="754027" y="0"/>
                    <a:pt x="971506" y="217479"/>
                    <a:pt x="971506" y="48575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62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3" name="Graphic 42" descr="Flowchart">
            <a:extLst>
              <a:ext uri="{FF2B5EF4-FFF2-40B4-BE49-F238E27FC236}">
                <a16:creationId xmlns:a16="http://schemas.microsoft.com/office/drawing/2014/main" id="{31118BFA-61CD-BD2F-723F-66E0A9D14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700000">
            <a:off x="9294066" y="-779622"/>
            <a:ext cx="4119470" cy="41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B946-5966-F548-4D13-5554068C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914833"/>
            <a:ext cx="11074400" cy="435133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An innovative stream processing framework for edge computing.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Emphasis on the critical need for efficient operator placement within edge hierarchies.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Reduction of reconfiguration downtime from minutes to milliseconds crucial for various stateless stream processing applications.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796887-1E48-FAB0-1D15-6D1E7C01E88F}"/>
              </a:ext>
            </a:extLst>
          </p:cNvPr>
          <p:cNvSpPr txBox="1">
            <a:spLocks/>
          </p:cNvSpPr>
          <p:nvPr/>
        </p:nvSpPr>
        <p:spPr>
          <a:xfrm>
            <a:off x="838200" y="1091415"/>
            <a:ext cx="10515600" cy="73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Motivation</a:t>
            </a:r>
            <a:endParaRPr lang="en-US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791BEF-7E63-7329-CEC8-F77FC6B0190F}"/>
              </a:ext>
            </a:extLst>
          </p:cNvPr>
          <p:cNvGrpSpPr/>
          <p:nvPr/>
        </p:nvGrpSpPr>
        <p:grpSpPr>
          <a:xfrm rot="2588360">
            <a:off x="7957924" y="3310635"/>
            <a:ext cx="4718839" cy="4911900"/>
            <a:chOff x="8159260" y="2582450"/>
            <a:chExt cx="3927231" cy="4087905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970568-FC71-DFFA-7D9F-A5330E6756B6}"/>
                </a:ext>
              </a:extLst>
            </p:cNvPr>
            <p:cNvSpPr/>
            <p:nvPr/>
          </p:nvSpPr>
          <p:spPr>
            <a:xfrm rot="20727874">
              <a:off x="8159260" y="5097525"/>
              <a:ext cx="732087" cy="730370"/>
            </a:xfrm>
            <a:custGeom>
              <a:avLst/>
              <a:gdLst>
                <a:gd name="connsiteX0" fmla="*/ 303525 w 607050"/>
                <a:gd name="connsiteY0" fmla="*/ 410401 h 605626"/>
                <a:gd name="connsiteX1" fmla="*/ 196650 w 607050"/>
                <a:gd name="connsiteY1" fmla="*/ 303526 h 605626"/>
                <a:gd name="connsiteX2" fmla="*/ 303525 w 607050"/>
                <a:gd name="connsiteY2" fmla="*/ 196650 h 605626"/>
                <a:gd name="connsiteX3" fmla="*/ 410401 w 607050"/>
                <a:gd name="connsiteY3" fmla="*/ 303526 h 605626"/>
                <a:gd name="connsiteX4" fmla="*/ 303525 w 607050"/>
                <a:gd name="connsiteY4" fmla="*/ 410401 h 605626"/>
                <a:gd name="connsiteX5" fmla="*/ 544351 w 607050"/>
                <a:gd name="connsiteY5" fmla="*/ 236551 h 605626"/>
                <a:gd name="connsiteX6" fmla="*/ 521551 w 607050"/>
                <a:gd name="connsiteY6" fmla="*/ 180975 h 605626"/>
                <a:gd name="connsiteX7" fmla="*/ 544351 w 607050"/>
                <a:gd name="connsiteY7" fmla="*/ 114000 h 605626"/>
                <a:gd name="connsiteX8" fmla="*/ 493051 w 607050"/>
                <a:gd name="connsiteY8" fmla="*/ 62700 h 605626"/>
                <a:gd name="connsiteX9" fmla="*/ 426076 w 607050"/>
                <a:gd name="connsiteY9" fmla="*/ 85500 h 605626"/>
                <a:gd name="connsiteX10" fmla="*/ 370501 w 607050"/>
                <a:gd name="connsiteY10" fmla="*/ 62700 h 605626"/>
                <a:gd name="connsiteX11" fmla="*/ 339151 w 607050"/>
                <a:gd name="connsiteY11" fmla="*/ 0 h 605626"/>
                <a:gd name="connsiteX12" fmla="*/ 267900 w 607050"/>
                <a:gd name="connsiteY12" fmla="*/ 0 h 605626"/>
                <a:gd name="connsiteX13" fmla="*/ 236550 w 607050"/>
                <a:gd name="connsiteY13" fmla="*/ 62700 h 605626"/>
                <a:gd name="connsiteX14" fmla="*/ 180975 w 607050"/>
                <a:gd name="connsiteY14" fmla="*/ 85500 h 605626"/>
                <a:gd name="connsiteX15" fmla="*/ 114000 w 607050"/>
                <a:gd name="connsiteY15" fmla="*/ 62700 h 605626"/>
                <a:gd name="connsiteX16" fmla="*/ 62700 w 607050"/>
                <a:gd name="connsiteY16" fmla="*/ 114000 h 605626"/>
                <a:gd name="connsiteX17" fmla="*/ 85500 w 607050"/>
                <a:gd name="connsiteY17" fmla="*/ 180975 h 605626"/>
                <a:gd name="connsiteX18" fmla="*/ 62700 w 607050"/>
                <a:gd name="connsiteY18" fmla="*/ 236551 h 605626"/>
                <a:gd name="connsiteX19" fmla="*/ 0 w 607050"/>
                <a:gd name="connsiteY19" fmla="*/ 267901 h 605626"/>
                <a:gd name="connsiteX20" fmla="*/ 0 w 607050"/>
                <a:gd name="connsiteY20" fmla="*/ 339151 h 605626"/>
                <a:gd name="connsiteX21" fmla="*/ 62700 w 607050"/>
                <a:gd name="connsiteY21" fmla="*/ 370501 h 605626"/>
                <a:gd name="connsiteX22" fmla="*/ 85500 w 607050"/>
                <a:gd name="connsiteY22" fmla="*/ 426076 h 605626"/>
                <a:gd name="connsiteX23" fmla="*/ 62700 w 607050"/>
                <a:gd name="connsiteY23" fmla="*/ 493051 h 605626"/>
                <a:gd name="connsiteX24" fmla="*/ 112575 w 607050"/>
                <a:gd name="connsiteY24" fmla="*/ 542926 h 605626"/>
                <a:gd name="connsiteX25" fmla="*/ 179550 w 607050"/>
                <a:gd name="connsiteY25" fmla="*/ 520126 h 605626"/>
                <a:gd name="connsiteX26" fmla="*/ 235125 w 607050"/>
                <a:gd name="connsiteY26" fmla="*/ 542926 h 605626"/>
                <a:gd name="connsiteX27" fmla="*/ 266475 w 607050"/>
                <a:gd name="connsiteY27" fmla="*/ 605626 h 605626"/>
                <a:gd name="connsiteX28" fmla="*/ 337726 w 607050"/>
                <a:gd name="connsiteY28" fmla="*/ 605626 h 605626"/>
                <a:gd name="connsiteX29" fmla="*/ 369076 w 607050"/>
                <a:gd name="connsiteY29" fmla="*/ 542926 h 605626"/>
                <a:gd name="connsiteX30" fmla="*/ 424651 w 607050"/>
                <a:gd name="connsiteY30" fmla="*/ 520126 h 605626"/>
                <a:gd name="connsiteX31" fmla="*/ 491626 w 607050"/>
                <a:gd name="connsiteY31" fmla="*/ 542926 h 605626"/>
                <a:gd name="connsiteX32" fmla="*/ 542926 w 607050"/>
                <a:gd name="connsiteY32" fmla="*/ 493051 h 605626"/>
                <a:gd name="connsiteX33" fmla="*/ 520126 w 607050"/>
                <a:gd name="connsiteY33" fmla="*/ 426076 h 605626"/>
                <a:gd name="connsiteX34" fmla="*/ 544351 w 607050"/>
                <a:gd name="connsiteY34" fmla="*/ 370501 h 605626"/>
                <a:gd name="connsiteX35" fmla="*/ 607051 w 607050"/>
                <a:gd name="connsiteY35" fmla="*/ 339151 h 605626"/>
                <a:gd name="connsiteX36" fmla="*/ 607051 w 607050"/>
                <a:gd name="connsiteY36" fmla="*/ 267901 h 605626"/>
                <a:gd name="connsiteX37" fmla="*/ 544351 w 607050"/>
                <a:gd name="connsiteY37" fmla="*/ 236551 h 60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7050" h="605626">
                  <a:moveTo>
                    <a:pt x="303525" y="410401"/>
                  </a:moveTo>
                  <a:cubicBezTo>
                    <a:pt x="243675" y="410401"/>
                    <a:pt x="196650" y="361951"/>
                    <a:pt x="196650" y="303526"/>
                  </a:cubicBezTo>
                  <a:cubicBezTo>
                    <a:pt x="196650" y="245101"/>
                    <a:pt x="245100" y="196650"/>
                    <a:pt x="303525" y="196650"/>
                  </a:cubicBezTo>
                  <a:cubicBezTo>
                    <a:pt x="363376" y="196650"/>
                    <a:pt x="410401" y="245101"/>
                    <a:pt x="410401" y="303526"/>
                  </a:cubicBezTo>
                  <a:cubicBezTo>
                    <a:pt x="410401" y="361951"/>
                    <a:pt x="361951" y="410401"/>
                    <a:pt x="303525" y="410401"/>
                  </a:cubicBezTo>
                  <a:close/>
                  <a:moveTo>
                    <a:pt x="544351" y="236551"/>
                  </a:moveTo>
                  <a:cubicBezTo>
                    <a:pt x="538651" y="216600"/>
                    <a:pt x="531526" y="198075"/>
                    <a:pt x="521551" y="180975"/>
                  </a:cubicBezTo>
                  <a:lnTo>
                    <a:pt x="544351" y="114000"/>
                  </a:lnTo>
                  <a:lnTo>
                    <a:pt x="493051" y="62700"/>
                  </a:lnTo>
                  <a:lnTo>
                    <a:pt x="426076" y="85500"/>
                  </a:lnTo>
                  <a:cubicBezTo>
                    <a:pt x="408976" y="75525"/>
                    <a:pt x="390451" y="68400"/>
                    <a:pt x="370501" y="62700"/>
                  </a:cubicBezTo>
                  <a:lnTo>
                    <a:pt x="339151" y="0"/>
                  </a:lnTo>
                  <a:lnTo>
                    <a:pt x="267900" y="0"/>
                  </a:lnTo>
                  <a:lnTo>
                    <a:pt x="236550" y="62700"/>
                  </a:lnTo>
                  <a:cubicBezTo>
                    <a:pt x="216600" y="68400"/>
                    <a:pt x="198075" y="75525"/>
                    <a:pt x="180975" y="85500"/>
                  </a:cubicBezTo>
                  <a:lnTo>
                    <a:pt x="114000" y="62700"/>
                  </a:lnTo>
                  <a:lnTo>
                    <a:pt x="62700" y="114000"/>
                  </a:lnTo>
                  <a:lnTo>
                    <a:pt x="85500" y="180975"/>
                  </a:lnTo>
                  <a:cubicBezTo>
                    <a:pt x="75525" y="198075"/>
                    <a:pt x="68400" y="216600"/>
                    <a:pt x="62700" y="236551"/>
                  </a:cubicBezTo>
                  <a:lnTo>
                    <a:pt x="0" y="267901"/>
                  </a:lnTo>
                  <a:lnTo>
                    <a:pt x="0" y="339151"/>
                  </a:lnTo>
                  <a:lnTo>
                    <a:pt x="62700" y="370501"/>
                  </a:lnTo>
                  <a:cubicBezTo>
                    <a:pt x="68400" y="390451"/>
                    <a:pt x="75525" y="408976"/>
                    <a:pt x="85500" y="426076"/>
                  </a:cubicBezTo>
                  <a:lnTo>
                    <a:pt x="62700" y="493051"/>
                  </a:lnTo>
                  <a:lnTo>
                    <a:pt x="112575" y="542926"/>
                  </a:lnTo>
                  <a:lnTo>
                    <a:pt x="179550" y="520126"/>
                  </a:lnTo>
                  <a:cubicBezTo>
                    <a:pt x="196650" y="530101"/>
                    <a:pt x="215175" y="537226"/>
                    <a:pt x="235125" y="542926"/>
                  </a:cubicBezTo>
                  <a:lnTo>
                    <a:pt x="266475" y="605626"/>
                  </a:lnTo>
                  <a:lnTo>
                    <a:pt x="337726" y="605626"/>
                  </a:lnTo>
                  <a:lnTo>
                    <a:pt x="369076" y="542926"/>
                  </a:lnTo>
                  <a:cubicBezTo>
                    <a:pt x="389026" y="537226"/>
                    <a:pt x="407551" y="530101"/>
                    <a:pt x="424651" y="520126"/>
                  </a:cubicBezTo>
                  <a:lnTo>
                    <a:pt x="491626" y="542926"/>
                  </a:lnTo>
                  <a:lnTo>
                    <a:pt x="542926" y="493051"/>
                  </a:lnTo>
                  <a:lnTo>
                    <a:pt x="520126" y="426076"/>
                  </a:lnTo>
                  <a:cubicBezTo>
                    <a:pt x="530101" y="408976"/>
                    <a:pt x="538651" y="389026"/>
                    <a:pt x="544351" y="370501"/>
                  </a:cubicBezTo>
                  <a:lnTo>
                    <a:pt x="607051" y="339151"/>
                  </a:lnTo>
                  <a:lnTo>
                    <a:pt x="607051" y="267901"/>
                  </a:lnTo>
                  <a:lnTo>
                    <a:pt x="544351" y="236551"/>
                  </a:lnTo>
                  <a:close/>
                </a:path>
              </a:pathLst>
            </a:custGeom>
            <a:solidFill>
              <a:srgbClr val="000000">
                <a:alpha val="28000"/>
              </a:srgbClr>
            </a:solidFill>
            <a:ln w="4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D98EF2-1D7D-1E87-0D0A-B17DB9CB593F}"/>
                </a:ext>
              </a:extLst>
            </p:cNvPr>
            <p:cNvGrpSpPr/>
            <p:nvPr/>
          </p:nvGrpSpPr>
          <p:grpSpPr>
            <a:xfrm>
              <a:off x="8280902" y="2582450"/>
              <a:ext cx="3805589" cy="4087905"/>
              <a:chOff x="8280902" y="2582450"/>
              <a:chExt cx="3805589" cy="4087905"/>
            </a:xfrm>
          </p:grpSpPr>
          <p:pic>
            <p:nvPicPr>
              <p:cNvPr id="6" name="Graphic 5" descr="Gears">
                <a:extLst>
                  <a:ext uri="{FF2B5EF4-FFF2-40B4-BE49-F238E27FC236}">
                    <a16:creationId xmlns:a16="http://schemas.microsoft.com/office/drawing/2014/main" id="{9EC61066-397C-D313-81F2-AF479E3D8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80902" y="5020577"/>
                <a:ext cx="1649777" cy="1649778"/>
              </a:xfrm>
              <a:prstGeom prst="rect">
                <a:avLst/>
              </a:prstGeom>
            </p:spPr>
          </p:pic>
          <p:pic>
            <p:nvPicPr>
              <p:cNvPr id="14" name="Graphic 13" descr="Group brainstorm">
                <a:extLst>
                  <a:ext uri="{FF2B5EF4-FFF2-40B4-BE49-F238E27FC236}">
                    <a16:creationId xmlns:a16="http://schemas.microsoft.com/office/drawing/2014/main" id="{BC42969F-C165-AE40-E8A3-85BC782350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824081" y="4925697"/>
                <a:ext cx="1262410" cy="1262410"/>
              </a:xfrm>
              <a:prstGeom prst="rect">
                <a:avLst/>
              </a:prstGeom>
            </p:spPr>
          </p:pic>
          <p:pic>
            <p:nvPicPr>
              <p:cNvPr id="16" name="Graphic 15" descr="Lightbulb and gear">
                <a:extLst>
                  <a:ext uri="{FF2B5EF4-FFF2-40B4-BE49-F238E27FC236}">
                    <a16:creationId xmlns:a16="http://schemas.microsoft.com/office/drawing/2014/main" id="{03B49690-850D-8415-80C3-6433A8920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227693" y="2582450"/>
                <a:ext cx="1649777" cy="1649778"/>
              </a:xfrm>
              <a:prstGeom prst="rect">
                <a:avLst/>
              </a:prstGeom>
            </p:spPr>
          </p:pic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06FC1BF-BA39-D199-4736-5326B66EA23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22063">
                <a:off x="10068845" y="3803805"/>
                <a:ext cx="1649777" cy="1649778"/>
              </a:xfrm>
              <a:prstGeom prst="arc">
                <a:avLst/>
              </a:prstGeom>
              <a:ln w="57150">
                <a:solidFill>
                  <a:srgbClr val="000000">
                    <a:alpha val="25098"/>
                  </a:srgb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BF046D1E-E7C5-D935-8B18-3E1C037CD6F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187133" flipH="1">
                <a:off x="8655446" y="3805378"/>
                <a:ext cx="1649777" cy="1649778"/>
              </a:xfrm>
              <a:prstGeom prst="arc">
                <a:avLst/>
              </a:prstGeom>
              <a:ln w="57150">
                <a:solidFill>
                  <a:srgbClr val="000000">
                    <a:alpha val="25098"/>
                  </a:srgb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B575690-CB73-4A2F-4FFC-DD2D7A69BB7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804044">
                <a:off x="9308644" y="4777788"/>
                <a:ext cx="1649778" cy="1649777"/>
              </a:xfrm>
              <a:prstGeom prst="arc">
                <a:avLst/>
              </a:prstGeom>
              <a:ln w="57150">
                <a:solidFill>
                  <a:srgbClr val="000000">
                    <a:alpha val="25098"/>
                  </a:srgb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5" name="Graphic 44" descr="Brain in head">
            <a:extLst>
              <a:ext uri="{FF2B5EF4-FFF2-40B4-BE49-F238E27FC236}">
                <a16:creationId xmlns:a16="http://schemas.microsoft.com/office/drawing/2014/main" id="{1AC8D7E8-44B7-5EF1-75B0-7B86C58C1E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40644" flipH="1">
            <a:off x="-3861386" y="515588"/>
            <a:ext cx="9550400" cy="95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6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AC7ECC-1B39-AF6C-04E4-C992BFA0134C}"/>
              </a:ext>
            </a:extLst>
          </p:cNvPr>
          <p:cNvSpPr txBox="1">
            <a:spLocks/>
          </p:cNvSpPr>
          <p:nvPr/>
        </p:nvSpPr>
        <p:spPr>
          <a:xfrm>
            <a:off x="838200" y="1091415"/>
            <a:ext cx="10515600" cy="73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Contribution</a:t>
            </a:r>
            <a:endParaRPr lang="en-US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2A66D1-AEE7-8294-C8FC-83CB18582B87}"/>
              </a:ext>
            </a:extLst>
          </p:cNvPr>
          <p:cNvGrpSpPr/>
          <p:nvPr/>
        </p:nvGrpSpPr>
        <p:grpSpPr>
          <a:xfrm rot="20394958">
            <a:off x="9587680" y="4189024"/>
            <a:ext cx="4361383" cy="4218030"/>
            <a:chOff x="9081117" y="4741583"/>
            <a:chExt cx="3416606" cy="3304307"/>
          </a:xfrm>
        </p:grpSpPr>
        <p:pic>
          <p:nvPicPr>
            <p:cNvPr id="6" name="Graphic 5" descr="Meeting">
              <a:extLst>
                <a:ext uri="{FF2B5EF4-FFF2-40B4-BE49-F238E27FC236}">
                  <a16:creationId xmlns:a16="http://schemas.microsoft.com/office/drawing/2014/main" id="{DA0A606A-B681-AC76-4CBD-E0C6AF0F1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63376" y="5211543"/>
              <a:ext cx="2834347" cy="2834347"/>
            </a:xfrm>
            <a:prstGeom prst="rect">
              <a:avLst/>
            </a:prstGeom>
          </p:spPr>
        </p:pic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443288-4C17-5893-CB25-7660431534E2}"/>
                </a:ext>
              </a:extLst>
            </p:cNvPr>
            <p:cNvSpPr/>
            <p:nvPr/>
          </p:nvSpPr>
          <p:spPr>
            <a:xfrm flipH="1">
              <a:off x="9081117" y="4741583"/>
              <a:ext cx="1164516" cy="1194168"/>
            </a:xfrm>
            <a:custGeom>
              <a:avLst/>
              <a:gdLst>
                <a:gd name="connsiteX0" fmla="*/ 1103387 w 1164516"/>
                <a:gd name="connsiteY0" fmla="*/ 0 h 1194168"/>
                <a:gd name="connsiteX1" fmla="*/ 61121 w 1164516"/>
                <a:gd name="connsiteY1" fmla="*/ 0 h 1194168"/>
                <a:gd name="connsiteX2" fmla="*/ 5 w 1164516"/>
                <a:gd name="connsiteY2" fmla="*/ 61877 h 1194168"/>
                <a:gd name="connsiteX3" fmla="*/ 5 w 1164516"/>
                <a:gd name="connsiteY3" fmla="*/ 876417 h 1194168"/>
                <a:gd name="connsiteX4" fmla="*/ 60352 w 1164516"/>
                <a:gd name="connsiteY4" fmla="*/ 938291 h 1194168"/>
                <a:gd name="connsiteX5" fmla="*/ 60614 w 1164516"/>
                <a:gd name="connsiteY5" fmla="*/ 938293 h 1194168"/>
                <a:gd name="connsiteX6" fmla="*/ 253344 w 1164516"/>
                <a:gd name="connsiteY6" fmla="*/ 938293 h 1194168"/>
                <a:gd name="connsiteX7" fmla="*/ 253344 w 1164516"/>
                <a:gd name="connsiteY7" fmla="*/ 1194169 h 1194168"/>
                <a:gd name="connsiteX8" fmla="*/ 485889 w 1164516"/>
                <a:gd name="connsiteY8" fmla="*/ 938293 h 1194168"/>
                <a:gd name="connsiteX9" fmla="*/ 1102119 w 1164516"/>
                <a:gd name="connsiteY9" fmla="*/ 938293 h 1194168"/>
                <a:gd name="connsiteX10" fmla="*/ 1163238 w 1164516"/>
                <a:gd name="connsiteY10" fmla="*/ 876673 h 1194168"/>
                <a:gd name="connsiteX11" fmla="*/ 1163235 w 1164516"/>
                <a:gd name="connsiteY11" fmla="*/ 876417 h 1194168"/>
                <a:gd name="connsiteX12" fmla="*/ 1164503 w 1164516"/>
                <a:gd name="connsiteY12" fmla="*/ 62637 h 1194168"/>
                <a:gd name="connsiteX13" fmla="*/ 1104414 w 1164516"/>
                <a:gd name="connsiteY13" fmla="*/ 13 h 1194168"/>
                <a:gd name="connsiteX14" fmla="*/ 1103387 w 1164516"/>
                <a:gd name="connsiteY14" fmla="*/ 0 h 1194168"/>
                <a:gd name="connsiteX15" fmla="*/ 748357 w 1164516"/>
                <a:gd name="connsiteY15" fmla="*/ 238124 h 1194168"/>
                <a:gd name="connsiteX16" fmla="*/ 787664 w 1164516"/>
                <a:gd name="connsiteY16" fmla="*/ 198817 h 1194168"/>
                <a:gd name="connsiteX17" fmla="*/ 810122 w 1164516"/>
                <a:gd name="connsiteY17" fmla="*/ 201294 h 1194168"/>
                <a:gd name="connsiteX18" fmla="*/ 810234 w 1164516"/>
                <a:gd name="connsiteY18" fmla="*/ 221133 h 1194168"/>
                <a:gd name="connsiteX19" fmla="*/ 770927 w 1164516"/>
                <a:gd name="connsiteY19" fmla="*/ 260440 h 1194168"/>
                <a:gd name="connsiteX20" fmla="*/ 759769 w 1164516"/>
                <a:gd name="connsiteY20" fmla="*/ 265005 h 1194168"/>
                <a:gd name="connsiteX21" fmla="*/ 748357 w 1164516"/>
                <a:gd name="connsiteY21" fmla="*/ 260440 h 1194168"/>
                <a:gd name="connsiteX22" fmla="*/ 749118 w 1164516"/>
                <a:gd name="connsiteY22" fmla="*/ 239138 h 1194168"/>
                <a:gd name="connsiteX23" fmla="*/ 566531 w 1164516"/>
                <a:gd name="connsiteY23" fmla="*/ 116399 h 1194168"/>
                <a:gd name="connsiteX24" fmla="*/ 580372 w 1164516"/>
                <a:gd name="connsiteY24" fmla="*/ 98541 h 1194168"/>
                <a:gd name="connsiteX25" fmla="*/ 598230 w 1164516"/>
                <a:gd name="connsiteY25" fmla="*/ 112382 h 1194168"/>
                <a:gd name="connsiteX26" fmla="*/ 598230 w 1164516"/>
                <a:gd name="connsiteY26" fmla="*/ 116399 h 1194168"/>
                <a:gd name="connsiteX27" fmla="*/ 598230 w 1164516"/>
                <a:gd name="connsiteY27" fmla="*/ 171682 h 1194168"/>
                <a:gd name="connsiteX28" fmla="*/ 584389 w 1164516"/>
                <a:gd name="connsiteY28" fmla="*/ 189540 h 1194168"/>
                <a:gd name="connsiteX29" fmla="*/ 566531 w 1164516"/>
                <a:gd name="connsiteY29" fmla="*/ 175699 h 1194168"/>
                <a:gd name="connsiteX30" fmla="*/ 566531 w 1164516"/>
                <a:gd name="connsiteY30" fmla="*/ 171682 h 1194168"/>
                <a:gd name="connsiteX31" fmla="*/ 355035 w 1164516"/>
                <a:gd name="connsiteY31" fmla="*/ 195774 h 1194168"/>
                <a:gd name="connsiteX32" fmla="*/ 376907 w 1164516"/>
                <a:gd name="connsiteY32" fmla="*/ 195330 h 1194168"/>
                <a:gd name="connsiteX33" fmla="*/ 377351 w 1164516"/>
                <a:gd name="connsiteY33" fmla="*/ 195774 h 1194168"/>
                <a:gd name="connsiteX34" fmla="*/ 416658 w 1164516"/>
                <a:gd name="connsiteY34" fmla="*/ 235081 h 1194168"/>
                <a:gd name="connsiteX35" fmla="*/ 416658 w 1164516"/>
                <a:gd name="connsiteY35" fmla="*/ 257397 h 1194168"/>
                <a:gd name="connsiteX36" fmla="*/ 405500 w 1164516"/>
                <a:gd name="connsiteY36" fmla="*/ 261961 h 1194168"/>
                <a:gd name="connsiteX37" fmla="*/ 394088 w 1164516"/>
                <a:gd name="connsiteY37" fmla="*/ 257397 h 1194168"/>
                <a:gd name="connsiteX38" fmla="*/ 355035 w 1164516"/>
                <a:gd name="connsiteY38" fmla="*/ 218090 h 1194168"/>
                <a:gd name="connsiteX39" fmla="*/ 355796 w 1164516"/>
                <a:gd name="connsiteY39" fmla="*/ 196788 h 1194168"/>
                <a:gd name="connsiteX40" fmla="*/ 335762 w 1164516"/>
                <a:gd name="connsiteY40" fmla="*/ 431108 h 1194168"/>
                <a:gd name="connsiteX41" fmla="*/ 281239 w 1164516"/>
                <a:gd name="connsiteY41" fmla="*/ 431108 h 1194168"/>
                <a:gd name="connsiteX42" fmla="*/ 267398 w 1164516"/>
                <a:gd name="connsiteY42" fmla="*/ 413250 h 1194168"/>
                <a:gd name="connsiteX43" fmla="*/ 281239 w 1164516"/>
                <a:gd name="connsiteY43" fmla="*/ 399409 h 1194168"/>
                <a:gd name="connsiteX44" fmla="*/ 335762 w 1164516"/>
                <a:gd name="connsiteY44" fmla="*/ 399409 h 1194168"/>
                <a:gd name="connsiteX45" fmla="*/ 353620 w 1164516"/>
                <a:gd name="connsiteY45" fmla="*/ 413250 h 1194168"/>
                <a:gd name="connsiteX46" fmla="*/ 339779 w 1164516"/>
                <a:gd name="connsiteY46" fmla="*/ 431108 h 1194168"/>
                <a:gd name="connsiteX47" fmla="*/ 335762 w 1164516"/>
                <a:gd name="connsiteY47" fmla="*/ 431108 h 1194168"/>
                <a:gd name="connsiteX48" fmla="*/ 416404 w 1164516"/>
                <a:gd name="connsiteY48" fmla="*/ 593407 h 1194168"/>
                <a:gd name="connsiteX49" fmla="*/ 377097 w 1164516"/>
                <a:gd name="connsiteY49" fmla="*/ 632714 h 1194168"/>
                <a:gd name="connsiteX50" fmla="*/ 354670 w 1164516"/>
                <a:gd name="connsiteY50" fmla="*/ 629983 h 1194168"/>
                <a:gd name="connsiteX51" fmla="*/ 354781 w 1164516"/>
                <a:gd name="connsiteY51" fmla="*/ 610144 h 1194168"/>
                <a:gd name="connsiteX52" fmla="*/ 393835 w 1164516"/>
                <a:gd name="connsiteY52" fmla="*/ 571091 h 1194168"/>
                <a:gd name="connsiteX53" fmla="*/ 416293 w 1164516"/>
                <a:gd name="connsiteY53" fmla="*/ 573569 h 1194168"/>
                <a:gd name="connsiteX54" fmla="*/ 416404 w 1164516"/>
                <a:gd name="connsiteY54" fmla="*/ 593407 h 1194168"/>
                <a:gd name="connsiteX55" fmla="*/ 581747 w 1164516"/>
                <a:gd name="connsiteY55" fmla="*/ 773458 h 1194168"/>
                <a:gd name="connsiteX56" fmla="*/ 531028 w 1164516"/>
                <a:gd name="connsiteY56" fmla="*/ 727558 h 1194168"/>
                <a:gd name="connsiteX57" fmla="*/ 630183 w 1164516"/>
                <a:gd name="connsiteY57" fmla="*/ 727558 h 1194168"/>
                <a:gd name="connsiteX58" fmla="*/ 581747 w 1164516"/>
                <a:gd name="connsiteY58" fmla="*/ 773458 h 1194168"/>
                <a:gd name="connsiteX59" fmla="*/ 643623 w 1164516"/>
                <a:gd name="connsiteY59" fmla="*/ 695859 h 1194168"/>
                <a:gd name="connsiteX60" fmla="*/ 519617 w 1164516"/>
                <a:gd name="connsiteY60" fmla="*/ 695859 h 1194168"/>
                <a:gd name="connsiteX61" fmla="*/ 496793 w 1164516"/>
                <a:gd name="connsiteY61" fmla="*/ 673035 h 1194168"/>
                <a:gd name="connsiteX62" fmla="*/ 519617 w 1164516"/>
                <a:gd name="connsiteY62" fmla="*/ 650212 h 1194168"/>
                <a:gd name="connsiteX63" fmla="*/ 643623 w 1164516"/>
                <a:gd name="connsiteY63" fmla="*/ 650212 h 1194168"/>
                <a:gd name="connsiteX64" fmla="*/ 666447 w 1164516"/>
                <a:gd name="connsiteY64" fmla="*/ 673035 h 1194168"/>
                <a:gd name="connsiteX65" fmla="*/ 643623 w 1164516"/>
                <a:gd name="connsiteY65" fmla="*/ 695859 h 1194168"/>
                <a:gd name="connsiteX66" fmla="*/ 673801 w 1164516"/>
                <a:gd name="connsiteY66" fmla="*/ 616991 h 1194168"/>
                <a:gd name="connsiteX67" fmla="*/ 671519 w 1164516"/>
                <a:gd name="connsiteY67" fmla="*/ 618513 h 1194168"/>
                <a:gd name="connsiteX68" fmla="*/ 491721 w 1164516"/>
                <a:gd name="connsiteY68" fmla="*/ 618513 h 1194168"/>
                <a:gd name="connsiteX69" fmla="*/ 489439 w 1164516"/>
                <a:gd name="connsiteY69" fmla="*/ 618513 h 1194168"/>
                <a:gd name="connsiteX70" fmla="*/ 441256 w 1164516"/>
                <a:gd name="connsiteY70" fmla="*/ 540153 h 1194168"/>
                <a:gd name="connsiteX71" fmla="*/ 409304 w 1164516"/>
                <a:gd name="connsiteY71" fmla="*/ 487659 h 1194168"/>
                <a:gd name="connsiteX72" fmla="*/ 396117 w 1164516"/>
                <a:gd name="connsiteY72" fmla="*/ 423754 h 1194168"/>
                <a:gd name="connsiteX73" fmla="*/ 396117 w 1164516"/>
                <a:gd name="connsiteY73" fmla="*/ 415892 h 1194168"/>
                <a:gd name="connsiteX74" fmla="*/ 588480 w 1164516"/>
                <a:gd name="connsiteY74" fmla="*/ 237249 h 1194168"/>
                <a:gd name="connsiteX75" fmla="*/ 767123 w 1164516"/>
                <a:gd name="connsiteY75" fmla="*/ 415892 h 1194168"/>
                <a:gd name="connsiteX76" fmla="*/ 767123 w 1164516"/>
                <a:gd name="connsiteY76" fmla="*/ 422486 h 1194168"/>
                <a:gd name="connsiteX77" fmla="*/ 754190 w 1164516"/>
                <a:gd name="connsiteY77" fmla="*/ 486645 h 1194168"/>
                <a:gd name="connsiteX78" fmla="*/ 722237 w 1164516"/>
                <a:gd name="connsiteY78" fmla="*/ 539138 h 1194168"/>
                <a:gd name="connsiteX79" fmla="*/ 673801 w 1164516"/>
                <a:gd name="connsiteY79" fmla="*/ 616991 h 1194168"/>
                <a:gd name="connsiteX80" fmla="*/ 810995 w 1164516"/>
                <a:gd name="connsiteY80" fmla="*/ 629164 h 1194168"/>
                <a:gd name="connsiteX81" fmla="*/ 799837 w 1164516"/>
                <a:gd name="connsiteY81" fmla="*/ 633729 h 1194168"/>
                <a:gd name="connsiteX82" fmla="*/ 788425 w 1164516"/>
                <a:gd name="connsiteY82" fmla="*/ 629164 h 1194168"/>
                <a:gd name="connsiteX83" fmla="*/ 749118 w 1164516"/>
                <a:gd name="connsiteY83" fmla="*/ 589857 h 1194168"/>
                <a:gd name="connsiteX84" fmla="*/ 751849 w 1164516"/>
                <a:gd name="connsiteY84" fmla="*/ 567429 h 1194168"/>
                <a:gd name="connsiteX85" fmla="*/ 771688 w 1164516"/>
                <a:gd name="connsiteY85" fmla="*/ 567541 h 1194168"/>
                <a:gd name="connsiteX86" fmla="*/ 810995 w 1164516"/>
                <a:gd name="connsiteY86" fmla="*/ 606594 h 1194168"/>
                <a:gd name="connsiteX87" fmla="*/ 810995 w 1164516"/>
                <a:gd name="connsiteY87" fmla="*/ 629164 h 1194168"/>
                <a:gd name="connsiteX88" fmla="*/ 882001 w 1164516"/>
                <a:gd name="connsiteY88" fmla="*/ 431108 h 1194168"/>
                <a:gd name="connsiteX89" fmla="*/ 826718 w 1164516"/>
                <a:gd name="connsiteY89" fmla="*/ 431108 h 1194168"/>
                <a:gd name="connsiteX90" fmla="*/ 808859 w 1164516"/>
                <a:gd name="connsiteY90" fmla="*/ 417267 h 1194168"/>
                <a:gd name="connsiteX91" fmla="*/ 822701 w 1164516"/>
                <a:gd name="connsiteY91" fmla="*/ 399409 h 1194168"/>
                <a:gd name="connsiteX92" fmla="*/ 826718 w 1164516"/>
                <a:gd name="connsiteY92" fmla="*/ 399409 h 1194168"/>
                <a:gd name="connsiteX93" fmla="*/ 882001 w 1164516"/>
                <a:gd name="connsiteY93" fmla="*/ 399409 h 1194168"/>
                <a:gd name="connsiteX94" fmla="*/ 899859 w 1164516"/>
                <a:gd name="connsiteY94" fmla="*/ 413250 h 1194168"/>
                <a:gd name="connsiteX95" fmla="*/ 886018 w 1164516"/>
                <a:gd name="connsiteY95" fmla="*/ 431108 h 1194168"/>
                <a:gd name="connsiteX96" fmla="*/ 882001 w 1164516"/>
                <a:gd name="connsiteY96" fmla="*/ 431108 h 119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164516" h="1194168">
                  <a:moveTo>
                    <a:pt x="1103387" y="0"/>
                  </a:moveTo>
                  <a:lnTo>
                    <a:pt x="61121" y="0"/>
                  </a:lnTo>
                  <a:cubicBezTo>
                    <a:pt x="27188" y="279"/>
                    <a:pt x="-137" y="27941"/>
                    <a:pt x="5" y="61877"/>
                  </a:cubicBezTo>
                  <a:lnTo>
                    <a:pt x="5" y="876417"/>
                  </a:lnTo>
                  <a:cubicBezTo>
                    <a:pt x="-416" y="910167"/>
                    <a:pt x="26602" y="937870"/>
                    <a:pt x="60352" y="938291"/>
                  </a:cubicBezTo>
                  <a:cubicBezTo>
                    <a:pt x="60441" y="938291"/>
                    <a:pt x="60527" y="938293"/>
                    <a:pt x="60614" y="938293"/>
                  </a:cubicBezTo>
                  <a:lnTo>
                    <a:pt x="253344" y="938293"/>
                  </a:lnTo>
                  <a:lnTo>
                    <a:pt x="253344" y="1194169"/>
                  </a:lnTo>
                  <a:lnTo>
                    <a:pt x="485889" y="938293"/>
                  </a:lnTo>
                  <a:lnTo>
                    <a:pt x="1102119" y="938293"/>
                  </a:lnTo>
                  <a:cubicBezTo>
                    <a:pt x="1136012" y="938154"/>
                    <a:pt x="1163375" y="910566"/>
                    <a:pt x="1163238" y="876673"/>
                  </a:cubicBezTo>
                  <a:cubicBezTo>
                    <a:pt x="1163238" y="876587"/>
                    <a:pt x="1163235" y="876503"/>
                    <a:pt x="1163235" y="876417"/>
                  </a:cubicBezTo>
                  <a:lnTo>
                    <a:pt x="1164503" y="62637"/>
                  </a:lnTo>
                  <a:cubicBezTo>
                    <a:pt x="1165203" y="28752"/>
                    <a:pt x="1138302" y="713"/>
                    <a:pt x="1104414" y="13"/>
                  </a:cubicBezTo>
                  <a:cubicBezTo>
                    <a:pt x="1104072" y="6"/>
                    <a:pt x="1103730" y="1"/>
                    <a:pt x="1103387" y="0"/>
                  </a:cubicBezTo>
                  <a:close/>
                  <a:moveTo>
                    <a:pt x="748357" y="238124"/>
                  </a:moveTo>
                  <a:lnTo>
                    <a:pt x="787664" y="198817"/>
                  </a:lnTo>
                  <a:cubicBezTo>
                    <a:pt x="794549" y="193299"/>
                    <a:pt x="804604" y="194409"/>
                    <a:pt x="810122" y="201294"/>
                  </a:cubicBezTo>
                  <a:cubicBezTo>
                    <a:pt x="814758" y="207081"/>
                    <a:pt x="814804" y="215295"/>
                    <a:pt x="810234" y="221133"/>
                  </a:cubicBezTo>
                  <a:lnTo>
                    <a:pt x="770927" y="260440"/>
                  </a:lnTo>
                  <a:cubicBezTo>
                    <a:pt x="767963" y="263384"/>
                    <a:pt x="763948" y="265025"/>
                    <a:pt x="759769" y="265005"/>
                  </a:cubicBezTo>
                  <a:cubicBezTo>
                    <a:pt x="755524" y="264984"/>
                    <a:pt x="751444" y="263354"/>
                    <a:pt x="748357" y="260440"/>
                  </a:cubicBezTo>
                  <a:cubicBezTo>
                    <a:pt x="743146" y="254184"/>
                    <a:pt x="743473" y="245006"/>
                    <a:pt x="749118" y="239138"/>
                  </a:cubicBezTo>
                  <a:close/>
                  <a:moveTo>
                    <a:pt x="566531" y="116399"/>
                  </a:moveTo>
                  <a:cubicBezTo>
                    <a:pt x="565420" y="107645"/>
                    <a:pt x="571618" y="99649"/>
                    <a:pt x="580372" y="98541"/>
                  </a:cubicBezTo>
                  <a:cubicBezTo>
                    <a:pt x="589126" y="97430"/>
                    <a:pt x="597120" y="103628"/>
                    <a:pt x="598230" y="112382"/>
                  </a:cubicBezTo>
                  <a:cubicBezTo>
                    <a:pt x="598400" y="113716"/>
                    <a:pt x="598400" y="115065"/>
                    <a:pt x="598230" y="116399"/>
                  </a:cubicBezTo>
                  <a:lnTo>
                    <a:pt x="598230" y="171682"/>
                  </a:lnTo>
                  <a:cubicBezTo>
                    <a:pt x="599339" y="180436"/>
                    <a:pt x="593143" y="188432"/>
                    <a:pt x="584389" y="189540"/>
                  </a:cubicBezTo>
                  <a:cubicBezTo>
                    <a:pt x="575635" y="190651"/>
                    <a:pt x="567639" y="184453"/>
                    <a:pt x="566531" y="175699"/>
                  </a:cubicBezTo>
                  <a:cubicBezTo>
                    <a:pt x="566361" y="174365"/>
                    <a:pt x="566361" y="173016"/>
                    <a:pt x="566531" y="171682"/>
                  </a:cubicBezTo>
                  <a:close/>
                  <a:moveTo>
                    <a:pt x="355035" y="195774"/>
                  </a:moveTo>
                  <a:cubicBezTo>
                    <a:pt x="360951" y="189611"/>
                    <a:pt x="370745" y="189414"/>
                    <a:pt x="376907" y="195330"/>
                  </a:cubicBezTo>
                  <a:cubicBezTo>
                    <a:pt x="377057" y="195474"/>
                    <a:pt x="377206" y="195622"/>
                    <a:pt x="377351" y="195774"/>
                  </a:cubicBezTo>
                  <a:lnTo>
                    <a:pt x="416658" y="235081"/>
                  </a:lnTo>
                  <a:cubicBezTo>
                    <a:pt x="422714" y="241286"/>
                    <a:pt x="422714" y="251191"/>
                    <a:pt x="416658" y="257397"/>
                  </a:cubicBezTo>
                  <a:cubicBezTo>
                    <a:pt x="413693" y="260341"/>
                    <a:pt x="409679" y="261982"/>
                    <a:pt x="405500" y="261961"/>
                  </a:cubicBezTo>
                  <a:cubicBezTo>
                    <a:pt x="401255" y="261941"/>
                    <a:pt x="397174" y="260310"/>
                    <a:pt x="394088" y="257397"/>
                  </a:cubicBezTo>
                  <a:lnTo>
                    <a:pt x="355035" y="218090"/>
                  </a:lnTo>
                  <a:cubicBezTo>
                    <a:pt x="349575" y="211920"/>
                    <a:pt x="349910" y="202552"/>
                    <a:pt x="355796" y="196788"/>
                  </a:cubicBezTo>
                  <a:close/>
                  <a:moveTo>
                    <a:pt x="335762" y="431108"/>
                  </a:moveTo>
                  <a:lnTo>
                    <a:pt x="281239" y="431108"/>
                  </a:lnTo>
                  <a:cubicBezTo>
                    <a:pt x="272485" y="430000"/>
                    <a:pt x="266290" y="422004"/>
                    <a:pt x="267398" y="413250"/>
                  </a:cubicBezTo>
                  <a:cubicBezTo>
                    <a:pt x="268316" y="406020"/>
                    <a:pt x="274009" y="400324"/>
                    <a:pt x="281239" y="399409"/>
                  </a:cubicBezTo>
                  <a:lnTo>
                    <a:pt x="335762" y="399409"/>
                  </a:lnTo>
                  <a:cubicBezTo>
                    <a:pt x="344516" y="398301"/>
                    <a:pt x="352512" y="404496"/>
                    <a:pt x="353620" y="413250"/>
                  </a:cubicBezTo>
                  <a:cubicBezTo>
                    <a:pt x="354731" y="422004"/>
                    <a:pt x="348533" y="430000"/>
                    <a:pt x="339779" y="431108"/>
                  </a:cubicBezTo>
                  <a:cubicBezTo>
                    <a:pt x="338445" y="431278"/>
                    <a:pt x="337096" y="431278"/>
                    <a:pt x="335762" y="431108"/>
                  </a:cubicBezTo>
                  <a:close/>
                  <a:moveTo>
                    <a:pt x="416404" y="593407"/>
                  </a:moveTo>
                  <a:lnTo>
                    <a:pt x="377097" y="632714"/>
                  </a:lnTo>
                  <a:cubicBezTo>
                    <a:pt x="370149" y="638154"/>
                    <a:pt x="360109" y="636931"/>
                    <a:pt x="354670" y="629983"/>
                  </a:cubicBezTo>
                  <a:cubicBezTo>
                    <a:pt x="350100" y="624145"/>
                    <a:pt x="350146" y="615931"/>
                    <a:pt x="354781" y="610144"/>
                  </a:cubicBezTo>
                  <a:lnTo>
                    <a:pt x="393835" y="571091"/>
                  </a:lnTo>
                  <a:cubicBezTo>
                    <a:pt x="400720" y="565573"/>
                    <a:pt x="410775" y="566684"/>
                    <a:pt x="416293" y="573569"/>
                  </a:cubicBezTo>
                  <a:cubicBezTo>
                    <a:pt x="420928" y="579356"/>
                    <a:pt x="420974" y="587570"/>
                    <a:pt x="416404" y="593407"/>
                  </a:cubicBezTo>
                  <a:close/>
                  <a:moveTo>
                    <a:pt x="581747" y="773458"/>
                  </a:moveTo>
                  <a:cubicBezTo>
                    <a:pt x="555515" y="773577"/>
                    <a:pt x="533521" y="753673"/>
                    <a:pt x="531028" y="727558"/>
                  </a:cubicBezTo>
                  <a:lnTo>
                    <a:pt x="630183" y="727558"/>
                  </a:lnTo>
                  <a:cubicBezTo>
                    <a:pt x="627794" y="752821"/>
                    <a:pt x="607101" y="772429"/>
                    <a:pt x="581747" y="773458"/>
                  </a:cubicBezTo>
                  <a:close/>
                  <a:moveTo>
                    <a:pt x="643623" y="695859"/>
                  </a:moveTo>
                  <a:lnTo>
                    <a:pt x="519617" y="695859"/>
                  </a:lnTo>
                  <a:cubicBezTo>
                    <a:pt x="507010" y="695859"/>
                    <a:pt x="496793" y="685641"/>
                    <a:pt x="496793" y="673035"/>
                  </a:cubicBezTo>
                  <a:cubicBezTo>
                    <a:pt x="496793" y="660429"/>
                    <a:pt x="507010" y="650212"/>
                    <a:pt x="519617" y="650212"/>
                  </a:cubicBezTo>
                  <a:lnTo>
                    <a:pt x="643623" y="650212"/>
                  </a:lnTo>
                  <a:cubicBezTo>
                    <a:pt x="656230" y="650212"/>
                    <a:pt x="666447" y="660429"/>
                    <a:pt x="666447" y="673035"/>
                  </a:cubicBezTo>
                  <a:cubicBezTo>
                    <a:pt x="666447" y="685641"/>
                    <a:pt x="656230" y="695859"/>
                    <a:pt x="643623" y="695859"/>
                  </a:cubicBezTo>
                  <a:close/>
                  <a:moveTo>
                    <a:pt x="673801" y="616991"/>
                  </a:moveTo>
                  <a:cubicBezTo>
                    <a:pt x="673403" y="617902"/>
                    <a:pt x="672513" y="618498"/>
                    <a:pt x="671519" y="618513"/>
                  </a:cubicBezTo>
                  <a:lnTo>
                    <a:pt x="491721" y="618513"/>
                  </a:lnTo>
                  <a:cubicBezTo>
                    <a:pt x="490989" y="618810"/>
                    <a:pt x="490172" y="618810"/>
                    <a:pt x="489439" y="618513"/>
                  </a:cubicBezTo>
                  <a:cubicBezTo>
                    <a:pt x="476627" y="590529"/>
                    <a:pt x="460446" y="564214"/>
                    <a:pt x="441256" y="540153"/>
                  </a:cubicBezTo>
                  <a:cubicBezTo>
                    <a:pt x="427535" y="524719"/>
                    <a:pt x="416711" y="506937"/>
                    <a:pt x="409304" y="487659"/>
                  </a:cubicBezTo>
                  <a:cubicBezTo>
                    <a:pt x="401288" y="467268"/>
                    <a:pt x="396829" y="445651"/>
                    <a:pt x="396117" y="423754"/>
                  </a:cubicBezTo>
                  <a:lnTo>
                    <a:pt x="396117" y="415892"/>
                  </a:lnTo>
                  <a:cubicBezTo>
                    <a:pt x="399906" y="313441"/>
                    <a:pt x="486028" y="233460"/>
                    <a:pt x="588480" y="237249"/>
                  </a:cubicBezTo>
                  <a:cubicBezTo>
                    <a:pt x="685616" y="240842"/>
                    <a:pt x="763532" y="318756"/>
                    <a:pt x="767123" y="415892"/>
                  </a:cubicBezTo>
                  <a:lnTo>
                    <a:pt x="767123" y="422486"/>
                  </a:lnTo>
                  <a:cubicBezTo>
                    <a:pt x="766400" y="444442"/>
                    <a:pt x="762028" y="466124"/>
                    <a:pt x="754190" y="486645"/>
                  </a:cubicBezTo>
                  <a:cubicBezTo>
                    <a:pt x="746671" y="505867"/>
                    <a:pt x="735860" y="523631"/>
                    <a:pt x="722237" y="539138"/>
                  </a:cubicBezTo>
                  <a:cubicBezTo>
                    <a:pt x="703050" y="563067"/>
                    <a:pt x="686790" y="589205"/>
                    <a:pt x="673801" y="616991"/>
                  </a:cubicBezTo>
                  <a:close/>
                  <a:moveTo>
                    <a:pt x="810995" y="629164"/>
                  </a:moveTo>
                  <a:cubicBezTo>
                    <a:pt x="808030" y="632108"/>
                    <a:pt x="804016" y="633749"/>
                    <a:pt x="799837" y="633729"/>
                  </a:cubicBezTo>
                  <a:cubicBezTo>
                    <a:pt x="795591" y="633708"/>
                    <a:pt x="791511" y="632078"/>
                    <a:pt x="788425" y="629164"/>
                  </a:cubicBezTo>
                  <a:lnTo>
                    <a:pt x="749118" y="589857"/>
                  </a:lnTo>
                  <a:cubicBezTo>
                    <a:pt x="743679" y="582908"/>
                    <a:pt x="744901" y="572869"/>
                    <a:pt x="751849" y="567429"/>
                  </a:cubicBezTo>
                  <a:cubicBezTo>
                    <a:pt x="757687" y="562859"/>
                    <a:pt x="765903" y="562905"/>
                    <a:pt x="771688" y="567541"/>
                  </a:cubicBezTo>
                  <a:lnTo>
                    <a:pt x="810995" y="606594"/>
                  </a:lnTo>
                  <a:cubicBezTo>
                    <a:pt x="817081" y="612886"/>
                    <a:pt x="817081" y="622872"/>
                    <a:pt x="810995" y="629164"/>
                  </a:cubicBezTo>
                  <a:close/>
                  <a:moveTo>
                    <a:pt x="882001" y="431108"/>
                  </a:moveTo>
                  <a:lnTo>
                    <a:pt x="826718" y="431108"/>
                  </a:lnTo>
                  <a:cubicBezTo>
                    <a:pt x="817963" y="432216"/>
                    <a:pt x="809968" y="426021"/>
                    <a:pt x="808859" y="417267"/>
                  </a:cubicBezTo>
                  <a:cubicBezTo>
                    <a:pt x="807749" y="408513"/>
                    <a:pt x="813947" y="400517"/>
                    <a:pt x="822701" y="399409"/>
                  </a:cubicBezTo>
                  <a:cubicBezTo>
                    <a:pt x="824035" y="399239"/>
                    <a:pt x="825384" y="399239"/>
                    <a:pt x="826718" y="399409"/>
                  </a:cubicBezTo>
                  <a:lnTo>
                    <a:pt x="882001" y="399409"/>
                  </a:lnTo>
                  <a:cubicBezTo>
                    <a:pt x="890755" y="398301"/>
                    <a:pt x="898751" y="404496"/>
                    <a:pt x="899859" y="413250"/>
                  </a:cubicBezTo>
                  <a:cubicBezTo>
                    <a:pt x="900970" y="422004"/>
                    <a:pt x="894772" y="430000"/>
                    <a:pt x="886018" y="431108"/>
                  </a:cubicBezTo>
                  <a:cubicBezTo>
                    <a:pt x="884684" y="431278"/>
                    <a:pt x="883335" y="431278"/>
                    <a:pt x="882001" y="431108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253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0EC06C5-A52A-8A6E-F961-3D360C1B1EB7}"/>
              </a:ext>
            </a:extLst>
          </p:cNvPr>
          <p:cNvGrpSpPr/>
          <p:nvPr/>
        </p:nvGrpSpPr>
        <p:grpSpPr>
          <a:xfrm>
            <a:off x="-1372857" y="3056026"/>
            <a:ext cx="4422113" cy="4941397"/>
            <a:chOff x="-1653428" y="2970630"/>
            <a:chExt cx="4422113" cy="494139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8BE1BE-CD38-43A4-A9E5-D73FDACDA6B4}"/>
                </a:ext>
              </a:extLst>
            </p:cNvPr>
            <p:cNvGrpSpPr/>
            <p:nvPr/>
          </p:nvGrpSpPr>
          <p:grpSpPr>
            <a:xfrm>
              <a:off x="-1653428" y="4270433"/>
              <a:ext cx="4078246" cy="3641594"/>
              <a:chOff x="-1686219" y="3371419"/>
              <a:chExt cx="4537129" cy="4051345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C4269A83-AE57-CFAF-4D2A-CE8CB5613730}"/>
                  </a:ext>
                </a:extLst>
              </p:cNvPr>
              <p:cNvSpPr/>
              <p:nvPr/>
            </p:nvSpPr>
            <p:spPr>
              <a:xfrm rot="961991">
                <a:off x="-527032" y="3371419"/>
                <a:ext cx="1430786" cy="1430786"/>
              </a:xfrm>
              <a:custGeom>
                <a:avLst/>
                <a:gdLst>
                  <a:gd name="connsiteX0" fmla="*/ 1430787 w 1430786"/>
                  <a:gd name="connsiteY0" fmla="*/ 715393 h 1430786"/>
                  <a:gd name="connsiteX1" fmla="*/ 715393 w 1430786"/>
                  <a:gd name="connsiteY1" fmla="*/ 1430787 h 1430786"/>
                  <a:gd name="connsiteX2" fmla="*/ 0 w 1430786"/>
                  <a:gd name="connsiteY2" fmla="*/ 715393 h 1430786"/>
                  <a:gd name="connsiteX3" fmla="*/ 715393 w 1430786"/>
                  <a:gd name="connsiteY3" fmla="*/ 0 h 1430786"/>
                  <a:gd name="connsiteX4" fmla="*/ 1430787 w 1430786"/>
                  <a:gd name="connsiteY4" fmla="*/ 715393 h 1430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786" h="1430786">
                    <a:moveTo>
                      <a:pt x="1430787" y="715393"/>
                    </a:moveTo>
                    <a:cubicBezTo>
                      <a:pt x="1430787" y="1110494"/>
                      <a:pt x="1110494" y="1430787"/>
                      <a:pt x="715393" y="1430787"/>
                    </a:cubicBezTo>
                    <a:cubicBezTo>
                      <a:pt x="320292" y="1430787"/>
                      <a:pt x="0" y="1110494"/>
                      <a:pt x="0" y="715393"/>
                    </a:cubicBezTo>
                    <a:cubicBezTo>
                      <a:pt x="0" y="320292"/>
                      <a:pt x="320292" y="0"/>
                      <a:pt x="715393" y="0"/>
                    </a:cubicBezTo>
                    <a:cubicBezTo>
                      <a:pt x="1110494" y="0"/>
                      <a:pt x="1430787" y="320292"/>
                      <a:pt x="1430787" y="71539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1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66DB467-8E6D-E632-D22D-8FBF9226170B}"/>
                  </a:ext>
                </a:extLst>
              </p:cNvPr>
              <p:cNvSpPr/>
              <p:nvPr/>
            </p:nvSpPr>
            <p:spPr>
              <a:xfrm rot="961991">
                <a:off x="-1686219" y="4895906"/>
                <a:ext cx="2593071" cy="1432629"/>
              </a:xfrm>
              <a:custGeom>
                <a:avLst/>
                <a:gdLst>
                  <a:gd name="connsiteX0" fmla="*/ 1589866 w 2593071"/>
                  <a:gd name="connsiteY0" fmla="*/ 1268954 h 1432629"/>
                  <a:gd name="connsiteX1" fmla="*/ 1847334 w 2593071"/>
                  <a:gd name="connsiteY1" fmla="*/ 738385 h 1432629"/>
                  <a:gd name="connsiteX2" fmla="*/ 1858368 w 2593071"/>
                  <a:gd name="connsiteY2" fmla="*/ 729190 h 1432629"/>
                  <a:gd name="connsiteX3" fmla="*/ 1870322 w 2593071"/>
                  <a:gd name="connsiteY3" fmla="*/ 720914 h 1432629"/>
                  <a:gd name="connsiteX4" fmla="*/ 2593072 w 2593071"/>
                  <a:gd name="connsiteY4" fmla="*/ 362298 h 1432629"/>
                  <a:gd name="connsiteX5" fmla="*/ 2540658 w 2593071"/>
                  <a:gd name="connsiteY5" fmla="*/ 302528 h 1432629"/>
                  <a:gd name="connsiteX6" fmla="*/ 2022964 w 2593071"/>
                  <a:gd name="connsiteY6" fmla="*/ 91956 h 1432629"/>
                  <a:gd name="connsiteX7" fmla="*/ 1434465 w 2593071"/>
                  <a:gd name="connsiteY7" fmla="*/ 3 h 1432629"/>
                  <a:gd name="connsiteX8" fmla="*/ 845967 w 2593071"/>
                  <a:gd name="connsiteY8" fmla="*/ 91956 h 1432629"/>
                  <a:gd name="connsiteX9" fmla="*/ 147125 w 2593071"/>
                  <a:gd name="connsiteY9" fmla="*/ 425746 h 1432629"/>
                  <a:gd name="connsiteX10" fmla="*/ 0 w 2593071"/>
                  <a:gd name="connsiteY10" fmla="*/ 712638 h 1432629"/>
                  <a:gd name="connsiteX11" fmla="*/ 0 w 2593071"/>
                  <a:gd name="connsiteY11" fmla="*/ 1432630 h 1432629"/>
                  <a:gd name="connsiteX12" fmla="*/ 1589866 w 2593071"/>
                  <a:gd name="connsiteY12" fmla="*/ 1432630 h 143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93071" h="1432629">
                    <a:moveTo>
                      <a:pt x="1589866" y="1268954"/>
                    </a:moveTo>
                    <a:cubicBezTo>
                      <a:pt x="1590068" y="1062041"/>
                      <a:pt x="1684917" y="866586"/>
                      <a:pt x="1847334" y="738385"/>
                    </a:cubicBezTo>
                    <a:lnTo>
                      <a:pt x="1858368" y="729190"/>
                    </a:lnTo>
                    <a:lnTo>
                      <a:pt x="1870322" y="720914"/>
                    </a:lnTo>
                    <a:cubicBezTo>
                      <a:pt x="2090843" y="564043"/>
                      <a:pt x="2334767" y="443014"/>
                      <a:pt x="2593072" y="362298"/>
                    </a:cubicBezTo>
                    <a:cubicBezTo>
                      <a:pt x="2574681" y="342988"/>
                      <a:pt x="2558129" y="322758"/>
                      <a:pt x="2540658" y="302528"/>
                    </a:cubicBezTo>
                    <a:cubicBezTo>
                      <a:pt x="2379060" y="207927"/>
                      <a:pt x="2204718" y="137014"/>
                      <a:pt x="2022964" y="91956"/>
                    </a:cubicBezTo>
                    <a:cubicBezTo>
                      <a:pt x="1831582" y="36049"/>
                      <a:pt x="1633773" y="5134"/>
                      <a:pt x="1434465" y="3"/>
                    </a:cubicBezTo>
                    <a:cubicBezTo>
                      <a:pt x="1234688" y="-373"/>
                      <a:pt x="1036107" y="30661"/>
                      <a:pt x="845967" y="91956"/>
                    </a:cubicBezTo>
                    <a:cubicBezTo>
                      <a:pt x="595165" y="161151"/>
                      <a:pt x="358579" y="274161"/>
                      <a:pt x="147125" y="425746"/>
                    </a:cubicBezTo>
                    <a:cubicBezTo>
                      <a:pt x="56551" y="493643"/>
                      <a:pt x="2280" y="599463"/>
                      <a:pt x="0" y="712638"/>
                    </a:cubicBezTo>
                    <a:lnTo>
                      <a:pt x="0" y="1432630"/>
                    </a:lnTo>
                    <a:lnTo>
                      <a:pt x="1589866" y="143263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1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27201B7-D22A-5A0F-9DA4-D84B2A6A0C80}"/>
                  </a:ext>
                </a:extLst>
              </p:cNvPr>
              <p:cNvSpPr/>
              <p:nvPr/>
            </p:nvSpPr>
            <p:spPr>
              <a:xfrm rot="961991">
                <a:off x="-10782" y="5995641"/>
                <a:ext cx="2861692" cy="1427123"/>
              </a:xfrm>
              <a:custGeom>
                <a:avLst/>
                <a:gdLst>
                  <a:gd name="connsiteX0" fmla="*/ 0 w 2861692"/>
                  <a:gd name="connsiteY0" fmla="*/ 1427124 h 1427123"/>
                  <a:gd name="connsiteX1" fmla="*/ 0 w 2861692"/>
                  <a:gd name="connsiteY1" fmla="*/ 711731 h 1427123"/>
                  <a:gd name="connsiteX2" fmla="*/ 143447 w 2861692"/>
                  <a:gd name="connsiteY2" fmla="*/ 425757 h 1427123"/>
                  <a:gd name="connsiteX3" fmla="*/ 842288 w 2861692"/>
                  <a:gd name="connsiteY3" fmla="*/ 91968 h 1427123"/>
                  <a:gd name="connsiteX4" fmla="*/ 1430787 w 2861692"/>
                  <a:gd name="connsiteY4" fmla="*/ 15 h 1427123"/>
                  <a:gd name="connsiteX5" fmla="*/ 2019285 w 2861692"/>
                  <a:gd name="connsiteY5" fmla="*/ 91968 h 1427123"/>
                  <a:gd name="connsiteX6" fmla="*/ 2719047 w 2861692"/>
                  <a:gd name="connsiteY6" fmla="*/ 425757 h 1427123"/>
                  <a:gd name="connsiteX7" fmla="*/ 2861574 w 2861692"/>
                  <a:gd name="connsiteY7" fmla="*/ 711731 h 1427123"/>
                  <a:gd name="connsiteX8" fmla="*/ 2861574 w 2861692"/>
                  <a:gd name="connsiteY8" fmla="*/ 1427124 h 142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1692" h="1427123">
                    <a:moveTo>
                      <a:pt x="0" y="1427124"/>
                    </a:moveTo>
                    <a:lnTo>
                      <a:pt x="0" y="711731"/>
                    </a:lnTo>
                    <a:cubicBezTo>
                      <a:pt x="432" y="599208"/>
                      <a:pt x="53517" y="493379"/>
                      <a:pt x="143447" y="425757"/>
                    </a:cubicBezTo>
                    <a:cubicBezTo>
                      <a:pt x="354515" y="273529"/>
                      <a:pt x="591229" y="160464"/>
                      <a:pt x="842288" y="91968"/>
                    </a:cubicBezTo>
                    <a:cubicBezTo>
                      <a:pt x="1032327" y="30249"/>
                      <a:pt x="1230983" y="-794"/>
                      <a:pt x="1430787" y="15"/>
                    </a:cubicBezTo>
                    <a:cubicBezTo>
                      <a:pt x="1630141" y="4695"/>
                      <a:pt x="1828005" y="35620"/>
                      <a:pt x="2019285" y="91968"/>
                    </a:cubicBezTo>
                    <a:cubicBezTo>
                      <a:pt x="2274124" y="150781"/>
                      <a:pt x="2512971" y="264720"/>
                      <a:pt x="2719047" y="425757"/>
                    </a:cubicBezTo>
                    <a:cubicBezTo>
                      <a:pt x="2811147" y="491457"/>
                      <a:pt x="2864562" y="598637"/>
                      <a:pt x="2861574" y="711731"/>
                    </a:cubicBezTo>
                    <a:lnTo>
                      <a:pt x="2861574" y="1427124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1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616630C1-9DCC-4BD2-4CB9-36A244B3CA75}"/>
                  </a:ext>
                </a:extLst>
              </p:cNvPr>
              <p:cNvSpPr/>
              <p:nvPr/>
            </p:nvSpPr>
            <p:spPr>
              <a:xfrm rot="961991">
                <a:off x="1153120" y="4433079"/>
                <a:ext cx="1430786" cy="1430786"/>
              </a:xfrm>
              <a:custGeom>
                <a:avLst/>
                <a:gdLst>
                  <a:gd name="connsiteX0" fmla="*/ 1430787 w 1430786"/>
                  <a:gd name="connsiteY0" fmla="*/ 715394 h 1430786"/>
                  <a:gd name="connsiteX1" fmla="*/ 715394 w 1430786"/>
                  <a:gd name="connsiteY1" fmla="*/ 1430787 h 1430786"/>
                  <a:gd name="connsiteX2" fmla="*/ 0 w 1430786"/>
                  <a:gd name="connsiteY2" fmla="*/ 715394 h 1430786"/>
                  <a:gd name="connsiteX3" fmla="*/ 715394 w 1430786"/>
                  <a:gd name="connsiteY3" fmla="*/ 0 h 1430786"/>
                  <a:gd name="connsiteX4" fmla="*/ 1430787 w 1430786"/>
                  <a:gd name="connsiteY4" fmla="*/ 715394 h 1430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786" h="1430786">
                    <a:moveTo>
                      <a:pt x="1430787" y="715394"/>
                    </a:moveTo>
                    <a:cubicBezTo>
                      <a:pt x="1430787" y="1110495"/>
                      <a:pt x="1110495" y="1430787"/>
                      <a:pt x="715394" y="1430787"/>
                    </a:cubicBezTo>
                    <a:cubicBezTo>
                      <a:pt x="320293" y="1430787"/>
                      <a:pt x="0" y="1110495"/>
                      <a:pt x="0" y="715394"/>
                    </a:cubicBezTo>
                    <a:cubicBezTo>
                      <a:pt x="0" y="320293"/>
                      <a:pt x="320293" y="0"/>
                      <a:pt x="715394" y="0"/>
                    </a:cubicBezTo>
                    <a:cubicBezTo>
                      <a:pt x="1110495" y="0"/>
                      <a:pt x="1430787" y="320293"/>
                      <a:pt x="1430787" y="71539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1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45" name="Graphic 44" descr="Lightbulb and gear">
              <a:extLst>
                <a:ext uri="{FF2B5EF4-FFF2-40B4-BE49-F238E27FC236}">
                  <a16:creationId xmlns:a16="http://schemas.microsoft.com/office/drawing/2014/main" id="{42317216-5B84-A6AE-9F78-D6349E95D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62292">
              <a:off x="474262" y="2970630"/>
              <a:ext cx="2294423" cy="2294423"/>
            </a:xfrm>
            <a:prstGeom prst="rect">
              <a:avLst/>
            </a:prstGeom>
          </p:spPr>
        </p:pic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EAB6D70F-FE2F-907E-8F28-EFB025182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72" y="1914833"/>
            <a:ext cx="11034128" cy="4351338"/>
          </a:xfrm>
        </p:spPr>
        <p:txBody>
          <a:bodyPr/>
          <a:lstStyle/>
          <a:p>
            <a:r>
              <a:rPr lang="en-US" b="0" i="0" dirty="0">
                <a:effectLst/>
              </a:rPr>
              <a:t>Key innovations: Late binding, hierarchical routing, and warm-up strategies.</a:t>
            </a:r>
          </a:p>
          <a:p>
            <a:r>
              <a:rPr lang="en-US" b="0" i="0" dirty="0">
                <a:effectLst/>
              </a:rPr>
              <a:t>Direct correlation of these innovations with reduced downtime during reconfiguration.</a:t>
            </a:r>
          </a:p>
          <a:p>
            <a:r>
              <a:rPr lang="en-US" b="0" i="0" dirty="0">
                <a:effectLst/>
              </a:rPr>
              <a:t>The fostering impact on the viability of stateless stream processing across diverse edge computing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5179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E2AEBD-9BD3-4CA2-3344-A8F75067FEAC}"/>
              </a:ext>
            </a:extLst>
          </p:cNvPr>
          <p:cNvGrpSpPr/>
          <p:nvPr/>
        </p:nvGrpSpPr>
        <p:grpSpPr>
          <a:xfrm>
            <a:off x="-934091" y="219501"/>
            <a:ext cx="4595810" cy="6418997"/>
            <a:chOff x="925037" y="3515901"/>
            <a:chExt cx="1457403" cy="2035564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5210E4A-5835-58A3-1C49-E959A6FDD07C}"/>
                </a:ext>
              </a:extLst>
            </p:cNvPr>
            <p:cNvSpPr/>
            <p:nvPr/>
          </p:nvSpPr>
          <p:spPr>
            <a:xfrm rot="961991">
              <a:off x="1052627" y="5109317"/>
              <a:ext cx="673130" cy="170989"/>
            </a:xfrm>
            <a:custGeom>
              <a:avLst/>
              <a:gdLst>
                <a:gd name="connsiteX0" fmla="*/ 587635 w 673130"/>
                <a:gd name="connsiteY0" fmla="*/ 0 h 170989"/>
                <a:gd name="connsiteX1" fmla="*/ 85495 w 673130"/>
                <a:gd name="connsiteY1" fmla="*/ 0 h 170989"/>
                <a:gd name="connsiteX2" fmla="*/ 0 w 673130"/>
                <a:gd name="connsiteY2" fmla="*/ 85495 h 170989"/>
                <a:gd name="connsiteX3" fmla="*/ 85495 w 673130"/>
                <a:gd name="connsiteY3" fmla="*/ 170990 h 170989"/>
                <a:gd name="connsiteX4" fmla="*/ 587635 w 673130"/>
                <a:gd name="connsiteY4" fmla="*/ 170990 h 170989"/>
                <a:gd name="connsiteX5" fmla="*/ 673130 w 673130"/>
                <a:gd name="connsiteY5" fmla="*/ 85495 h 170989"/>
                <a:gd name="connsiteX6" fmla="*/ 587635 w 673130"/>
                <a:gd name="connsiteY6" fmla="*/ 0 h 1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130" h="170989">
                  <a:moveTo>
                    <a:pt x="587635" y="0"/>
                  </a:moveTo>
                  <a:lnTo>
                    <a:pt x="85495" y="0"/>
                  </a:lnTo>
                  <a:cubicBezTo>
                    <a:pt x="38279" y="0"/>
                    <a:pt x="0" y="38279"/>
                    <a:pt x="0" y="85495"/>
                  </a:cubicBezTo>
                  <a:cubicBezTo>
                    <a:pt x="0" y="132711"/>
                    <a:pt x="38279" y="170990"/>
                    <a:pt x="85495" y="170990"/>
                  </a:cubicBezTo>
                  <a:lnTo>
                    <a:pt x="587635" y="170990"/>
                  </a:lnTo>
                  <a:cubicBezTo>
                    <a:pt x="634851" y="170990"/>
                    <a:pt x="673130" y="132711"/>
                    <a:pt x="673130" y="85495"/>
                  </a:cubicBezTo>
                  <a:cubicBezTo>
                    <a:pt x="673130" y="38279"/>
                    <a:pt x="634851" y="0"/>
                    <a:pt x="587635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6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C8EB358-24A8-C73D-E631-BD8C907A4B6B}"/>
                </a:ext>
              </a:extLst>
            </p:cNvPr>
            <p:cNvSpPr/>
            <p:nvPr/>
          </p:nvSpPr>
          <p:spPr>
            <a:xfrm rot="961991">
              <a:off x="1129165" y="5380476"/>
              <a:ext cx="364208" cy="170989"/>
            </a:xfrm>
            <a:custGeom>
              <a:avLst/>
              <a:gdLst>
                <a:gd name="connsiteX0" fmla="*/ 181819 w 364208"/>
                <a:gd name="connsiteY0" fmla="*/ 170990 h 170989"/>
                <a:gd name="connsiteX1" fmla="*/ 364208 w 364208"/>
                <a:gd name="connsiteY1" fmla="*/ 0 h 170989"/>
                <a:gd name="connsiteX2" fmla="*/ 0 w 364208"/>
                <a:gd name="connsiteY2" fmla="*/ 0 h 170989"/>
                <a:gd name="connsiteX3" fmla="*/ 181819 w 364208"/>
                <a:gd name="connsiteY3" fmla="*/ 170990 h 1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208" h="170989">
                  <a:moveTo>
                    <a:pt x="181819" y="170990"/>
                  </a:moveTo>
                  <a:cubicBezTo>
                    <a:pt x="278149" y="170899"/>
                    <a:pt x="357905" y="96125"/>
                    <a:pt x="364208" y="0"/>
                  </a:cubicBezTo>
                  <a:lnTo>
                    <a:pt x="0" y="0"/>
                  </a:lnTo>
                  <a:cubicBezTo>
                    <a:pt x="6013" y="96034"/>
                    <a:pt x="85597" y="170876"/>
                    <a:pt x="181819" y="17099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6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6B02937-4CB8-1BC1-E195-529522867399}"/>
                </a:ext>
              </a:extLst>
            </p:cNvPr>
            <p:cNvSpPr/>
            <p:nvPr/>
          </p:nvSpPr>
          <p:spPr>
            <a:xfrm rot="961991">
              <a:off x="925037" y="3515901"/>
              <a:ext cx="1457403" cy="1516680"/>
            </a:xfrm>
            <a:custGeom>
              <a:avLst/>
              <a:gdLst>
                <a:gd name="connsiteX0" fmla="*/ 728417 w 1457403"/>
                <a:gd name="connsiteY0" fmla="*/ 0 h 1516680"/>
                <a:gd name="connsiteX1" fmla="*/ 728417 w 1457403"/>
                <a:gd name="connsiteY1" fmla="*/ 0 h 1516680"/>
                <a:gd name="connsiteX2" fmla="*/ 0 w 1457403"/>
                <a:gd name="connsiteY2" fmla="*/ 720438 h 1516680"/>
                <a:gd name="connsiteX3" fmla="*/ 0 w 1457403"/>
                <a:gd name="connsiteY3" fmla="*/ 745516 h 1516680"/>
                <a:gd name="connsiteX4" fmla="*/ 50727 w 1457403"/>
                <a:gd name="connsiteY4" fmla="*/ 1000861 h 1516680"/>
                <a:gd name="connsiteX5" fmla="*/ 177259 w 1457403"/>
                <a:gd name="connsiteY5" fmla="*/ 1208329 h 1516680"/>
                <a:gd name="connsiteX6" fmla="*/ 348249 w 1457403"/>
                <a:gd name="connsiteY6" fmla="*/ 1485332 h 1516680"/>
                <a:gd name="connsiteX7" fmla="*/ 398406 w 1457403"/>
                <a:gd name="connsiteY7" fmla="*/ 1516681 h 1516680"/>
                <a:gd name="connsiteX8" fmla="*/ 1059568 w 1457403"/>
                <a:gd name="connsiteY8" fmla="*/ 1516681 h 1516680"/>
                <a:gd name="connsiteX9" fmla="*/ 1109724 w 1457403"/>
                <a:gd name="connsiteY9" fmla="*/ 1485332 h 1516680"/>
                <a:gd name="connsiteX10" fmla="*/ 1280714 w 1457403"/>
                <a:gd name="connsiteY10" fmla="*/ 1208329 h 1516680"/>
                <a:gd name="connsiteX11" fmla="*/ 1406677 w 1457403"/>
                <a:gd name="connsiteY11" fmla="*/ 1000861 h 1516680"/>
                <a:gd name="connsiteX12" fmla="*/ 1457404 w 1457403"/>
                <a:gd name="connsiteY12" fmla="*/ 748366 h 1516680"/>
                <a:gd name="connsiteX13" fmla="*/ 1457404 w 1457403"/>
                <a:gd name="connsiteY13" fmla="*/ 723287 h 1516680"/>
                <a:gd name="connsiteX14" fmla="*/ 728417 w 1457403"/>
                <a:gd name="connsiteY14" fmla="*/ 0 h 1516680"/>
                <a:gd name="connsiteX15" fmla="*/ 1289264 w 1457403"/>
                <a:gd name="connsiteY15" fmla="*/ 740956 h 1516680"/>
                <a:gd name="connsiteX16" fmla="*/ 1249366 w 1457403"/>
                <a:gd name="connsiteY16" fmla="*/ 937595 h 1516680"/>
                <a:gd name="connsiteX17" fmla="*/ 1154182 w 1457403"/>
                <a:gd name="connsiteY17" fmla="*/ 1091486 h 1516680"/>
                <a:gd name="connsiteX18" fmla="*/ 990601 w 1457403"/>
                <a:gd name="connsiteY18" fmla="*/ 1343981 h 1516680"/>
                <a:gd name="connsiteX19" fmla="*/ 466802 w 1457403"/>
                <a:gd name="connsiteY19" fmla="*/ 1343981 h 1516680"/>
                <a:gd name="connsiteX20" fmla="*/ 302652 w 1457403"/>
                <a:gd name="connsiteY20" fmla="*/ 1091486 h 1516680"/>
                <a:gd name="connsiteX21" fmla="*/ 208038 w 1457403"/>
                <a:gd name="connsiteY21" fmla="*/ 937595 h 1516680"/>
                <a:gd name="connsiteX22" fmla="*/ 168140 w 1457403"/>
                <a:gd name="connsiteY22" fmla="*/ 740956 h 1516680"/>
                <a:gd name="connsiteX23" fmla="*/ 168140 w 1457403"/>
                <a:gd name="connsiteY23" fmla="*/ 720438 h 1516680"/>
                <a:gd name="connsiteX24" fmla="*/ 728417 w 1457403"/>
                <a:gd name="connsiteY24" fmla="*/ 166430 h 1516680"/>
                <a:gd name="connsiteX25" fmla="*/ 728417 w 1457403"/>
                <a:gd name="connsiteY25" fmla="*/ 166430 h 1516680"/>
                <a:gd name="connsiteX26" fmla="*/ 1289264 w 1457403"/>
                <a:gd name="connsiteY26" fmla="*/ 720438 h 151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57403" h="1516680">
                  <a:moveTo>
                    <a:pt x="728417" y="0"/>
                  </a:moveTo>
                  <a:lnTo>
                    <a:pt x="728417" y="0"/>
                  </a:lnTo>
                  <a:cubicBezTo>
                    <a:pt x="330352" y="2719"/>
                    <a:pt x="7107" y="322424"/>
                    <a:pt x="0" y="720438"/>
                  </a:cubicBezTo>
                  <a:lnTo>
                    <a:pt x="0" y="745516"/>
                  </a:lnTo>
                  <a:cubicBezTo>
                    <a:pt x="1932" y="832932"/>
                    <a:pt x="19099" y="919344"/>
                    <a:pt x="50727" y="1000861"/>
                  </a:cubicBezTo>
                  <a:cubicBezTo>
                    <a:pt x="80183" y="1077014"/>
                    <a:pt x="123039" y="1147280"/>
                    <a:pt x="177259" y="1208329"/>
                  </a:cubicBezTo>
                  <a:cubicBezTo>
                    <a:pt x="244852" y="1293687"/>
                    <a:pt x="302236" y="1386654"/>
                    <a:pt x="348249" y="1485332"/>
                  </a:cubicBezTo>
                  <a:cubicBezTo>
                    <a:pt x="357813" y="1504318"/>
                    <a:pt x="377152" y="1516401"/>
                    <a:pt x="398406" y="1516681"/>
                  </a:cubicBezTo>
                  <a:lnTo>
                    <a:pt x="1059568" y="1516681"/>
                  </a:lnTo>
                  <a:cubicBezTo>
                    <a:pt x="1080821" y="1516401"/>
                    <a:pt x="1100161" y="1504318"/>
                    <a:pt x="1109724" y="1485332"/>
                  </a:cubicBezTo>
                  <a:cubicBezTo>
                    <a:pt x="1155778" y="1386677"/>
                    <a:pt x="1213162" y="1293715"/>
                    <a:pt x="1280714" y="1208329"/>
                  </a:cubicBezTo>
                  <a:cubicBezTo>
                    <a:pt x="1334588" y="1147126"/>
                    <a:pt x="1377232" y="1076894"/>
                    <a:pt x="1406677" y="1000861"/>
                  </a:cubicBezTo>
                  <a:cubicBezTo>
                    <a:pt x="1437444" y="920085"/>
                    <a:pt x="1454588" y="834756"/>
                    <a:pt x="1457404" y="748366"/>
                  </a:cubicBezTo>
                  <a:lnTo>
                    <a:pt x="1457404" y="723287"/>
                  </a:lnTo>
                  <a:cubicBezTo>
                    <a:pt x="1451522" y="324071"/>
                    <a:pt x="1127667" y="2747"/>
                    <a:pt x="728417" y="0"/>
                  </a:cubicBezTo>
                  <a:close/>
                  <a:moveTo>
                    <a:pt x="1289264" y="740956"/>
                  </a:moveTo>
                  <a:cubicBezTo>
                    <a:pt x="1286904" y="808252"/>
                    <a:pt x="1273419" y="874699"/>
                    <a:pt x="1249366" y="937595"/>
                  </a:cubicBezTo>
                  <a:cubicBezTo>
                    <a:pt x="1226898" y="994073"/>
                    <a:pt x="1194684" y="1046162"/>
                    <a:pt x="1154182" y="1091486"/>
                  </a:cubicBezTo>
                  <a:cubicBezTo>
                    <a:pt x="1090146" y="1169092"/>
                    <a:pt x="1035258" y="1253818"/>
                    <a:pt x="990601" y="1343981"/>
                  </a:cubicBezTo>
                  <a:lnTo>
                    <a:pt x="466802" y="1343981"/>
                  </a:lnTo>
                  <a:cubicBezTo>
                    <a:pt x="421940" y="1253806"/>
                    <a:pt x="366865" y="1169081"/>
                    <a:pt x="302652" y="1091486"/>
                  </a:cubicBezTo>
                  <a:cubicBezTo>
                    <a:pt x="262327" y="1046139"/>
                    <a:pt x="230301" y="994050"/>
                    <a:pt x="208038" y="937595"/>
                  </a:cubicBezTo>
                  <a:cubicBezTo>
                    <a:pt x="183985" y="874699"/>
                    <a:pt x="170500" y="808252"/>
                    <a:pt x="168140" y="740956"/>
                  </a:cubicBezTo>
                  <a:lnTo>
                    <a:pt x="168140" y="720438"/>
                  </a:lnTo>
                  <a:cubicBezTo>
                    <a:pt x="173401" y="414235"/>
                    <a:pt x="422174" y="168243"/>
                    <a:pt x="728417" y="166430"/>
                  </a:cubicBezTo>
                  <a:lnTo>
                    <a:pt x="728417" y="166430"/>
                  </a:lnTo>
                  <a:cubicBezTo>
                    <a:pt x="1034757" y="168237"/>
                    <a:pt x="1283701" y="414143"/>
                    <a:pt x="1289264" y="72043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6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0A79FD3-572E-1105-D1E4-2727E9886F49}"/>
                </a:ext>
              </a:extLst>
            </p:cNvPr>
            <p:cNvSpPr/>
            <p:nvPr/>
          </p:nvSpPr>
          <p:spPr>
            <a:xfrm rot="961991">
              <a:off x="1381334" y="3842240"/>
              <a:ext cx="614423" cy="854949"/>
            </a:xfrm>
            <a:custGeom>
              <a:avLst/>
              <a:gdLst>
                <a:gd name="connsiteX0" fmla="*/ 0 w 614423"/>
                <a:gd name="connsiteY0" fmla="*/ 588775 h 854949"/>
                <a:gd name="connsiteX1" fmla="*/ 301512 w 614423"/>
                <a:gd name="connsiteY1" fmla="*/ 0 h 854949"/>
                <a:gd name="connsiteX2" fmla="*/ 301512 w 614423"/>
                <a:gd name="connsiteY2" fmla="*/ 340840 h 854949"/>
                <a:gd name="connsiteX3" fmla="*/ 614424 w 614423"/>
                <a:gd name="connsiteY3" fmla="*/ 278714 h 854949"/>
                <a:gd name="connsiteX4" fmla="*/ 301512 w 614423"/>
                <a:gd name="connsiteY4" fmla="*/ 854950 h 854949"/>
                <a:gd name="connsiteX5" fmla="*/ 301512 w 614423"/>
                <a:gd name="connsiteY5" fmla="*/ 520379 h 854949"/>
                <a:gd name="connsiteX6" fmla="*/ 0 w 614423"/>
                <a:gd name="connsiteY6" fmla="*/ 588775 h 85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423" h="854949">
                  <a:moveTo>
                    <a:pt x="0" y="588775"/>
                  </a:moveTo>
                  <a:lnTo>
                    <a:pt x="301512" y="0"/>
                  </a:lnTo>
                  <a:lnTo>
                    <a:pt x="301512" y="340840"/>
                  </a:lnTo>
                  <a:lnTo>
                    <a:pt x="614424" y="278714"/>
                  </a:lnTo>
                  <a:lnTo>
                    <a:pt x="301512" y="854950"/>
                  </a:lnTo>
                  <a:lnTo>
                    <a:pt x="301512" y="520379"/>
                  </a:lnTo>
                  <a:lnTo>
                    <a:pt x="0" y="588775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6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6BBE-EE1B-3295-2F9B-4C8A2693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72" y="1914833"/>
            <a:ext cx="10515600" cy="4351338"/>
          </a:xfrm>
        </p:spPr>
        <p:txBody>
          <a:bodyPr/>
          <a:lstStyle/>
          <a:p>
            <a:r>
              <a:rPr lang="en-US" i="0" dirty="0">
                <a:effectLst/>
              </a:rPr>
              <a:t>Description of dynamic operator placement techniques using late binding and hierarchical routing.</a:t>
            </a:r>
          </a:p>
          <a:p>
            <a:r>
              <a:rPr lang="en-US" i="0" dirty="0">
                <a:effectLst/>
              </a:rPr>
              <a:t>Minimization of reconfiguration downtime, enabling rapid adaptation of operators in edge environments.</a:t>
            </a:r>
          </a:p>
          <a:p>
            <a:r>
              <a:rPr lang="en-US" i="0" dirty="0">
                <a:effectLst/>
              </a:rPr>
              <a:t>Graphical representation of how the methodologies work within the framework.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AC7ECC-1B39-AF6C-04E4-C992BFA0134C}"/>
              </a:ext>
            </a:extLst>
          </p:cNvPr>
          <p:cNvSpPr txBox="1">
            <a:spLocks/>
          </p:cNvSpPr>
          <p:nvPr/>
        </p:nvSpPr>
        <p:spPr>
          <a:xfrm>
            <a:off x="838200" y="1091415"/>
            <a:ext cx="10515600" cy="73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Methodology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CB0571-76F0-8014-4CB5-8FC884DC7442}"/>
              </a:ext>
            </a:extLst>
          </p:cNvPr>
          <p:cNvGrpSpPr/>
          <p:nvPr/>
        </p:nvGrpSpPr>
        <p:grpSpPr>
          <a:xfrm>
            <a:off x="10274908" y="5253139"/>
            <a:ext cx="2259606" cy="1658034"/>
            <a:chOff x="10007671" y="5391095"/>
            <a:chExt cx="2259606" cy="16580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8315E5-B129-7147-519E-9B3EF3B3C189}"/>
                </a:ext>
              </a:extLst>
            </p:cNvPr>
            <p:cNvGrpSpPr/>
            <p:nvPr/>
          </p:nvGrpSpPr>
          <p:grpSpPr>
            <a:xfrm rot="20317965">
              <a:off x="10007671" y="5391095"/>
              <a:ext cx="1092355" cy="1120170"/>
              <a:chOff x="9081117" y="4741583"/>
              <a:chExt cx="1164516" cy="1194168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9443288-4C17-5893-CB25-7660431534E2}"/>
                  </a:ext>
                </a:extLst>
              </p:cNvPr>
              <p:cNvSpPr/>
              <p:nvPr/>
            </p:nvSpPr>
            <p:spPr>
              <a:xfrm flipH="1">
                <a:off x="9081117" y="4741583"/>
                <a:ext cx="1164516" cy="1194168"/>
              </a:xfrm>
              <a:custGeom>
                <a:avLst/>
                <a:gdLst>
                  <a:gd name="connsiteX0" fmla="*/ 1103387 w 1164516"/>
                  <a:gd name="connsiteY0" fmla="*/ 0 h 1194168"/>
                  <a:gd name="connsiteX1" fmla="*/ 61121 w 1164516"/>
                  <a:gd name="connsiteY1" fmla="*/ 0 h 1194168"/>
                  <a:gd name="connsiteX2" fmla="*/ 5 w 1164516"/>
                  <a:gd name="connsiteY2" fmla="*/ 61877 h 1194168"/>
                  <a:gd name="connsiteX3" fmla="*/ 5 w 1164516"/>
                  <a:gd name="connsiteY3" fmla="*/ 876417 h 1194168"/>
                  <a:gd name="connsiteX4" fmla="*/ 60352 w 1164516"/>
                  <a:gd name="connsiteY4" fmla="*/ 938291 h 1194168"/>
                  <a:gd name="connsiteX5" fmla="*/ 60614 w 1164516"/>
                  <a:gd name="connsiteY5" fmla="*/ 938293 h 1194168"/>
                  <a:gd name="connsiteX6" fmla="*/ 253344 w 1164516"/>
                  <a:gd name="connsiteY6" fmla="*/ 938293 h 1194168"/>
                  <a:gd name="connsiteX7" fmla="*/ 253344 w 1164516"/>
                  <a:gd name="connsiteY7" fmla="*/ 1194169 h 1194168"/>
                  <a:gd name="connsiteX8" fmla="*/ 485889 w 1164516"/>
                  <a:gd name="connsiteY8" fmla="*/ 938293 h 1194168"/>
                  <a:gd name="connsiteX9" fmla="*/ 1102119 w 1164516"/>
                  <a:gd name="connsiteY9" fmla="*/ 938293 h 1194168"/>
                  <a:gd name="connsiteX10" fmla="*/ 1163238 w 1164516"/>
                  <a:gd name="connsiteY10" fmla="*/ 876673 h 1194168"/>
                  <a:gd name="connsiteX11" fmla="*/ 1163235 w 1164516"/>
                  <a:gd name="connsiteY11" fmla="*/ 876417 h 1194168"/>
                  <a:gd name="connsiteX12" fmla="*/ 1164503 w 1164516"/>
                  <a:gd name="connsiteY12" fmla="*/ 62637 h 1194168"/>
                  <a:gd name="connsiteX13" fmla="*/ 1104414 w 1164516"/>
                  <a:gd name="connsiteY13" fmla="*/ 13 h 1194168"/>
                  <a:gd name="connsiteX14" fmla="*/ 1103387 w 1164516"/>
                  <a:gd name="connsiteY14" fmla="*/ 0 h 1194168"/>
                  <a:gd name="connsiteX15" fmla="*/ 748357 w 1164516"/>
                  <a:gd name="connsiteY15" fmla="*/ 238124 h 1194168"/>
                  <a:gd name="connsiteX16" fmla="*/ 787664 w 1164516"/>
                  <a:gd name="connsiteY16" fmla="*/ 198817 h 1194168"/>
                  <a:gd name="connsiteX17" fmla="*/ 810122 w 1164516"/>
                  <a:gd name="connsiteY17" fmla="*/ 201294 h 1194168"/>
                  <a:gd name="connsiteX18" fmla="*/ 810234 w 1164516"/>
                  <a:gd name="connsiteY18" fmla="*/ 221133 h 1194168"/>
                  <a:gd name="connsiteX19" fmla="*/ 770927 w 1164516"/>
                  <a:gd name="connsiteY19" fmla="*/ 260440 h 1194168"/>
                  <a:gd name="connsiteX20" fmla="*/ 759769 w 1164516"/>
                  <a:gd name="connsiteY20" fmla="*/ 265005 h 1194168"/>
                  <a:gd name="connsiteX21" fmla="*/ 748357 w 1164516"/>
                  <a:gd name="connsiteY21" fmla="*/ 260440 h 1194168"/>
                  <a:gd name="connsiteX22" fmla="*/ 749118 w 1164516"/>
                  <a:gd name="connsiteY22" fmla="*/ 239138 h 1194168"/>
                  <a:gd name="connsiteX23" fmla="*/ 566531 w 1164516"/>
                  <a:gd name="connsiteY23" fmla="*/ 116399 h 1194168"/>
                  <a:gd name="connsiteX24" fmla="*/ 580372 w 1164516"/>
                  <a:gd name="connsiteY24" fmla="*/ 98541 h 1194168"/>
                  <a:gd name="connsiteX25" fmla="*/ 598230 w 1164516"/>
                  <a:gd name="connsiteY25" fmla="*/ 112382 h 1194168"/>
                  <a:gd name="connsiteX26" fmla="*/ 598230 w 1164516"/>
                  <a:gd name="connsiteY26" fmla="*/ 116399 h 1194168"/>
                  <a:gd name="connsiteX27" fmla="*/ 598230 w 1164516"/>
                  <a:gd name="connsiteY27" fmla="*/ 171682 h 1194168"/>
                  <a:gd name="connsiteX28" fmla="*/ 584389 w 1164516"/>
                  <a:gd name="connsiteY28" fmla="*/ 189540 h 1194168"/>
                  <a:gd name="connsiteX29" fmla="*/ 566531 w 1164516"/>
                  <a:gd name="connsiteY29" fmla="*/ 175699 h 1194168"/>
                  <a:gd name="connsiteX30" fmla="*/ 566531 w 1164516"/>
                  <a:gd name="connsiteY30" fmla="*/ 171682 h 1194168"/>
                  <a:gd name="connsiteX31" fmla="*/ 355035 w 1164516"/>
                  <a:gd name="connsiteY31" fmla="*/ 195774 h 1194168"/>
                  <a:gd name="connsiteX32" fmla="*/ 376907 w 1164516"/>
                  <a:gd name="connsiteY32" fmla="*/ 195330 h 1194168"/>
                  <a:gd name="connsiteX33" fmla="*/ 377351 w 1164516"/>
                  <a:gd name="connsiteY33" fmla="*/ 195774 h 1194168"/>
                  <a:gd name="connsiteX34" fmla="*/ 416658 w 1164516"/>
                  <a:gd name="connsiteY34" fmla="*/ 235081 h 1194168"/>
                  <a:gd name="connsiteX35" fmla="*/ 416658 w 1164516"/>
                  <a:gd name="connsiteY35" fmla="*/ 257397 h 1194168"/>
                  <a:gd name="connsiteX36" fmla="*/ 405500 w 1164516"/>
                  <a:gd name="connsiteY36" fmla="*/ 261961 h 1194168"/>
                  <a:gd name="connsiteX37" fmla="*/ 394088 w 1164516"/>
                  <a:gd name="connsiteY37" fmla="*/ 257397 h 1194168"/>
                  <a:gd name="connsiteX38" fmla="*/ 355035 w 1164516"/>
                  <a:gd name="connsiteY38" fmla="*/ 218090 h 1194168"/>
                  <a:gd name="connsiteX39" fmla="*/ 355796 w 1164516"/>
                  <a:gd name="connsiteY39" fmla="*/ 196788 h 1194168"/>
                  <a:gd name="connsiteX40" fmla="*/ 335762 w 1164516"/>
                  <a:gd name="connsiteY40" fmla="*/ 431108 h 1194168"/>
                  <a:gd name="connsiteX41" fmla="*/ 281239 w 1164516"/>
                  <a:gd name="connsiteY41" fmla="*/ 431108 h 1194168"/>
                  <a:gd name="connsiteX42" fmla="*/ 267398 w 1164516"/>
                  <a:gd name="connsiteY42" fmla="*/ 413250 h 1194168"/>
                  <a:gd name="connsiteX43" fmla="*/ 281239 w 1164516"/>
                  <a:gd name="connsiteY43" fmla="*/ 399409 h 1194168"/>
                  <a:gd name="connsiteX44" fmla="*/ 335762 w 1164516"/>
                  <a:gd name="connsiteY44" fmla="*/ 399409 h 1194168"/>
                  <a:gd name="connsiteX45" fmla="*/ 353620 w 1164516"/>
                  <a:gd name="connsiteY45" fmla="*/ 413250 h 1194168"/>
                  <a:gd name="connsiteX46" fmla="*/ 339779 w 1164516"/>
                  <a:gd name="connsiteY46" fmla="*/ 431108 h 1194168"/>
                  <a:gd name="connsiteX47" fmla="*/ 335762 w 1164516"/>
                  <a:gd name="connsiteY47" fmla="*/ 431108 h 1194168"/>
                  <a:gd name="connsiteX48" fmla="*/ 416404 w 1164516"/>
                  <a:gd name="connsiteY48" fmla="*/ 593407 h 1194168"/>
                  <a:gd name="connsiteX49" fmla="*/ 377097 w 1164516"/>
                  <a:gd name="connsiteY49" fmla="*/ 632714 h 1194168"/>
                  <a:gd name="connsiteX50" fmla="*/ 354670 w 1164516"/>
                  <a:gd name="connsiteY50" fmla="*/ 629983 h 1194168"/>
                  <a:gd name="connsiteX51" fmla="*/ 354781 w 1164516"/>
                  <a:gd name="connsiteY51" fmla="*/ 610144 h 1194168"/>
                  <a:gd name="connsiteX52" fmla="*/ 393835 w 1164516"/>
                  <a:gd name="connsiteY52" fmla="*/ 571091 h 1194168"/>
                  <a:gd name="connsiteX53" fmla="*/ 416293 w 1164516"/>
                  <a:gd name="connsiteY53" fmla="*/ 573569 h 1194168"/>
                  <a:gd name="connsiteX54" fmla="*/ 416404 w 1164516"/>
                  <a:gd name="connsiteY54" fmla="*/ 593407 h 1194168"/>
                  <a:gd name="connsiteX55" fmla="*/ 581747 w 1164516"/>
                  <a:gd name="connsiteY55" fmla="*/ 773458 h 1194168"/>
                  <a:gd name="connsiteX56" fmla="*/ 531028 w 1164516"/>
                  <a:gd name="connsiteY56" fmla="*/ 727558 h 1194168"/>
                  <a:gd name="connsiteX57" fmla="*/ 630183 w 1164516"/>
                  <a:gd name="connsiteY57" fmla="*/ 727558 h 1194168"/>
                  <a:gd name="connsiteX58" fmla="*/ 581747 w 1164516"/>
                  <a:gd name="connsiteY58" fmla="*/ 773458 h 1194168"/>
                  <a:gd name="connsiteX59" fmla="*/ 643623 w 1164516"/>
                  <a:gd name="connsiteY59" fmla="*/ 695859 h 1194168"/>
                  <a:gd name="connsiteX60" fmla="*/ 519617 w 1164516"/>
                  <a:gd name="connsiteY60" fmla="*/ 695859 h 1194168"/>
                  <a:gd name="connsiteX61" fmla="*/ 496793 w 1164516"/>
                  <a:gd name="connsiteY61" fmla="*/ 673035 h 1194168"/>
                  <a:gd name="connsiteX62" fmla="*/ 519617 w 1164516"/>
                  <a:gd name="connsiteY62" fmla="*/ 650212 h 1194168"/>
                  <a:gd name="connsiteX63" fmla="*/ 643623 w 1164516"/>
                  <a:gd name="connsiteY63" fmla="*/ 650212 h 1194168"/>
                  <a:gd name="connsiteX64" fmla="*/ 666447 w 1164516"/>
                  <a:gd name="connsiteY64" fmla="*/ 673035 h 1194168"/>
                  <a:gd name="connsiteX65" fmla="*/ 643623 w 1164516"/>
                  <a:gd name="connsiteY65" fmla="*/ 695859 h 1194168"/>
                  <a:gd name="connsiteX66" fmla="*/ 673801 w 1164516"/>
                  <a:gd name="connsiteY66" fmla="*/ 616991 h 1194168"/>
                  <a:gd name="connsiteX67" fmla="*/ 671519 w 1164516"/>
                  <a:gd name="connsiteY67" fmla="*/ 618513 h 1194168"/>
                  <a:gd name="connsiteX68" fmla="*/ 491721 w 1164516"/>
                  <a:gd name="connsiteY68" fmla="*/ 618513 h 1194168"/>
                  <a:gd name="connsiteX69" fmla="*/ 489439 w 1164516"/>
                  <a:gd name="connsiteY69" fmla="*/ 618513 h 1194168"/>
                  <a:gd name="connsiteX70" fmla="*/ 441256 w 1164516"/>
                  <a:gd name="connsiteY70" fmla="*/ 540153 h 1194168"/>
                  <a:gd name="connsiteX71" fmla="*/ 409304 w 1164516"/>
                  <a:gd name="connsiteY71" fmla="*/ 487659 h 1194168"/>
                  <a:gd name="connsiteX72" fmla="*/ 396117 w 1164516"/>
                  <a:gd name="connsiteY72" fmla="*/ 423754 h 1194168"/>
                  <a:gd name="connsiteX73" fmla="*/ 396117 w 1164516"/>
                  <a:gd name="connsiteY73" fmla="*/ 415892 h 1194168"/>
                  <a:gd name="connsiteX74" fmla="*/ 588480 w 1164516"/>
                  <a:gd name="connsiteY74" fmla="*/ 237249 h 1194168"/>
                  <a:gd name="connsiteX75" fmla="*/ 767123 w 1164516"/>
                  <a:gd name="connsiteY75" fmla="*/ 415892 h 1194168"/>
                  <a:gd name="connsiteX76" fmla="*/ 767123 w 1164516"/>
                  <a:gd name="connsiteY76" fmla="*/ 422486 h 1194168"/>
                  <a:gd name="connsiteX77" fmla="*/ 754190 w 1164516"/>
                  <a:gd name="connsiteY77" fmla="*/ 486645 h 1194168"/>
                  <a:gd name="connsiteX78" fmla="*/ 722237 w 1164516"/>
                  <a:gd name="connsiteY78" fmla="*/ 539138 h 1194168"/>
                  <a:gd name="connsiteX79" fmla="*/ 673801 w 1164516"/>
                  <a:gd name="connsiteY79" fmla="*/ 616991 h 1194168"/>
                  <a:gd name="connsiteX80" fmla="*/ 810995 w 1164516"/>
                  <a:gd name="connsiteY80" fmla="*/ 629164 h 1194168"/>
                  <a:gd name="connsiteX81" fmla="*/ 799837 w 1164516"/>
                  <a:gd name="connsiteY81" fmla="*/ 633729 h 1194168"/>
                  <a:gd name="connsiteX82" fmla="*/ 788425 w 1164516"/>
                  <a:gd name="connsiteY82" fmla="*/ 629164 h 1194168"/>
                  <a:gd name="connsiteX83" fmla="*/ 749118 w 1164516"/>
                  <a:gd name="connsiteY83" fmla="*/ 589857 h 1194168"/>
                  <a:gd name="connsiteX84" fmla="*/ 751849 w 1164516"/>
                  <a:gd name="connsiteY84" fmla="*/ 567429 h 1194168"/>
                  <a:gd name="connsiteX85" fmla="*/ 771688 w 1164516"/>
                  <a:gd name="connsiteY85" fmla="*/ 567541 h 1194168"/>
                  <a:gd name="connsiteX86" fmla="*/ 810995 w 1164516"/>
                  <a:gd name="connsiteY86" fmla="*/ 606594 h 1194168"/>
                  <a:gd name="connsiteX87" fmla="*/ 810995 w 1164516"/>
                  <a:gd name="connsiteY87" fmla="*/ 629164 h 1194168"/>
                  <a:gd name="connsiteX88" fmla="*/ 882001 w 1164516"/>
                  <a:gd name="connsiteY88" fmla="*/ 431108 h 1194168"/>
                  <a:gd name="connsiteX89" fmla="*/ 826718 w 1164516"/>
                  <a:gd name="connsiteY89" fmla="*/ 431108 h 1194168"/>
                  <a:gd name="connsiteX90" fmla="*/ 808859 w 1164516"/>
                  <a:gd name="connsiteY90" fmla="*/ 417267 h 1194168"/>
                  <a:gd name="connsiteX91" fmla="*/ 822701 w 1164516"/>
                  <a:gd name="connsiteY91" fmla="*/ 399409 h 1194168"/>
                  <a:gd name="connsiteX92" fmla="*/ 826718 w 1164516"/>
                  <a:gd name="connsiteY92" fmla="*/ 399409 h 1194168"/>
                  <a:gd name="connsiteX93" fmla="*/ 882001 w 1164516"/>
                  <a:gd name="connsiteY93" fmla="*/ 399409 h 1194168"/>
                  <a:gd name="connsiteX94" fmla="*/ 899859 w 1164516"/>
                  <a:gd name="connsiteY94" fmla="*/ 413250 h 1194168"/>
                  <a:gd name="connsiteX95" fmla="*/ 886018 w 1164516"/>
                  <a:gd name="connsiteY95" fmla="*/ 431108 h 1194168"/>
                  <a:gd name="connsiteX96" fmla="*/ 882001 w 1164516"/>
                  <a:gd name="connsiteY96" fmla="*/ 431108 h 119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164516" h="1194168">
                    <a:moveTo>
                      <a:pt x="1103387" y="0"/>
                    </a:moveTo>
                    <a:lnTo>
                      <a:pt x="61121" y="0"/>
                    </a:lnTo>
                    <a:cubicBezTo>
                      <a:pt x="27188" y="279"/>
                      <a:pt x="-137" y="27941"/>
                      <a:pt x="5" y="61877"/>
                    </a:cubicBezTo>
                    <a:lnTo>
                      <a:pt x="5" y="876417"/>
                    </a:lnTo>
                    <a:cubicBezTo>
                      <a:pt x="-416" y="910167"/>
                      <a:pt x="26602" y="937870"/>
                      <a:pt x="60352" y="938291"/>
                    </a:cubicBezTo>
                    <a:cubicBezTo>
                      <a:pt x="60441" y="938291"/>
                      <a:pt x="60527" y="938293"/>
                      <a:pt x="60614" y="938293"/>
                    </a:cubicBezTo>
                    <a:lnTo>
                      <a:pt x="253344" y="938293"/>
                    </a:lnTo>
                    <a:lnTo>
                      <a:pt x="253344" y="1194169"/>
                    </a:lnTo>
                    <a:lnTo>
                      <a:pt x="485889" y="938293"/>
                    </a:lnTo>
                    <a:lnTo>
                      <a:pt x="1102119" y="938293"/>
                    </a:lnTo>
                    <a:cubicBezTo>
                      <a:pt x="1136012" y="938154"/>
                      <a:pt x="1163375" y="910566"/>
                      <a:pt x="1163238" y="876673"/>
                    </a:cubicBezTo>
                    <a:cubicBezTo>
                      <a:pt x="1163238" y="876587"/>
                      <a:pt x="1163235" y="876503"/>
                      <a:pt x="1163235" y="876417"/>
                    </a:cubicBezTo>
                    <a:lnTo>
                      <a:pt x="1164503" y="62637"/>
                    </a:lnTo>
                    <a:cubicBezTo>
                      <a:pt x="1165203" y="28752"/>
                      <a:pt x="1138302" y="713"/>
                      <a:pt x="1104414" y="13"/>
                    </a:cubicBezTo>
                    <a:cubicBezTo>
                      <a:pt x="1104072" y="6"/>
                      <a:pt x="1103730" y="1"/>
                      <a:pt x="1103387" y="0"/>
                    </a:cubicBezTo>
                    <a:close/>
                    <a:moveTo>
                      <a:pt x="748357" y="238124"/>
                    </a:moveTo>
                    <a:lnTo>
                      <a:pt x="787664" y="198817"/>
                    </a:lnTo>
                    <a:cubicBezTo>
                      <a:pt x="794549" y="193299"/>
                      <a:pt x="804604" y="194409"/>
                      <a:pt x="810122" y="201294"/>
                    </a:cubicBezTo>
                    <a:cubicBezTo>
                      <a:pt x="814758" y="207081"/>
                      <a:pt x="814804" y="215295"/>
                      <a:pt x="810234" y="221133"/>
                    </a:cubicBezTo>
                    <a:lnTo>
                      <a:pt x="770927" y="260440"/>
                    </a:lnTo>
                    <a:cubicBezTo>
                      <a:pt x="767963" y="263384"/>
                      <a:pt x="763948" y="265025"/>
                      <a:pt x="759769" y="265005"/>
                    </a:cubicBezTo>
                    <a:cubicBezTo>
                      <a:pt x="755524" y="264984"/>
                      <a:pt x="751444" y="263354"/>
                      <a:pt x="748357" y="260440"/>
                    </a:cubicBezTo>
                    <a:cubicBezTo>
                      <a:pt x="743146" y="254184"/>
                      <a:pt x="743473" y="245006"/>
                      <a:pt x="749118" y="239138"/>
                    </a:cubicBezTo>
                    <a:close/>
                    <a:moveTo>
                      <a:pt x="566531" y="116399"/>
                    </a:moveTo>
                    <a:cubicBezTo>
                      <a:pt x="565420" y="107645"/>
                      <a:pt x="571618" y="99649"/>
                      <a:pt x="580372" y="98541"/>
                    </a:cubicBezTo>
                    <a:cubicBezTo>
                      <a:pt x="589126" y="97430"/>
                      <a:pt x="597120" y="103628"/>
                      <a:pt x="598230" y="112382"/>
                    </a:cubicBezTo>
                    <a:cubicBezTo>
                      <a:pt x="598400" y="113716"/>
                      <a:pt x="598400" y="115065"/>
                      <a:pt x="598230" y="116399"/>
                    </a:cubicBezTo>
                    <a:lnTo>
                      <a:pt x="598230" y="171682"/>
                    </a:lnTo>
                    <a:cubicBezTo>
                      <a:pt x="599339" y="180436"/>
                      <a:pt x="593143" y="188432"/>
                      <a:pt x="584389" y="189540"/>
                    </a:cubicBezTo>
                    <a:cubicBezTo>
                      <a:pt x="575635" y="190651"/>
                      <a:pt x="567639" y="184453"/>
                      <a:pt x="566531" y="175699"/>
                    </a:cubicBezTo>
                    <a:cubicBezTo>
                      <a:pt x="566361" y="174365"/>
                      <a:pt x="566361" y="173016"/>
                      <a:pt x="566531" y="171682"/>
                    </a:cubicBezTo>
                    <a:close/>
                    <a:moveTo>
                      <a:pt x="355035" y="195774"/>
                    </a:moveTo>
                    <a:cubicBezTo>
                      <a:pt x="360951" y="189611"/>
                      <a:pt x="370745" y="189414"/>
                      <a:pt x="376907" y="195330"/>
                    </a:cubicBezTo>
                    <a:cubicBezTo>
                      <a:pt x="377057" y="195474"/>
                      <a:pt x="377206" y="195622"/>
                      <a:pt x="377351" y="195774"/>
                    </a:cubicBezTo>
                    <a:lnTo>
                      <a:pt x="416658" y="235081"/>
                    </a:lnTo>
                    <a:cubicBezTo>
                      <a:pt x="422714" y="241286"/>
                      <a:pt x="422714" y="251191"/>
                      <a:pt x="416658" y="257397"/>
                    </a:cubicBezTo>
                    <a:cubicBezTo>
                      <a:pt x="413693" y="260341"/>
                      <a:pt x="409679" y="261982"/>
                      <a:pt x="405500" y="261961"/>
                    </a:cubicBezTo>
                    <a:cubicBezTo>
                      <a:pt x="401255" y="261941"/>
                      <a:pt x="397174" y="260310"/>
                      <a:pt x="394088" y="257397"/>
                    </a:cubicBezTo>
                    <a:lnTo>
                      <a:pt x="355035" y="218090"/>
                    </a:lnTo>
                    <a:cubicBezTo>
                      <a:pt x="349575" y="211920"/>
                      <a:pt x="349910" y="202552"/>
                      <a:pt x="355796" y="196788"/>
                    </a:cubicBezTo>
                    <a:close/>
                    <a:moveTo>
                      <a:pt x="335762" y="431108"/>
                    </a:moveTo>
                    <a:lnTo>
                      <a:pt x="281239" y="431108"/>
                    </a:lnTo>
                    <a:cubicBezTo>
                      <a:pt x="272485" y="430000"/>
                      <a:pt x="266290" y="422004"/>
                      <a:pt x="267398" y="413250"/>
                    </a:cubicBezTo>
                    <a:cubicBezTo>
                      <a:pt x="268316" y="406020"/>
                      <a:pt x="274009" y="400324"/>
                      <a:pt x="281239" y="399409"/>
                    </a:cubicBezTo>
                    <a:lnTo>
                      <a:pt x="335762" y="399409"/>
                    </a:lnTo>
                    <a:cubicBezTo>
                      <a:pt x="344516" y="398301"/>
                      <a:pt x="352512" y="404496"/>
                      <a:pt x="353620" y="413250"/>
                    </a:cubicBezTo>
                    <a:cubicBezTo>
                      <a:pt x="354731" y="422004"/>
                      <a:pt x="348533" y="430000"/>
                      <a:pt x="339779" y="431108"/>
                    </a:cubicBezTo>
                    <a:cubicBezTo>
                      <a:pt x="338445" y="431278"/>
                      <a:pt x="337096" y="431278"/>
                      <a:pt x="335762" y="431108"/>
                    </a:cubicBezTo>
                    <a:close/>
                    <a:moveTo>
                      <a:pt x="416404" y="593407"/>
                    </a:moveTo>
                    <a:lnTo>
                      <a:pt x="377097" y="632714"/>
                    </a:lnTo>
                    <a:cubicBezTo>
                      <a:pt x="370149" y="638154"/>
                      <a:pt x="360109" y="636931"/>
                      <a:pt x="354670" y="629983"/>
                    </a:cubicBezTo>
                    <a:cubicBezTo>
                      <a:pt x="350100" y="624145"/>
                      <a:pt x="350146" y="615931"/>
                      <a:pt x="354781" y="610144"/>
                    </a:cubicBezTo>
                    <a:lnTo>
                      <a:pt x="393835" y="571091"/>
                    </a:lnTo>
                    <a:cubicBezTo>
                      <a:pt x="400720" y="565573"/>
                      <a:pt x="410775" y="566684"/>
                      <a:pt x="416293" y="573569"/>
                    </a:cubicBezTo>
                    <a:cubicBezTo>
                      <a:pt x="420928" y="579356"/>
                      <a:pt x="420974" y="587570"/>
                      <a:pt x="416404" y="593407"/>
                    </a:cubicBezTo>
                    <a:close/>
                    <a:moveTo>
                      <a:pt x="581747" y="773458"/>
                    </a:moveTo>
                    <a:cubicBezTo>
                      <a:pt x="555515" y="773577"/>
                      <a:pt x="533521" y="753673"/>
                      <a:pt x="531028" y="727558"/>
                    </a:cubicBezTo>
                    <a:lnTo>
                      <a:pt x="630183" y="727558"/>
                    </a:lnTo>
                    <a:cubicBezTo>
                      <a:pt x="627794" y="752821"/>
                      <a:pt x="607101" y="772429"/>
                      <a:pt x="581747" y="773458"/>
                    </a:cubicBezTo>
                    <a:close/>
                    <a:moveTo>
                      <a:pt x="643623" y="695859"/>
                    </a:moveTo>
                    <a:lnTo>
                      <a:pt x="519617" y="695859"/>
                    </a:lnTo>
                    <a:cubicBezTo>
                      <a:pt x="507010" y="695859"/>
                      <a:pt x="496793" y="685641"/>
                      <a:pt x="496793" y="673035"/>
                    </a:cubicBezTo>
                    <a:cubicBezTo>
                      <a:pt x="496793" y="660429"/>
                      <a:pt x="507010" y="650212"/>
                      <a:pt x="519617" y="650212"/>
                    </a:cubicBezTo>
                    <a:lnTo>
                      <a:pt x="643623" y="650212"/>
                    </a:lnTo>
                    <a:cubicBezTo>
                      <a:pt x="656230" y="650212"/>
                      <a:pt x="666447" y="660429"/>
                      <a:pt x="666447" y="673035"/>
                    </a:cubicBezTo>
                    <a:cubicBezTo>
                      <a:pt x="666447" y="685641"/>
                      <a:pt x="656230" y="695859"/>
                      <a:pt x="643623" y="695859"/>
                    </a:cubicBezTo>
                    <a:close/>
                    <a:moveTo>
                      <a:pt x="673801" y="616991"/>
                    </a:moveTo>
                    <a:cubicBezTo>
                      <a:pt x="673403" y="617902"/>
                      <a:pt x="672513" y="618498"/>
                      <a:pt x="671519" y="618513"/>
                    </a:cubicBezTo>
                    <a:lnTo>
                      <a:pt x="491721" y="618513"/>
                    </a:lnTo>
                    <a:cubicBezTo>
                      <a:pt x="490989" y="618810"/>
                      <a:pt x="490172" y="618810"/>
                      <a:pt x="489439" y="618513"/>
                    </a:cubicBezTo>
                    <a:cubicBezTo>
                      <a:pt x="476627" y="590529"/>
                      <a:pt x="460446" y="564214"/>
                      <a:pt x="441256" y="540153"/>
                    </a:cubicBezTo>
                    <a:cubicBezTo>
                      <a:pt x="427535" y="524719"/>
                      <a:pt x="416711" y="506937"/>
                      <a:pt x="409304" y="487659"/>
                    </a:cubicBezTo>
                    <a:cubicBezTo>
                      <a:pt x="401288" y="467268"/>
                      <a:pt x="396829" y="445651"/>
                      <a:pt x="396117" y="423754"/>
                    </a:cubicBezTo>
                    <a:lnTo>
                      <a:pt x="396117" y="415892"/>
                    </a:lnTo>
                    <a:cubicBezTo>
                      <a:pt x="399906" y="313441"/>
                      <a:pt x="486028" y="233460"/>
                      <a:pt x="588480" y="237249"/>
                    </a:cubicBezTo>
                    <a:cubicBezTo>
                      <a:pt x="685616" y="240842"/>
                      <a:pt x="763532" y="318756"/>
                      <a:pt x="767123" y="415892"/>
                    </a:cubicBezTo>
                    <a:lnTo>
                      <a:pt x="767123" y="422486"/>
                    </a:lnTo>
                    <a:cubicBezTo>
                      <a:pt x="766400" y="444442"/>
                      <a:pt x="762028" y="466124"/>
                      <a:pt x="754190" y="486645"/>
                    </a:cubicBezTo>
                    <a:cubicBezTo>
                      <a:pt x="746671" y="505867"/>
                      <a:pt x="735860" y="523631"/>
                      <a:pt x="722237" y="539138"/>
                    </a:cubicBezTo>
                    <a:cubicBezTo>
                      <a:pt x="703050" y="563067"/>
                      <a:pt x="686790" y="589205"/>
                      <a:pt x="673801" y="616991"/>
                    </a:cubicBezTo>
                    <a:close/>
                    <a:moveTo>
                      <a:pt x="810995" y="629164"/>
                    </a:moveTo>
                    <a:cubicBezTo>
                      <a:pt x="808030" y="632108"/>
                      <a:pt x="804016" y="633749"/>
                      <a:pt x="799837" y="633729"/>
                    </a:cubicBezTo>
                    <a:cubicBezTo>
                      <a:pt x="795591" y="633708"/>
                      <a:pt x="791511" y="632078"/>
                      <a:pt x="788425" y="629164"/>
                    </a:cubicBezTo>
                    <a:lnTo>
                      <a:pt x="749118" y="589857"/>
                    </a:lnTo>
                    <a:cubicBezTo>
                      <a:pt x="743679" y="582908"/>
                      <a:pt x="744901" y="572869"/>
                      <a:pt x="751849" y="567429"/>
                    </a:cubicBezTo>
                    <a:cubicBezTo>
                      <a:pt x="757687" y="562859"/>
                      <a:pt x="765903" y="562905"/>
                      <a:pt x="771688" y="567541"/>
                    </a:cubicBezTo>
                    <a:lnTo>
                      <a:pt x="810995" y="606594"/>
                    </a:lnTo>
                    <a:cubicBezTo>
                      <a:pt x="817081" y="612886"/>
                      <a:pt x="817081" y="622872"/>
                      <a:pt x="810995" y="629164"/>
                    </a:cubicBezTo>
                    <a:close/>
                    <a:moveTo>
                      <a:pt x="882001" y="431108"/>
                    </a:moveTo>
                    <a:lnTo>
                      <a:pt x="826718" y="431108"/>
                    </a:lnTo>
                    <a:cubicBezTo>
                      <a:pt x="817963" y="432216"/>
                      <a:pt x="809968" y="426021"/>
                      <a:pt x="808859" y="417267"/>
                    </a:cubicBezTo>
                    <a:cubicBezTo>
                      <a:pt x="807749" y="408513"/>
                      <a:pt x="813947" y="400517"/>
                      <a:pt x="822701" y="399409"/>
                    </a:cubicBezTo>
                    <a:cubicBezTo>
                      <a:pt x="824035" y="399239"/>
                      <a:pt x="825384" y="399239"/>
                      <a:pt x="826718" y="399409"/>
                    </a:cubicBezTo>
                    <a:lnTo>
                      <a:pt x="882001" y="399409"/>
                    </a:lnTo>
                    <a:cubicBezTo>
                      <a:pt x="890755" y="398301"/>
                      <a:pt x="898751" y="404496"/>
                      <a:pt x="899859" y="413250"/>
                    </a:cubicBezTo>
                    <a:cubicBezTo>
                      <a:pt x="900970" y="422004"/>
                      <a:pt x="894772" y="430000"/>
                      <a:pt x="886018" y="431108"/>
                    </a:cubicBezTo>
                    <a:cubicBezTo>
                      <a:pt x="884684" y="431278"/>
                      <a:pt x="883335" y="431278"/>
                      <a:pt x="882001" y="431108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253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0A41B299-0463-C0A9-9483-A4B7ABEEBA5F}"/>
                  </a:ext>
                </a:extLst>
              </p:cNvPr>
              <p:cNvSpPr/>
              <p:nvPr/>
            </p:nvSpPr>
            <p:spPr>
              <a:xfrm rot="961991">
                <a:off x="9578821" y="5048769"/>
                <a:ext cx="169108" cy="235308"/>
              </a:xfrm>
              <a:custGeom>
                <a:avLst/>
                <a:gdLst>
                  <a:gd name="connsiteX0" fmla="*/ 0 w 614423"/>
                  <a:gd name="connsiteY0" fmla="*/ 588775 h 854949"/>
                  <a:gd name="connsiteX1" fmla="*/ 301512 w 614423"/>
                  <a:gd name="connsiteY1" fmla="*/ 0 h 854949"/>
                  <a:gd name="connsiteX2" fmla="*/ 301512 w 614423"/>
                  <a:gd name="connsiteY2" fmla="*/ 340840 h 854949"/>
                  <a:gd name="connsiteX3" fmla="*/ 614424 w 614423"/>
                  <a:gd name="connsiteY3" fmla="*/ 278714 h 854949"/>
                  <a:gd name="connsiteX4" fmla="*/ 301512 w 614423"/>
                  <a:gd name="connsiteY4" fmla="*/ 854950 h 854949"/>
                  <a:gd name="connsiteX5" fmla="*/ 301512 w 614423"/>
                  <a:gd name="connsiteY5" fmla="*/ 520379 h 854949"/>
                  <a:gd name="connsiteX6" fmla="*/ 0 w 614423"/>
                  <a:gd name="connsiteY6" fmla="*/ 588775 h 85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4423" h="854949">
                    <a:moveTo>
                      <a:pt x="0" y="588775"/>
                    </a:moveTo>
                    <a:lnTo>
                      <a:pt x="301512" y="0"/>
                    </a:lnTo>
                    <a:lnTo>
                      <a:pt x="301512" y="340840"/>
                    </a:lnTo>
                    <a:lnTo>
                      <a:pt x="614424" y="278714"/>
                    </a:lnTo>
                    <a:lnTo>
                      <a:pt x="301512" y="854950"/>
                    </a:lnTo>
                    <a:lnTo>
                      <a:pt x="301512" y="520379"/>
                    </a:lnTo>
                    <a:lnTo>
                      <a:pt x="0" y="588775"/>
                    </a:ln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569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0D5174-54E2-DDA5-BA23-41C9A83F762D}"/>
                </a:ext>
              </a:extLst>
            </p:cNvPr>
            <p:cNvGrpSpPr/>
            <p:nvPr/>
          </p:nvGrpSpPr>
          <p:grpSpPr>
            <a:xfrm rot="20059773">
              <a:off x="11223295" y="5934387"/>
              <a:ext cx="1043982" cy="1114742"/>
              <a:chOff x="13063620" y="6342754"/>
              <a:chExt cx="1914969" cy="2044764"/>
            </a:xfrm>
            <a:solidFill>
              <a:srgbClr val="000000">
                <a:alpha val="25098"/>
              </a:srgb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9AC8FE1-EC9D-02D2-3ED5-7280A76D515A}"/>
                  </a:ext>
                </a:extLst>
              </p:cNvPr>
              <p:cNvSpPr/>
              <p:nvPr/>
            </p:nvSpPr>
            <p:spPr>
              <a:xfrm>
                <a:off x="13063620" y="7432002"/>
                <a:ext cx="1914969" cy="955516"/>
              </a:xfrm>
              <a:custGeom>
                <a:avLst/>
                <a:gdLst>
                  <a:gd name="connsiteX0" fmla="*/ 1914894 w 1914969"/>
                  <a:gd name="connsiteY0" fmla="*/ 955516 h 955516"/>
                  <a:gd name="connsiteX1" fmla="*/ 1914894 w 1914969"/>
                  <a:gd name="connsiteY1" fmla="*/ 476378 h 955516"/>
                  <a:gd name="connsiteX2" fmla="*/ 1818735 w 1914969"/>
                  <a:gd name="connsiteY2" fmla="*/ 284612 h 955516"/>
                  <a:gd name="connsiteX3" fmla="*/ 1350097 w 1914969"/>
                  <a:gd name="connsiteY3" fmla="*/ 63557 h 955516"/>
                  <a:gd name="connsiteX4" fmla="*/ 956065 w 1914969"/>
                  <a:gd name="connsiteY4" fmla="*/ 3 h 955516"/>
                  <a:gd name="connsiteX5" fmla="*/ 564244 w 1914969"/>
                  <a:gd name="connsiteY5" fmla="*/ 60794 h 955516"/>
                  <a:gd name="connsiteX6" fmla="*/ 95607 w 1914969"/>
                  <a:gd name="connsiteY6" fmla="*/ 281849 h 955516"/>
                  <a:gd name="connsiteX7" fmla="*/ 0 w 1914969"/>
                  <a:gd name="connsiteY7" fmla="*/ 473615 h 955516"/>
                  <a:gd name="connsiteX8" fmla="*/ 0 w 1914969"/>
                  <a:gd name="connsiteY8" fmla="*/ 955516 h 95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4969" h="955516">
                    <a:moveTo>
                      <a:pt x="1914894" y="955516"/>
                    </a:moveTo>
                    <a:lnTo>
                      <a:pt x="1914894" y="476378"/>
                    </a:lnTo>
                    <a:cubicBezTo>
                      <a:pt x="1916850" y="400418"/>
                      <a:pt x="1880780" y="328481"/>
                      <a:pt x="1818735" y="284612"/>
                    </a:cubicBezTo>
                    <a:cubicBezTo>
                      <a:pt x="1680647" y="177411"/>
                      <a:pt x="1520647" y="101937"/>
                      <a:pt x="1350097" y="63557"/>
                    </a:cubicBezTo>
                    <a:cubicBezTo>
                      <a:pt x="1222117" y="25138"/>
                      <a:pt x="1089633" y="3767"/>
                      <a:pt x="956065" y="3"/>
                    </a:cubicBezTo>
                    <a:cubicBezTo>
                      <a:pt x="823084" y="-301"/>
                      <a:pt x="690882" y="20213"/>
                      <a:pt x="564244" y="60794"/>
                    </a:cubicBezTo>
                    <a:cubicBezTo>
                      <a:pt x="396121" y="106005"/>
                      <a:pt x="237419" y="180865"/>
                      <a:pt x="95607" y="281849"/>
                    </a:cubicBezTo>
                    <a:cubicBezTo>
                      <a:pt x="35706" y="327470"/>
                      <a:pt x="381" y="398318"/>
                      <a:pt x="0" y="473615"/>
                    </a:cubicBezTo>
                    <a:lnTo>
                      <a:pt x="0" y="955516"/>
                    </a:lnTo>
                    <a:close/>
                  </a:path>
                </a:pathLst>
              </a:custGeom>
              <a:grpFill/>
              <a:ln w="551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43A5AA0D-7DE3-4366-0C65-C86BA480883B}"/>
                  </a:ext>
                </a:extLst>
              </p:cNvPr>
              <p:cNvSpPr/>
              <p:nvPr/>
            </p:nvSpPr>
            <p:spPr>
              <a:xfrm>
                <a:off x="13540547" y="6342754"/>
                <a:ext cx="958275" cy="958275"/>
              </a:xfrm>
              <a:custGeom>
                <a:avLst/>
                <a:gdLst>
                  <a:gd name="connsiteX0" fmla="*/ 958276 w 958275"/>
                  <a:gd name="connsiteY0" fmla="*/ 479138 h 958275"/>
                  <a:gd name="connsiteX1" fmla="*/ 479138 w 958275"/>
                  <a:gd name="connsiteY1" fmla="*/ 958276 h 958275"/>
                  <a:gd name="connsiteX2" fmla="*/ 0 w 958275"/>
                  <a:gd name="connsiteY2" fmla="*/ 479138 h 958275"/>
                  <a:gd name="connsiteX3" fmla="*/ 479138 w 958275"/>
                  <a:gd name="connsiteY3" fmla="*/ 0 h 958275"/>
                  <a:gd name="connsiteX4" fmla="*/ 958276 w 958275"/>
                  <a:gd name="connsiteY4" fmla="*/ 479138 h 95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8275" h="958275">
                    <a:moveTo>
                      <a:pt x="958276" y="479138"/>
                    </a:moveTo>
                    <a:cubicBezTo>
                      <a:pt x="958276" y="743758"/>
                      <a:pt x="743759" y="958276"/>
                      <a:pt x="479138" y="958276"/>
                    </a:cubicBezTo>
                    <a:cubicBezTo>
                      <a:pt x="214517" y="958276"/>
                      <a:pt x="0" y="743758"/>
                      <a:pt x="0" y="479138"/>
                    </a:cubicBezTo>
                    <a:cubicBezTo>
                      <a:pt x="0" y="214517"/>
                      <a:pt x="214517" y="0"/>
                      <a:pt x="479138" y="0"/>
                    </a:cubicBezTo>
                    <a:cubicBezTo>
                      <a:pt x="743759" y="0"/>
                      <a:pt x="958276" y="214517"/>
                      <a:pt x="958276" y="479138"/>
                    </a:cubicBezTo>
                    <a:close/>
                  </a:path>
                </a:pathLst>
              </a:custGeom>
              <a:grpFill/>
              <a:ln w="551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939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F5BD405-974C-5F23-5DCA-72BED77F44CE}"/>
              </a:ext>
            </a:extLst>
          </p:cNvPr>
          <p:cNvGrpSpPr/>
          <p:nvPr/>
        </p:nvGrpSpPr>
        <p:grpSpPr>
          <a:xfrm>
            <a:off x="-1400052" y="1688193"/>
            <a:ext cx="3982121" cy="5561853"/>
            <a:chOff x="437478" y="-1201173"/>
            <a:chExt cx="3982121" cy="55618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1AF572B-1FC6-9B9E-0BD1-936D68220BDD}"/>
                </a:ext>
              </a:extLst>
            </p:cNvPr>
            <p:cNvSpPr/>
            <p:nvPr/>
          </p:nvSpPr>
          <p:spPr>
            <a:xfrm rot="961991">
              <a:off x="786098" y="3152582"/>
              <a:ext cx="1839221" cy="467201"/>
            </a:xfrm>
            <a:custGeom>
              <a:avLst/>
              <a:gdLst>
                <a:gd name="connsiteX0" fmla="*/ 948034 w 1085963"/>
                <a:gd name="connsiteY0" fmla="*/ 0 h 275858"/>
                <a:gd name="connsiteX1" fmla="*/ 137929 w 1085963"/>
                <a:gd name="connsiteY1" fmla="*/ 0 h 275858"/>
                <a:gd name="connsiteX2" fmla="*/ 0 w 1085963"/>
                <a:gd name="connsiteY2" fmla="*/ 137929 h 275858"/>
                <a:gd name="connsiteX3" fmla="*/ 137929 w 1085963"/>
                <a:gd name="connsiteY3" fmla="*/ 275859 h 275858"/>
                <a:gd name="connsiteX4" fmla="*/ 948034 w 1085963"/>
                <a:gd name="connsiteY4" fmla="*/ 275859 h 275858"/>
                <a:gd name="connsiteX5" fmla="*/ 1085964 w 1085963"/>
                <a:gd name="connsiteY5" fmla="*/ 137929 h 275858"/>
                <a:gd name="connsiteX6" fmla="*/ 948034 w 1085963"/>
                <a:gd name="connsiteY6" fmla="*/ 0 h 27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5963" h="275858">
                  <a:moveTo>
                    <a:pt x="948034" y="0"/>
                  </a:moveTo>
                  <a:lnTo>
                    <a:pt x="137929" y="0"/>
                  </a:lnTo>
                  <a:cubicBezTo>
                    <a:pt x="61756" y="0"/>
                    <a:pt x="0" y="61756"/>
                    <a:pt x="0" y="137929"/>
                  </a:cubicBezTo>
                  <a:cubicBezTo>
                    <a:pt x="0" y="214103"/>
                    <a:pt x="61756" y="275859"/>
                    <a:pt x="137929" y="275859"/>
                  </a:cubicBezTo>
                  <a:lnTo>
                    <a:pt x="948034" y="275859"/>
                  </a:lnTo>
                  <a:cubicBezTo>
                    <a:pt x="1024208" y="275859"/>
                    <a:pt x="1085964" y="214103"/>
                    <a:pt x="1085964" y="137929"/>
                  </a:cubicBezTo>
                  <a:cubicBezTo>
                    <a:pt x="1085964" y="61756"/>
                    <a:pt x="1024208" y="0"/>
                    <a:pt x="948034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8C766D2-729C-661E-8BA1-B0C00C235FD3}"/>
                </a:ext>
              </a:extLst>
            </p:cNvPr>
            <p:cNvSpPr/>
            <p:nvPr/>
          </p:nvSpPr>
          <p:spPr>
            <a:xfrm rot="961991">
              <a:off x="995227" y="3893479"/>
              <a:ext cx="995139" cy="467201"/>
            </a:xfrm>
            <a:custGeom>
              <a:avLst/>
              <a:gdLst>
                <a:gd name="connsiteX0" fmla="*/ 293330 w 587578"/>
                <a:gd name="connsiteY0" fmla="*/ 275859 h 275858"/>
                <a:gd name="connsiteX1" fmla="*/ 587579 w 587578"/>
                <a:gd name="connsiteY1" fmla="*/ 0 h 275858"/>
                <a:gd name="connsiteX2" fmla="*/ 0 w 587578"/>
                <a:gd name="connsiteY2" fmla="*/ 0 h 275858"/>
                <a:gd name="connsiteX3" fmla="*/ 293330 w 587578"/>
                <a:gd name="connsiteY3" fmla="*/ 275859 h 27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578" h="275858">
                  <a:moveTo>
                    <a:pt x="293330" y="275859"/>
                  </a:moveTo>
                  <a:cubicBezTo>
                    <a:pt x="448739" y="275712"/>
                    <a:pt x="577409" y="155079"/>
                    <a:pt x="587579" y="0"/>
                  </a:cubicBezTo>
                  <a:lnTo>
                    <a:pt x="0" y="0"/>
                  </a:lnTo>
                  <a:cubicBezTo>
                    <a:pt x="9701" y="154931"/>
                    <a:pt x="138095" y="275675"/>
                    <a:pt x="293330" y="27585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2340E5-FEB7-70FA-F048-FC337DDB2D35}"/>
                </a:ext>
              </a:extLst>
            </p:cNvPr>
            <p:cNvSpPr/>
            <p:nvPr/>
          </p:nvSpPr>
          <p:spPr>
            <a:xfrm rot="961991">
              <a:off x="437478" y="-1201173"/>
              <a:ext cx="3982121" cy="4144082"/>
            </a:xfrm>
            <a:custGeom>
              <a:avLst/>
              <a:gdLst>
                <a:gd name="connsiteX0" fmla="*/ 1175158 w 2351235"/>
                <a:gd name="connsiteY0" fmla="*/ 0 h 2446866"/>
                <a:gd name="connsiteX1" fmla="*/ 1175158 w 2351235"/>
                <a:gd name="connsiteY1" fmla="*/ 0 h 2446866"/>
                <a:gd name="connsiteX2" fmla="*/ 0 w 2351235"/>
                <a:gd name="connsiteY2" fmla="*/ 1162285 h 2446866"/>
                <a:gd name="connsiteX3" fmla="*/ 0 w 2351235"/>
                <a:gd name="connsiteY3" fmla="*/ 1202744 h 2446866"/>
                <a:gd name="connsiteX4" fmla="*/ 81838 w 2351235"/>
                <a:gd name="connsiteY4" fmla="*/ 1614693 h 2446866"/>
                <a:gd name="connsiteX5" fmla="*/ 285973 w 2351235"/>
                <a:gd name="connsiteY5" fmla="*/ 1949401 h 2446866"/>
                <a:gd name="connsiteX6" fmla="*/ 561832 w 2351235"/>
                <a:gd name="connsiteY6" fmla="*/ 2396292 h 2446866"/>
                <a:gd name="connsiteX7" fmla="*/ 642751 w 2351235"/>
                <a:gd name="connsiteY7" fmla="*/ 2446866 h 2446866"/>
                <a:gd name="connsiteX8" fmla="*/ 1709404 w 2351235"/>
                <a:gd name="connsiteY8" fmla="*/ 2446866 h 2446866"/>
                <a:gd name="connsiteX9" fmla="*/ 1790323 w 2351235"/>
                <a:gd name="connsiteY9" fmla="*/ 2396292 h 2446866"/>
                <a:gd name="connsiteX10" fmla="*/ 2066181 w 2351235"/>
                <a:gd name="connsiteY10" fmla="*/ 1949401 h 2446866"/>
                <a:gd name="connsiteX11" fmla="*/ 2269397 w 2351235"/>
                <a:gd name="connsiteY11" fmla="*/ 1614693 h 2446866"/>
                <a:gd name="connsiteX12" fmla="*/ 2351235 w 2351235"/>
                <a:gd name="connsiteY12" fmla="*/ 1207341 h 2446866"/>
                <a:gd name="connsiteX13" fmla="*/ 2351235 w 2351235"/>
                <a:gd name="connsiteY13" fmla="*/ 1166882 h 2446866"/>
                <a:gd name="connsiteX14" fmla="*/ 1175158 w 2351235"/>
                <a:gd name="connsiteY14" fmla="*/ 0 h 2446866"/>
                <a:gd name="connsiteX15" fmla="*/ 2079974 w 2351235"/>
                <a:gd name="connsiteY15" fmla="*/ 1195388 h 2446866"/>
                <a:gd name="connsiteX16" fmla="*/ 2015607 w 2351235"/>
                <a:gd name="connsiteY16" fmla="*/ 1512625 h 2446866"/>
                <a:gd name="connsiteX17" fmla="*/ 1862046 w 2351235"/>
                <a:gd name="connsiteY17" fmla="*/ 1760898 h 2446866"/>
                <a:gd name="connsiteX18" fmla="*/ 1598141 w 2351235"/>
                <a:gd name="connsiteY18" fmla="*/ 2168249 h 2446866"/>
                <a:gd name="connsiteX19" fmla="*/ 753094 w 2351235"/>
                <a:gd name="connsiteY19" fmla="*/ 2168249 h 2446866"/>
                <a:gd name="connsiteX20" fmla="*/ 488270 w 2351235"/>
                <a:gd name="connsiteY20" fmla="*/ 1760898 h 2446866"/>
                <a:gd name="connsiteX21" fmla="*/ 335628 w 2351235"/>
                <a:gd name="connsiteY21" fmla="*/ 1512625 h 2446866"/>
                <a:gd name="connsiteX22" fmla="*/ 271261 w 2351235"/>
                <a:gd name="connsiteY22" fmla="*/ 1195388 h 2446866"/>
                <a:gd name="connsiteX23" fmla="*/ 271261 w 2351235"/>
                <a:gd name="connsiteY23" fmla="*/ 1162285 h 2446866"/>
                <a:gd name="connsiteX24" fmla="*/ 1175158 w 2351235"/>
                <a:gd name="connsiteY24" fmla="*/ 268502 h 2446866"/>
                <a:gd name="connsiteX25" fmla="*/ 1175158 w 2351235"/>
                <a:gd name="connsiteY25" fmla="*/ 268502 h 2446866"/>
                <a:gd name="connsiteX26" fmla="*/ 2079974 w 2351235"/>
                <a:gd name="connsiteY26" fmla="*/ 1162285 h 244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51235" h="2446866">
                  <a:moveTo>
                    <a:pt x="1175158" y="0"/>
                  </a:moveTo>
                  <a:lnTo>
                    <a:pt x="1175158" y="0"/>
                  </a:lnTo>
                  <a:cubicBezTo>
                    <a:pt x="532959" y="4386"/>
                    <a:pt x="11466" y="520168"/>
                    <a:pt x="0" y="1162285"/>
                  </a:cubicBezTo>
                  <a:lnTo>
                    <a:pt x="0" y="1202744"/>
                  </a:lnTo>
                  <a:cubicBezTo>
                    <a:pt x="3117" y="1343772"/>
                    <a:pt x="30813" y="1483182"/>
                    <a:pt x="81838" y="1614693"/>
                  </a:cubicBezTo>
                  <a:cubicBezTo>
                    <a:pt x="129359" y="1737551"/>
                    <a:pt x="198499" y="1850910"/>
                    <a:pt x="285973" y="1949401"/>
                  </a:cubicBezTo>
                  <a:cubicBezTo>
                    <a:pt x="395020" y="2087110"/>
                    <a:pt x="487599" y="2237094"/>
                    <a:pt x="561832" y="2396292"/>
                  </a:cubicBezTo>
                  <a:cubicBezTo>
                    <a:pt x="577262" y="2426922"/>
                    <a:pt x="608461" y="2446416"/>
                    <a:pt x="642751" y="2446866"/>
                  </a:cubicBezTo>
                  <a:lnTo>
                    <a:pt x="1709404" y="2446866"/>
                  </a:lnTo>
                  <a:cubicBezTo>
                    <a:pt x="1743693" y="2446416"/>
                    <a:pt x="1774893" y="2426922"/>
                    <a:pt x="1790323" y="2396292"/>
                  </a:cubicBezTo>
                  <a:cubicBezTo>
                    <a:pt x="1864621" y="2237131"/>
                    <a:pt x="1957199" y="2087156"/>
                    <a:pt x="2066181" y="1949401"/>
                  </a:cubicBezTo>
                  <a:cubicBezTo>
                    <a:pt x="2153095" y="1850662"/>
                    <a:pt x="2221894" y="1737358"/>
                    <a:pt x="2269397" y="1614693"/>
                  </a:cubicBezTo>
                  <a:cubicBezTo>
                    <a:pt x="2319033" y="1484377"/>
                    <a:pt x="2346693" y="1346714"/>
                    <a:pt x="2351235" y="1207341"/>
                  </a:cubicBezTo>
                  <a:lnTo>
                    <a:pt x="2351235" y="1166882"/>
                  </a:lnTo>
                  <a:cubicBezTo>
                    <a:pt x="2341746" y="522826"/>
                    <a:pt x="1819269" y="4432"/>
                    <a:pt x="1175158" y="0"/>
                  </a:cubicBezTo>
                  <a:close/>
                  <a:moveTo>
                    <a:pt x="2079974" y="1195388"/>
                  </a:moveTo>
                  <a:cubicBezTo>
                    <a:pt x="2076167" y="1303956"/>
                    <a:pt x="2054411" y="1411155"/>
                    <a:pt x="2015607" y="1512625"/>
                  </a:cubicBezTo>
                  <a:cubicBezTo>
                    <a:pt x="1979359" y="1603741"/>
                    <a:pt x="1927388" y="1687777"/>
                    <a:pt x="1862046" y="1760898"/>
                  </a:cubicBezTo>
                  <a:cubicBezTo>
                    <a:pt x="1758737" y="1886101"/>
                    <a:pt x="1670186" y="2022789"/>
                    <a:pt x="1598141" y="2168249"/>
                  </a:cubicBezTo>
                  <a:lnTo>
                    <a:pt x="753094" y="2168249"/>
                  </a:lnTo>
                  <a:cubicBezTo>
                    <a:pt x="680718" y="2022771"/>
                    <a:pt x="591864" y="1886083"/>
                    <a:pt x="488270" y="1760898"/>
                  </a:cubicBezTo>
                  <a:cubicBezTo>
                    <a:pt x="423213" y="1687740"/>
                    <a:pt x="371545" y="1603704"/>
                    <a:pt x="335628" y="1512625"/>
                  </a:cubicBezTo>
                  <a:cubicBezTo>
                    <a:pt x="296824" y="1411155"/>
                    <a:pt x="275068" y="1303956"/>
                    <a:pt x="271261" y="1195388"/>
                  </a:cubicBezTo>
                  <a:lnTo>
                    <a:pt x="271261" y="1162285"/>
                  </a:lnTo>
                  <a:cubicBezTo>
                    <a:pt x="279748" y="668286"/>
                    <a:pt x="681095" y="271427"/>
                    <a:pt x="1175158" y="268502"/>
                  </a:cubicBezTo>
                  <a:lnTo>
                    <a:pt x="1175158" y="268502"/>
                  </a:lnTo>
                  <a:cubicBezTo>
                    <a:pt x="1669377" y="271417"/>
                    <a:pt x="2071000" y="668139"/>
                    <a:pt x="2079974" y="1162285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6BBE-EE1B-3295-2F9B-4C8A2693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72" y="1922507"/>
            <a:ext cx="10515600" cy="4351338"/>
          </a:xfrm>
        </p:spPr>
        <p:txBody>
          <a:bodyPr/>
          <a:lstStyle/>
          <a:p>
            <a:r>
              <a:rPr lang="en-US" i="0" dirty="0">
                <a:effectLst/>
              </a:rPr>
              <a:t>Shepherd's groundbreaking advancement in edge stream processing.</a:t>
            </a:r>
          </a:p>
          <a:p>
            <a:r>
              <a:rPr lang="en-US" i="0" dirty="0">
                <a:effectLst/>
              </a:rPr>
              <a:t>Reduction of reconfiguration downtime to milliseconds and its impact on diverse edge applications.</a:t>
            </a:r>
          </a:p>
          <a:p>
            <a:r>
              <a:rPr lang="en-US" i="0" dirty="0">
                <a:effectLst/>
              </a:rPr>
              <a:t>Future enhancements aiming for automatic adjustment of operator parallelism, support for stateful stream processing, and improved fault tolerance.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AC7ECC-1B39-AF6C-04E4-C992BFA0134C}"/>
              </a:ext>
            </a:extLst>
          </p:cNvPr>
          <p:cNvSpPr txBox="1">
            <a:spLocks/>
          </p:cNvSpPr>
          <p:nvPr/>
        </p:nvSpPr>
        <p:spPr>
          <a:xfrm>
            <a:off x="838200" y="1091415"/>
            <a:ext cx="10515600" cy="73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Conclusion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0E9B87-DD9F-51E0-2909-7D37667375AC}"/>
              </a:ext>
            </a:extLst>
          </p:cNvPr>
          <p:cNvGrpSpPr/>
          <p:nvPr/>
        </p:nvGrpSpPr>
        <p:grpSpPr>
          <a:xfrm rot="1410848">
            <a:off x="9992456" y="4685201"/>
            <a:ext cx="2671886" cy="2008632"/>
            <a:chOff x="9307967" y="4758257"/>
            <a:chExt cx="3075070" cy="23117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EFEDC6F-5D1A-F22C-88A3-D72FADA5EDB4}"/>
                </a:ext>
              </a:extLst>
            </p:cNvPr>
            <p:cNvGrpSpPr/>
            <p:nvPr/>
          </p:nvGrpSpPr>
          <p:grpSpPr>
            <a:xfrm>
              <a:off x="11352932" y="5983302"/>
              <a:ext cx="1030105" cy="1086686"/>
              <a:chOff x="10844932" y="5398945"/>
              <a:chExt cx="1030105" cy="1086686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91D2686-6BE8-4508-113D-E8FBD74DA62F}"/>
                  </a:ext>
                </a:extLst>
              </p:cNvPr>
              <p:cNvSpPr/>
              <p:nvPr/>
            </p:nvSpPr>
            <p:spPr>
              <a:xfrm rot="20517477">
                <a:off x="10876573" y="5398945"/>
                <a:ext cx="598401" cy="598401"/>
              </a:xfrm>
              <a:custGeom>
                <a:avLst/>
                <a:gdLst>
                  <a:gd name="connsiteX0" fmla="*/ 598401 w 598401"/>
                  <a:gd name="connsiteY0" fmla="*/ 299201 h 598401"/>
                  <a:gd name="connsiteX1" fmla="*/ 299201 w 598401"/>
                  <a:gd name="connsiteY1" fmla="*/ 598402 h 598401"/>
                  <a:gd name="connsiteX2" fmla="*/ 0 w 598401"/>
                  <a:gd name="connsiteY2" fmla="*/ 299201 h 598401"/>
                  <a:gd name="connsiteX3" fmla="*/ 299201 w 598401"/>
                  <a:gd name="connsiteY3" fmla="*/ 0 h 598401"/>
                  <a:gd name="connsiteX4" fmla="*/ 598401 w 598401"/>
                  <a:gd name="connsiteY4" fmla="*/ 299201 h 59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8401" h="598401">
                    <a:moveTo>
                      <a:pt x="598401" y="299201"/>
                    </a:moveTo>
                    <a:cubicBezTo>
                      <a:pt x="598401" y="465899"/>
                      <a:pt x="465898" y="598402"/>
                      <a:pt x="299201" y="598402"/>
                    </a:cubicBezTo>
                    <a:cubicBezTo>
                      <a:pt x="132503" y="598402"/>
                      <a:pt x="0" y="465899"/>
                      <a:pt x="0" y="299201"/>
                    </a:cubicBezTo>
                    <a:cubicBezTo>
                      <a:pt x="0" y="132503"/>
                      <a:pt x="132503" y="0"/>
                      <a:pt x="299201" y="0"/>
                    </a:cubicBezTo>
                    <a:cubicBezTo>
                      <a:pt x="465898" y="0"/>
                      <a:pt x="598401" y="136778"/>
                      <a:pt x="598401" y="299201"/>
                    </a:cubicBezTo>
                  </a:path>
                </a:pathLst>
              </a:custGeom>
              <a:solidFill>
                <a:srgbClr val="000000">
                  <a:alpha val="25000"/>
                </a:srgbClr>
              </a:solidFill>
              <a:ln w="42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9C2A618-3C20-2265-3618-2D77CAC6189D}"/>
                  </a:ext>
                </a:extLst>
              </p:cNvPr>
              <p:cNvSpPr/>
              <p:nvPr/>
            </p:nvSpPr>
            <p:spPr>
              <a:xfrm rot="20517477">
                <a:off x="10844932" y="6055522"/>
                <a:ext cx="1030105" cy="430109"/>
              </a:xfrm>
              <a:custGeom>
                <a:avLst/>
                <a:gdLst>
                  <a:gd name="connsiteX0" fmla="*/ 1030105 w 1030105"/>
                  <a:gd name="connsiteY0" fmla="*/ 430109 h 430109"/>
                  <a:gd name="connsiteX1" fmla="*/ 1030105 w 1030105"/>
                  <a:gd name="connsiteY1" fmla="*/ 254863 h 430109"/>
                  <a:gd name="connsiteX2" fmla="*/ 978814 w 1030105"/>
                  <a:gd name="connsiteY2" fmla="*/ 130908 h 430109"/>
                  <a:gd name="connsiteX3" fmla="*/ 897602 w 1030105"/>
                  <a:gd name="connsiteY3" fmla="*/ 83891 h 430109"/>
                  <a:gd name="connsiteX4" fmla="*/ 145326 w 1030105"/>
                  <a:gd name="connsiteY4" fmla="*/ 79617 h 430109"/>
                  <a:gd name="connsiteX5" fmla="*/ 51291 w 1030105"/>
                  <a:gd name="connsiteY5" fmla="*/ 130908 h 430109"/>
                  <a:gd name="connsiteX6" fmla="*/ 0 w 1030105"/>
                  <a:gd name="connsiteY6" fmla="*/ 254863 h 430109"/>
                  <a:gd name="connsiteX7" fmla="*/ 0 w 1030105"/>
                  <a:gd name="connsiteY7" fmla="*/ 430109 h 430109"/>
                  <a:gd name="connsiteX8" fmla="*/ 512916 w 1030105"/>
                  <a:gd name="connsiteY8" fmla="*/ 378818 h 430109"/>
                  <a:gd name="connsiteX9" fmla="*/ 1030105 w 1030105"/>
                  <a:gd name="connsiteY9" fmla="*/ 430109 h 430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0105" h="430109">
                    <a:moveTo>
                      <a:pt x="1030105" y="430109"/>
                    </a:moveTo>
                    <a:lnTo>
                      <a:pt x="1030105" y="254863"/>
                    </a:lnTo>
                    <a:cubicBezTo>
                      <a:pt x="1030105" y="207846"/>
                      <a:pt x="1008734" y="160828"/>
                      <a:pt x="978814" y="130908"/>
                    </a:cubicBezTo>
                    <a:cubicBezTo>
                      <a:pt x="965991" y="118085"/>
                      <a:pt x="936071" y="100988"/>
                      <a:pt x="897602" y="83891"/>
                    </a:cubicBezTo>
                    <a:cubicBezTo>
                      <a:pt x="662516" y="-27241"/>
                      <a:pt x="384687" y="-27241"/>
                      <a:pt x="145326" y="79617"/>
                    </a:cubicBezTo>
                    <a:cubicBezTo>
                      <a:pt x="102583" y="96714"/>
                      <a:pt x="68389" y="118085"/>
                      <a:pt x="51291" y="130908"/>
                    </a:cubicBezTo>
                    <a:cubicBezTo>
                      <a:pt x="17097" y="160828"/>
                      <a:pt x="0" y="207846"/>
                      <a:pt x="0" y="254863"/>
                    </a:cubicBezTo>
                    <a:lnTo>
                      <a:pt x="0" y="430109"/>
                    </a:lnTo>
                    <a:cubicBezTo>
                      <a:pt x="166697" y="395915"/>
                      <a:pt x="337669" y="378818"/>
                      <a:pt x="512916" y="378818"/>
                    </a:cubicBezTo>
                    <a:cubicBezTo>
                      <a:pt x="688162" y="378818"/>
                      <a:pt x="863408" y="400189"/>
                      <a:pt x="1030105" y="430109"/>
                    </a:cubicBezTo>
                  </a:path>
                </a:pathLst>
              </a:custGeom>
              <a:solidFill>
                <a:srgbClr val="000000">
                  <a:alpha val="25000"/>
                </a:srgbClr>
              </a:solidFill>
              <a:ln w="426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28" name="Graphic 27" descr="Thought bubble">
              <a:extLst>
                <a:ext uri="{FF2B5EF4-FFF2-40B4-BE49-F238E27FC236}">
                  <a16:creationId xmlns:a16="http://schemas.microsoft.com/office/drawing/2014/main" id="{495F2ECF-E3E8-FA1F-A44B-513B0866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03154" flipH="1">
              <a:off x="9307967" y="4758257"/>
              <a:ext cx="2064714" cy="206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71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30159FA-E2EA-007B-1D88-A6DBD4724F20}"/>
              </a:ext>
            </a:extLst>
          </p:cNvPr>
          <p:cNvGrpSpPr/>
          <p:nvPr/>
        </p:nvGrpSpPr>
        <p:grpSpPr>
          <a:xfrm rot="1113484">
            <a:off x="-2414236" y="2242085"/>
            <a:ext cx="5795160" cy="5235757"/>
            <a:chOff x="340404" y="4559506"/>
            <a:chExt cx="1093252" cy="987721"/>
          </a:xfrm>
        </p:grpSpPr>
        <p:pic>
          <p:nvPicPr>
            <p:cNvPr id="32" name="Graphic 31" descr="Questions">
              <a:extLst>
                <a:ext uri="{FF2B5EF4-FFF2-40B4-BE49-F238E27FC236}">
                  <a16:creationId xmlns:a16="http://schemas.microsoft.com/office/drawing/2014/main" id="{B338D7E2-35E9-F248-F27D-C4AAA7B45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415" y="4632827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Stop sign">
              <a:extLst>
                <a:ext uri="{FF2B5EF4-FFF2-40B4-BE49-F238E27FC236}">
                  <a16:creationId xmlns:a16="http://schemas.microsoft.com/office/drawing/2014/main" id="{AE06AA0C-8274-13BF-5432-22F259305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0404" y="4559506"/>
              <a:ext cx="451207" cy="451207"/>
            </a:xfrm>
            <a:prstGeom prst="rect">
              <a:avLst/>
            </a:prstGeom>
          </p:spPr>
        </p:pic>
        <p:pic>
          <p:nvPicPr>
            <p:cNvPr id="36" name="Graphic 35" descr="No sign">
              <a:extLst>
                <a:ext uri="{FF2B5EF4-FFF2-40B4-BE49-F238E27FC236}">
                  <a16:creationId xmlns:a16="http://schemas.microsoft.com/office/drawing/2014/main" id="{DA1199FA-7DCF-347B-0D4F-5C58CF9FE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2449" y="4983334"/>
              <a:ext cx="451207" cy="451207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8A8447F-992A-23DC-B9AD-6A8C8CE9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F0F0F"/>
                </a:solidFill>
                <a:effectLst/>
                <a:latin typeface="Arial" panose="020B0604020202020204" pitchFamily="34" charset="0"/>
              </a:rPr>
              <a:t>LIMITATIONS</a:t>
            </a:r>
            <a:endParaRPr lang="en-US" sz="48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BF6DE2-C800-0979-9A1B-12167E6DDCC9}"/>
              </a:ext>
            </a:extLst>
          </p:cNvPr>
          <p:cNvGrpSpPr/>
          <p:nvPr/>
        </p:nvGrpSpPr>
        <p:grpSpPr>
          <a:xfrm rot="3603938">
            <a:off x="9590076" y="-1533918"/>
            <a:ext cx="3859844" cy="2640178"/>
            <a:chOff x="9123017" y="-168748"/>
            <a:chExt cx="3859844" cy="2640178"/>
          </a:xfrm>
        </p:grpSpPr>
        <p:pic>
          <p:nvPicPr>
            <p:cNvPr id="10" name="Graphic 9" descr="Warning">
              <a:extLst>
                <a:ext uri="{FF2B5EF4-FFF2-40B4-BE49-F238E27FC236}">
                  <a16:creationId xmlns:a16="http://schemas.microsoft.com/office/drawing/2014/main" id="{0B271316-092F-0635-FD88-41A1F0121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945128">
              <a:off x="11776289" y="1127034"/>
              <a:ext cx="1206572" cy="120657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DD8947-826A-71DA-08BF-118F545F1BEF}"/>
                </a:ext>
              </a:extLst>
            </p:cNvPr>
            <p:cNvSpPr txBox="1"/>
            <p:nvPr/>
          </p:nvSpPr>
          <p:spPr>
            <a:xfrm>
              <a:off x="9123017" y="149395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8" name="Graphic 7" descr="Stop sign">
              <a:extLst>
                <a:ext uri="{FF2B5EF4-FFF2-40B4-BE49-F238E27FC236}">
                  <a16:creationId xmlns:a16="http://schemas.microsoft.com/office/drawing/2014/main" id="{51F2B76D-0D7C-FD53-E361-5521C96D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113484">
              <a:off x="10647101" y="1233917"/>
              <a:ext cx="1237513" cy="1237513"/>
            </a:xfrm>
            <a:prstGeom prst="rect">
              <a:avLst/>
            </a:prstGeom>
          </p:spPr>
        </p:pic>
        <p:pic>
          <p:nvPicPr>
            <p:cNvPr id="9" name="Graphic 8" descr="No sign">
              <a:extLst>
                <a:ext uri="{FF2B5EF4-FFF2-40B4-BE49-F238E27FC236}">
                  <a16:creationId xmlns:a16="http://schemas.microsoft.com/office/drawing/2014/main" id="{45A25421-3528-C207-2E38-D2FD43035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13484">
              <a:off x="10954815" y="-168748"/>
              <a:ext cx="1665157" cy="1665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70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3A22-BA7A-3B66-9DEF-C991857C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118" y="3641989"/>
            <a:ext cx="11040882" cy="1021085"/>
          </a:xfrm>
        </p:spPr>
        <p:txBody>
          <a:bodyPr/>
          <a:lstStyle/>
          <a:p>
            <a:r>
              <a:rPr lang="en-US" b="0" i="0" dirty="0">
                <a:effectLst/>
              </a:rPr>
              <a:t>Dependency on specific features hindering adaptability in varied edge computing environments.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B0AD9-E976-EA0A-8A23-BB7BD60E6BCE}"/>
              </a:ext>
            </a:extLst>
          </p:cNvPr>
          <p:cNvSpPr txBox="1">
            <a:spLocks/>
          </p:cNvSpPr>
          <p:nvPr/>
        </p:nvSpPr>
        <p:spPr>
          <a:xfrm>
            <a:off x="838200" y="2908727"/>
            <a:ext cx="10515600" cy="73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Second Limitation</a:t>
            </a:r>
            <a:endParaRPr lang="en-US" b="1" dirty="0"/>
          </a:p>
        </p:txBody>
      </p:sp>
      <p:pic>
        <p:nvPicPr>
          <p:cNvPr id="29" name="Graphic 28" descr="Arrow circle">
            <a:extLst>
              <a:ext uri="{FF2B5EF4-FFF2-40B4-BE49-F238E27FC236}">
                <a16:creationId xmlns:a16="http://schemas.microsoft.com/office/drawing/2014/main" id="{E24AEE67-870E-C576-D8E7-A65ADEFD7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381834">
            <a:off x="7473341" y="2468756"/>
            <a:ext cx="6880763" cy="6880763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C30159FA-E2EA-007B-1D88-A6DBD4724F20}"/>
              </a:ext>
            </a:extLst>
          </p:cNvPr>
          <p:cNvGrpSpPr/>
          <p:nvPr/>
        </p:nvGrpSpPr>
        <p:grpSpPr>
          <a:xfrm rot="927196">
            <a:off x="-1779986" y="2640500"/>
            <a:ext cx="5735891" cy="5310356"/>
            <a:chOff x="323896" y="4543283"/>
            <a:chExt cx="1084393" cy="1003944"/>
          </a:xfrm>
        </p:grpSpPr>
        <p:pic>
          <p:nvPicPr>
            <p:cNvPr id="32" name="Graphic 31" descr="Questions">
              <a:extLst>
                <a:ext uri="{FF2B5EF4-FFF2-40B4-BE49-F238E27FC236}">
                  <a16:creationId xmlns:a16="http://schemas.microsoft.com/office/drawing/2014/main" id="{B338D7E2-35E9-F248-F27D-C4AAA7B45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415" y="4632827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Stop sign">
              <a:extLst>
                <a:ext uri="{FF2B5EF4-FFF2-40B4-BE49-F238E27FC236}">
                  <a16:creationId xmlns:a16="http://schemas.microsoft.com/office/drawing/2014/main" id="{AE06AA0C-8274-13BF-5432-22F259305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7082" y="4965706"/>
              <a:ext cx="451207" cy="451207"/>
            </a:xfrm>
            <a:prstGeom prst="rect">
              <a:avLst/>
            </a:prstGeom>
          </p:spPr>
        </p:pic>
        <p:pic>
          <p:nvPicPr>
            <p:cNvPr id="36" name="Graphic 35" descr="No sign">
              <a:extLst>
                <a:ext uri="{FF2B5EF4-FFF2-40B4-BE49-F238E27FC236}">
                  <a16:creationId xmlns:a16="http://schemas.microsoft.com/office/drawing/2014/main" id="{DA1199FA-7DCF-347B-0D4F-5C58CF9FE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3896" y="4543283"/>
              <a:ext cx="451207" cy="451207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45A7A2E-F29F-9275-8306-6B11E50A1C9F}"/>
              </a:ext>
            </a:extLst>
          </p:cNvPr>
          <p:cNvSpPr txBox="1">
            <a:spLocks/>
          </p:cNvSpPr>
          <p:nvPr/>
        </p:nvSpPr>
        <p:spPr>
          <a:xfrm>
            <a:off x="838200" y="1090647"/>
            <a:ext cx="10515600" cy="73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First Limitation</a:t>
            </a:r>
            <a:endParaRPr lang="en-US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F0A4B1-50B4-D1FC-5937-8D28F27E44C8}"/>
              </a:ext>
            </a:extLst>
          </p:cNvPr>
          <p:cNvSpPr txBox="1">
            <a:spLocks/>
          </p:cNvSpPr>
          <p:nvPr/>
        </p:nvSpPr>
        <p:spPr>
          <a:xfrm>
            <a:off x="1151118" y="1869461"/>
            <a:ext cx="11040882" cy="1021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limitation/critique: Reliance on specific emulation setups and benchmarks impacting broader applicability.</a:t>
            </a:r>
          </a:p>
        </p:txBody>
      </p:sp>
      <p:pic>
        <p:nvPicPr>
          <p:cNvPr id="15" name="Graphic 14" descr="No sign">
            <a:extLst>
              <a:ext uri="{FF2B5EF4-FFF2-40B4-BE49-F238E27FC236}">
                <a16:creationId xmlns:a16="http://schemas.microsoft.com/office/drawing/2014/main" id="{30A32248-6BF6-FA9D-4B76-5348EE4DE4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71822">
            <a:off x="9849752" y="4662960"/>
            <a:ext cx="2207249" cy="22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7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266143D-ADA1-5FFF-7D38-4482A31F2047}"/>
              </a:ext>
            </a:extLst>
          </p:cNvPr>
          <p:cNvGrpSpPr/>
          <p:nvPr/>
        </p:nvGrpSpPr>
        <p:grpSpPr>
          <a:xfrm rot="20458514" flipH="1">
            <a:off x="-703277" y="1829268"/>
            <a:ext cx="3677678" cy="6689824"/>
            <a:chOff x="556008" y="2692855"/>
            <a:chExt cx="1602582" cy="2915154"/>
          </a:xfrm>
        </p:grpSpPr>
        <p:pic>
          <p:nvPicPr>
            <p:cNvPr id="21" name="Graphic 20" descr="Group brainstorm">
              <a:extLst>
                <a:ext uri="{FF2B5EF4-FFF2-40B4-BE49-F238E27FC236}">
                  <a16:creationId xmlns:a16="http://schemas.microsoft.com/office/drawing/2014/main" id="{36870F50-D4BC-6D09-9A4E-1ACB53008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9668" y="4004497"/>
              <a:ext cx="771046" cy="771046"/>
            </a:xfrm>
            <a:prstGeom prst="rect">
              <a:avLst/>
            </a:prstGeom>
          </p:spPr>
        </p:pic>
        <p:pic>
          <p:nvPicPr>
            <p:cNvPr id="24" name="Graphic 23" descr="Bullseye">
              <a:extLst>
                <a:ext uri="{FF2B5EF4-FFF2-40B4-BE49-F238E27FC236}">
                  <a16:creationId xmlns:a16="http://schemas.microsoft.com/office/drawing/2014/main" id="{4EF37BA8-A4D0-2EEE-2DAF-B51A2C86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190" y="3103825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Stopwatch">
              <a:extLst>
                <a:ext uri="{FF2B5EF4-FFF2-40B4-BE49-F238E27FC236}">
                  <a16:creationId xmlns:a16="http://schemas.microsoft.com/office/drawing/2014/main" id="{105CC321-AB0E-0ADD-F6D2-1FF23ADE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3628" y="3613531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Head with gears">
              <a:extLst>
                <a:ext uri="{FF2B5EF4-FFF2-40B4-BE49-F238E27FC236}">
                  <a16:creationId xmlns:a16="http://schemas.microsoft.com/office/drawing/2014/main" id="{CCAEB11C-257E-EBCA-DDE4-1E003F04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31381" y="469360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Lightbulb and gear">
              <a:extLst>
                <a:ext uri="{FF2B5EF4-FFF2-40B4-BE49-F238E27FC236}">
                  <a16:creationId xmlns:a16="http://schemas.microsoft.com/office/drawing/2014/main" id="{F1DFD77E-C48B-8FAB-2864-5D90AC2D7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7493" y="2692855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Programmer">
              <a:extLst>
                <a:ext uri="{FF2B5EF4-FFF2-40B4-BE49-F238E27FC236}">
                  <a16:creationId xmlns:a16="http://schemas.microsoft.com/office/drawing/2014/main" id="{89DCC988-9E8A-569D-0234-45D6EEDC3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6008" y="4326686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18D831E6-0839-2290-2769-93784799574E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F0F0F"/>
                </a:solidFill>
                <a:latin typeface="Arial" panose="020B0604020202020204" pitchFamily="34" charset="0"/>
              </a:rPr>
              <a:t>SYNTHESIS</a:t>
            </a:r>
            <a:endParaRPr lang="en-US" sz="4800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CFE335-714F-7FD8-0EE7-752858C13CC3}"/>
              </a:ext>
            </a:extLst>
          </p:cNvPr>
          <p:cNvGrpSpPr/>
          <p:nvPr/>
        </p:nvGrpSpPr>
        <p:grpSpPr>
          <a:xfrm rot="19930359">
            <a:off x="10184738" y="-1265538"/>
            <a:ext cx="3470409" cy="5433214"/>
            <a:chOff x="232606" y="2809369"/>
            <a:chExt cx="1512263" cy="2367574"/>
          </a:xfrm>
        </p:grpSpPr>
        <p:pic>
          <p:nvPicPr>
            <p:cNvPr id="51" name="Graphic 50" descr="Group brainstorm">
              <a:extLst>
                <a:ext uri="{FF2B5EF4-FFF2-40B4-BE49-F238E27FC236}">
                  <a16:creationId xmlns:a16="http://schemas.microsoft.com/office/drawing/2014/main" id="{A708177A-262E-B6A4-A2FF-3B2C82C91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606" y="4405897"/>
              <a:ext cx="771046" cy="771046"/>
            </a:xfrm>
            <a:prstGeom prst="rect">
              <a:avLst/>
            </a:prstGeom>
          </p:spPr>
        </p:pic>
        <p:pic>
          <p:nvPicPr>
            <p:cNvPr id="52" name="Graphic 51" descr="Bullseye">
              <a:extLst>
                <a:ext uri="{FF2B5EF4-FFF2-40B4-BE49-F238E27FC236}">
                  <a16:creationId xmlns:a16="http://schemas.microsoft.com/office/drawing/2014/main" id="{1A5FF7B2-3774-197A-CC92-64117AB4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901" y="3573496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Lightbulb">
              <a:extLst>
                <a:ext uri="{FF2B5EF4-FFF2-40B4-BE49-F238E27FC236}">
                  <a16:creationId xmlns:a16="http://schemas.microsoft.com/office/drawing/2014/main" id="{E613343E-79CA-DF18-A134-85496EAA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0469" y="3231268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Head with gears">
              <a:extLst>
                <a:ext uri="{FF2B5EF4-FFF2-40B4-BE49-F238E27FC236}">
                  <a16:creationId xmlns:a16="http://schemas.microsoft.com/office/drawing/2014/main" id="{8082BD95-82E7-D18C-9059-755C5B7B0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2287" y="2809369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ustainability">
              <a:extLst>
                <a:ext uri="{FF2B5EF4-FFF2-40B4-BE49-F238E27FC236}">
                  <a16:creationId xmlns:a16="http://schemas.microsoft.com/office/drawing/2014/main" id="{B440593B-3C3E-6153-E404-AA3BBAE27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3682" y="4067435"/>
              <a:ext cx="825135" cy="825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43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255</Words>
  <Application>Microsoft Macintosh PowerPoint</Application>
  <PresentationFormat>Widescreen</PresentationFormat>
  <Paragraphs>34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LIMITATIONS</vt:lpstr>
      <vt:lpstr>PowerPoint Presentation</vt:lpstr>
      <vt:lpstr>PowerPoint Presentation</vt:lpstr>
      <vt:lpstr>Synthesis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STREAM PROCESSING AUTOSCALING</dc:title>
  <dc:creator>Microsoft Office User</dc:creator>
  <cp:lastModifiedBy>Microsoft Office User</cp:lastModifiedBy>
  <cp:revision>3</cp:revision>
  <dcterms:created xsi:type="dcterms:W3CDTF">2023-11-24T15:59:23Z</dcterms:created>
  <dcterms:modified xsi:type="dcterms:W3CDTF">2023-11-24T20:12:46Z</dcterms:modified>
</cp:coreProperties>
</file>